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30" r:id="rId2"/>
    <p:sldId id="325" r:id="rId3"/>
    <p:sldId id="259" r:id="rId4"/>
    <p:sldId id="331" r:id="rId5"/>
    <p:sldId id="316" r:id="rId6"/>
    <p:sldId id="261" r:id="rId7"/>
    <p:sldId id="268" r:id="rId8"/>
    <p:sldId id="283" r:id="rId9"/>
    <p:sldId id="318" r:id="rId10"/>
    <p:sldId id="285" r:id="rId11"/>
    <p:sldId id="282" r:id="rId12"/>
    <p:sldId id="289" r:id="rId13"/>
    <p:sldId id="32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63" userDrawn="1">
          <p15:clr>
            <a:srgbClr val="A4A3A4"/>
          </p15:clr>
        </p15:guide>
        <p15:guide id="6" orient="horz" pos="686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A93"/>
    <a:srgbClr val="EAEAEA"/>
    <a:srgbClr val="FFFFFF"/>
    <a:srgbClr val="920000"/>
    <a:srgbClr val="E7E7E7"/>
    <a:srgbClr val="F46A66"/>
    <a:srgbClr val="A6A6A6"/>
    <a:srgbClr val="C00000"/>
    <a:srgbClr val="BFBFBF"/>
    <a:srgbClr val="E3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0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216" y="1328"/>
      </p:cViewPr>
      <p:guideLst>
        <p:guide orient="horz" pos="2288"/>
        <p:guide pos="3840"/>
        <p:guide pos="416"/>
        <p:guide pos="7256"/>
        <p:guide orient="horz" pos="663"/>
        <p:guide orient="horz" pos="686"/>
        <p:guide orient="horz" pos="3928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3DC62-E068-4D8E-B699-82422970A9D9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6CDCD-FC7E-44D9-9424-329079222D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284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3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46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54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314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29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89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591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4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099A77-1441-4A90-949D-DB4972659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65DE50-21FD-4139-8B7B-248657385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B5924E-B103-452A-9096-C3D5CF13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71C771-13F6-47BF-8380-D7AD749E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F76AE8-3F8E-48ED-9684-5C8D8302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4DF8C08-8700-4D56-BE9A-3C9FC1EF3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A194EE-3132-498C-8989-2F2B0A58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68F920-4FD1-4537-BB6C-83DD0C023E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3330DC-893A-4C0D-BFC0-545999F4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A8451E-E009-4858-91B8-768D838F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10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AA746F-767A-4EB6-9785-49809D5B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3D88C4-1C31-4440-902B-C3CAECD19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988CA2-A5F0-4BAA-BD04-493091F3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2057D3-ED9B-4949-AB4F-5C22EBD9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3CFA0C-17FF-44A0-B95B-A0A42ECDF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4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97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AF0EAD-1DBF-4B90-A988-E59FB6DE0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F823B2-199A-4F9B-90E5-AAE0DA4A7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8D05C2-C2A9-45AB-96FF-3741CB899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4561BCF-7A13-4AAC-A2EF-D24AB1A13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BA8D4A6-DAE7-46C1-AADC-36385DDAEA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D1820A-BBFA-43AF-9F6B-98A097BA76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3C08DB-1A4D-4916-8CF7-EFB651E4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8DA110-1894-497F-92BB-F2006504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8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7AD8AD-C1A3-4B59-B0F9-98C2DB5A4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72A0638-BD93-41A2-A95E-8F30223A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DAEA7A-1C9A-40B7-9051-96A559B49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09A3E8-54B0-4742-A3C3-7863BFEE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40F0FBC-4A3E-451D-9DCF-F7A5E4BC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570197-FA96-46EF-BBAF-BABAC0A0A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0E03EA-6DCD-45FF-A2CD-07A7CBB2C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4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EA933-38FB-4E95-A113-EA5092923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00D57B-7DD6-4130-B481-F645AB1C7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CDC4E7-4C9A-480C-BE85-110253D00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AB418D-F73B-493E-98D8-07DCEB48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6F2EF3-2177-45FB-9E8E-B4F9EF2A2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99E1A9-A17A-42D1-A6EE-25616902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3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60D1A9-6505-46B5-8FC4-5F2A9607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0A8384-EF42-49C7-8B72-47CAC940D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41794D-17D9-4743-AF97-AE0528BA9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D3E264-E40A-4D58-96A1-82ECE62A53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8C1BB4-362A-4FA9-8DB1-67ED03367B5F}" type="datetimeFigureOut">
              <a:rPr lang="zh-CN" altLang="en-US" smtClean="0"/>
              <a:t>2025/10/9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71EC6F-D819-4E4A-BA56-03A95BF98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58CC60-3B58-4FEF-BDDE-12351A8B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3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8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8" r:id="rId3"/>
    <p:sldLayoutId id="2147483673" r:id="rId4"/>
    <p:sldLayoutId id="2147483674" r:id="rId5"/>
    <p:sldLayoutId id="2147483675" r:id="rId6"/>
    <p:sldLayoutId id="2147483676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>
            <a:extLst>
              <a:ext uri="{FF2B5EF4-FFF2-40B4-BE49-F238E27FC236}">
                <a16:creationId xmlns:a16="http://schemas.microsoft.com/office/drawing/2014/main" id="{A03B64E7-2A5B-F8A8-0870-3725EE785F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D408F1-42B9-F973-814A-C363DA5A6DF6}"/>
              </a:ext>
            </a:extLst>
          </p:cNvPr>
          <p:cNvGrpSpPr/>
          <p:nvPr/>
        </p:nvGrpSpPr>
        <p:grpSpPr>
          <a:xfrm>
            <a:off x="385011" y="504250"/>
            <a:ext cx="10968788" cy="584775"/>
            <a:chOff x="385011" y="504250"/>
            <a:chExt cx="10968788" cy="584775"/>
          </a:xfrm>
        </p:grpSpPr>
        <p:sp>
          <p:nvSpPr>
            <p:cNvPr id="10" name="title">
              <a:extLst>
                <a:ext uri="{FF2B5EF4-FFF2-40B4-BE49-F238E27FC236}">
                  <a16:creationId xmlns:a16="http://schemas.microsoft.com/office/drawing/2014/main" id="{D6106DE2-177A-A2D1-EA45-521DB2096383}"/>
                </a:ext>
              </a:extLst>
            </p:cNvPr>
            <p:cNvSpPr txBox="1"/>
            <p:nvPr/>
          </p:nvSpPr>
          <p:spPr>
            <a:xfrm>
              <a:off x="1094286" y="504250"/>
              <a:ext cx="10259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4BFCB09-6D1D-932E-FEF1-AA060792B6E3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ïŝliďê">
            <a:extLst>
              <a:ext uri="{FF2B5EF4-FFF2-40B4-BE49-F238E27FC236}">
                <a16:creationId xmlns:a16="http://schemas.microsoft.com/office/drawing/2014/main" id="{C16371ED-7183-4BA1-FDDE-C89F8E1C8949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ï$1iďê">
            <a:extLst>
              <a:ext uri="{FF2B5EF4-FFF2-40B4-BE49-F238E27FC236}">
                <a16:creationId xmlns:a16="http://schemas.microsoft.com/office/drawing/2014/main" id="{EB29B91D-D67A-24DE-1D3C-E4D71C8F2BC5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" name="îṥ1íḓé">
            <a:extLst>
              <a:ext uri="{FF2B5EF4-FFF2-40B4-BE49-F238E27FC236}">
                <a16:creationId xmlns:a16="http://schemas.microsoft.com/office/drawing/2014/main" id="{6992D5F6-5AEA-550A-4EEA-22BF6E653419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5" name="îSḻiḋé">
            <a:extLst>
              <a:ext uri="{FF2B5EF4-FFF2-40B4-BE49-F238E27FC236}">
                <a16:creationId xmlns:a16="http://schemas.microsoft.com/office/drawing/2014/main" id="{116BECEB-01A7-F8FA-FD85-67D74A79B3DC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9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arrow2">
            <a:extLst>
              <a:ext uri="{FF2B5EF4-FFF2-40B4-BE49-F238E27FC236}">
                <a16:creationId xmlns:a16="http://schemas.microsoft.com/office/drawing/2014/main" id="{B0D6A611-CF2B-48E6-A36E-79A14763D2C3}"/>
              </a:ext>
            </a:extLst>
          </p:cNvPr>
          <p:cNvGrpSpPr/>
          <p:nvPr/>
        </p:nvGrpSpPr>
        <p:grpSpPr>
          <a:xfrm>
            <a:off x="3824458" y="2317350"/>
            <a:ext cx="565696" cy="341153"/>
            <a:chOff x="3970109" y="2700164"/>
            <a:chExt cx="565696" cy="341153"/>
          </a:xfrm>
        </p:grpSpPr>
        <p:sp>
          <p:nvSpPr>
            <p:cNvPr id="27" name="íśļiḍe">
              <a:extLst>
                <a:ext uri="{FF2B5EF4-FFF2-40B4-BE49-F238E27FC236}">
                  <a16:creationId xmlns:a16="http://schemas.microsoft.com/office/drawing/2014/main" id="{F11D349A-A3A9-4133-BAB5-F9DBC1C9CDD8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8" name="îṩḻîďè">
              <a:extLst>
                <a:ext uri="{FF2B5EF4-FFF2-40B4-BE49-F238E27FC236}">
                  <a16:creationId xmlns:a16="http://schemas.microsoft.com/office/drawing/2014/main" id="{B35866AE-4892-4656-9948-92A2EADADC65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9" name="arrow3">
            <a:extLst>
              <a:ext uri="{FF2B5EF4-FFF2-40B4-BE49-F238E27FC236}">
                <a16:creationId xmlns:a16="http://schemas.microsoft.com/office/drawing/2014/main" id="{AB02E2C8-D768-4FAB-BE4C-937DCB1820B2}"/>
              </a:ext>
            </a:extLst>
          </p:cNvPr>
          <p:cNvGrpSpPr/>
          <p:nvPr/>
        </p:nvGrpSpPr>
        <p:grpSpPr>
          <a:xfrm>
            <a:off x="7444294" y="2317350"/>
            <a:ext cx="565696" cy="341153"/>
            <a:chOff x="7437209" y="2700164"/>
            <a:chExt cx="565696" cy="341153"/>
          </a:xfrm>
        </p:grpSpPr>
        <p:sp>
          <p:nvSpPr>
            <p:cNvPr id="30" name="íśļiḍe">
              <a:extLst>
                <a:ext uri="{FF2B5EF4-FFF2-40B4-BE49-F238E27FC236}">
                  <a16:creationId xmlns:a16="http://schemas.microsoft.com/office/drawing/2014/main" id="{8B75692F-520D-41E8-B4A3-174D3B9F6BDC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1" name="îṩḻîďè">
              <a:extLst>
                <a:ext uri="{FF2B5EF4-FFF2-40B4-BE49-F238E27FC236}">
                  <a16:creationId xmlns:a16="http://schemas.microsoft.com/office/drawing/2014/main" id="{EF5BC6AC-5904-40DC-83D4-FF297BCC289E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2" name="arrow5">
            <a:extLst>
              <a:ext uri="{FF2B5EF4-FFF2-40B4-BE49-F238E27FC236}">
                <a16:creationId xmlns:a16="http://schemas.microsoft.com/office/drawing/2014/main" id="{1B5C26E3-8C93-4FA4-B4F3-57A048210B58}"/>
              </a:ext>
            </a:extLst>
          </p:cNvPr>
          <p:cNvGrpSpPr/>
          <p:nvPr/>
        </p:nvGrpSpPr>
        <p:grpSpPr>
          <a:xfrm>
            <a:off x="3824458" y="4438250"/>
            <a:ext cx="565696" cy="341153"/>
            <a:chOff x="3970109" y="2700164"/>
            <a:chExt cx="565696" cy="341153"/>
          </a:xfrm>
        </p:grpSpPr>
        <p:sp>
          <p:nvSpPr>
            <p:cNvPr id="33" name="íśļiḍe">
              <a:extLst>
                <a:ext uri="{FF2B5EF4-FFF2-40B4-BE49-F238E27FC236}">
                  <a16:creationId xmlns:a16="http://schemas.microsoft.com/office/drawing/2014/main" id="{29317796-3D9E-4768-9EB2-5E5561ADEA3F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4" name="îṩḻîďè">
              <a:extLst>
                <a:ext uri="{FF2B5EF4-FFF2-40B4-BE49-F238E27FC236}">
                  <a16:creationId xmlns:a16="http://schemas.microsoft.com/office/drawing/2014/main" id="{33E3A5E9-BA12-4046-B37A-1CAC0D1F0531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5" name="arrow6">
            <a:extLst>
              <a:ext uri="{FF2B5EF4-FFF2-40B4-BE49-F238E27FC236}">
                <a16:creationId xmlns:a16="http://schemas.microsoft.com/office/drawing/2014/main" id="{790FFA46-25E9-4BEB-8CD6-CEB03C0AA07B}"/>
              </a:ext>
            </a:extLst>
          </p:cNvPr>
          <p:cNvGrpSpPr/>
          <p:nvPr/>
        </p:nvGrpSpPr>
        <p:grpSpPr>
          <a:xfrm>
            <a:off x="7444294" y="4438250"/>
            <a:ext cx="565696" cy="341153"/>
            <a:chOff x="7437209" y="2700164"/>
            <a:chExt cx="565696" cy="341153"/>
          </a:xfrm>
        </p:grpSpPr>
        <p:sp>
          <p:nvSpPr>
            <p:cNvPr id="36" name="íśļiḍe">
              <a:extLst>
                <a:ext uri="{FF2B5EF4-FFF2-40B4-BE49-F238E27FC236}">
                  <a16:creationId xmlns:a16="http://schemas.microsoft.com/office/drawing/2014/main" id="{0EBF4EC7-E0F9-4F72-A499-B7B35359BA4C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7" name="îṩḻîďè">
              <a:extLst>
                <a:ext uri="{FF2B5EF4-FFF2-40B4-BE49-F238E27FC236}">
                  <a16:creationId xmlns:a16="http://schemas.microsoft.com/office/drawing/2014/main" id="{602A6B08-3F22-42DE-83C0-E591146C459E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9" name="outside_box1">
            <a:extLst>
              <a:ext uri="{FF2B5EF4-FFF2-40B4-BE49-F238E27FC236}">
                <a16:creationId xmlns:a16="http://schemas.microsoft.com/office/drawing/2014/main" id="{970A07FB-5BC8-4A2A-A7BF-8D8B5D8FE4ED}"/>
              </a:ext>
            </a:extLst>
          </p:cNvPr>
          <p:cNvGrpSpPr/>
          <p:nvPr/>
        </p:nvGrpSpPr>
        <p:grpSpPr>
          <a:xfrm>
            <a:off x="1148617" y="1666951"/>
            <a:ext cx="2297542" cy="1605945"/>
            <a:chOff x="1337189" y="2049765"/>
            <a:chExt cx="2297542" cy="1605945"/>
          </a:xfrm>
        </p:grpSpPr>
        <p:sp>
          <p:nvSpPr>
            <p:cNvPr id="43" name="ïşḷïḓè">
              <a:extLst>
                <a:ext uri="{FF2B5EF4-FFF2-40B4-BE49-F238E27FC236}">
                  <a16:creationId xmlns:a16="http://schemas.microsoft.com/office/drawing/2014/main" id="{594BF004-91C1-490A-8098-CB6AAB4519DD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4" name="íṡ1ïḍe">
              <a:extLst>
                <a:ext uri="{FF2B5EF4-FFF2-40B4-BE49-F238E27FC236}">
                  <a16:creationId xmlns:a16="http://schemas.microsoft.com/office/drawing/2014/main" id="{7A7BAD18-26D6-4BB6-90B2-635728C1722F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5" name="íṥ1íḓè">
              <a:extLst>
                <a:ext uri="{FF2B5EF4-FFF2-40B4-BE49-F238E27FC236}">
                  <a16:creationId xmlns:a16="http://schemas.microsoft.com/office/drawing/2014/main" id="{27F492FE-45F3-420F-91FD-BC9DBBC75A9F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6" name="íşļiḋê">
              <a:extLst>
                <a:ext uri="{FF2B5EF4-FFF2-40B4-BE49-F238E27FC236}">
                  <a16:creationId xmlns:a16="http://schemas.microsoft.com/office/drawing/2014/main" id="{65930F61-0D9A-4D10-BDAB-613D0FF3D360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</a:t>
              </a:r>
            </a:p>
          </p:txBody>
        </p:sp>
      </p:grpSp>
      <p:grpSp>
        <p:nvGrpSpPr>
          <p:cNvPr id="48" name="outside_box4">
            <a:extLst>
              <a:ext uri="{FF2B5EF4-FFF2-40B4-BE49-F238E27FC236}">
                <a16:creationId xmlns:a16="http://schemas.microsoft.com/office/drawing/2014/main" id="{03B4476B-7639-442E-BC3A-E3FAF8F19B4F}"/>
              </a:ext>
            </a:extLst>
          </p:cNvPr>
          <p:cNvGrpSpPr/>
          <p:nvPr/>
        </p:nvGrpSpPr>
        <p:grpSpPr>
          <a:xfrm>
            <a:off x="1148617" y="3787851"/>
            <a:ext cx="2297542" cy="1605945"/>
            <a:chOff x="1337189" y="2049765"/>
            <a:chExt cx="2297542" cy="1605945"/>
          </a:xfrm>
        </p:grpSpPr>
        <p:sp>
          <p:nvSpPr>
            <p:cNvPr id="52" name="ïşḷïḓè">
              <a:extLst>
                <a:ext uri="{FF2B5EF4-FFF2-40B4-BE49-F238E27FC236}">
                  <a16:creationId xmlns:a16="http://schemas.microsoft.com/office/drawing/2014/main" id="{1BDB9850-C93B-47BF-AA62-C9A2BB40C408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3" name="íṡ1ïḍe">
              <a:extLst>
                <a:ext uri="{FF2B5EF4-FFF2-40B4-BE49-F238E27FC236}">
                  <a16:creationId xmlns:a16="http://schemas.microsoft.com/office/drawing/2014/main" id="{D4FF5392-C6B2-40C2-A8F1-203E98CC4C3A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8" name="íṥ1íḓè">
              <a:extLst>
                <a:ext uri="{FF2B5EF4-FFF2-40B4-BE49-F238E27FC236}">
                  <a16:creationId xmlns:a16="http://schemas.microsoft.com/office/drawing/2014/main" id="{5C94D03B-B8CC-45BE-B785-C8D712E35C3F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9" name="íşļiḋê">
              <a:extLst>
                <a:ext uri="{FF2B5EF4-FFF2-40B4-BE49-F238E27FC236}">
                  <a16:creationId xmlns:a16="http://schemas.microsoft.com/office/drawing/2014/main" id="{4E65B91E-AA43-4117-A51C-C7F83D49E033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04</a:t>
              </a:r>
            </a:p>
          </p:txBody>
        </p:sp>
      </p:grpSp>
      <p:grpSp>
        <p:nvGrpSpPr>
          <p:cNvPr id="61" name="outside_box2">
            <a:extLst>
              <a:ext uri="{FF2B5EF4-FFF2-40B4-BE49-F238E27FC236}">
                <a16:creationId xmlns:a16="http://schemas.microsoft.com/office/drawing/2014/main" id="{59E739D9-5AFD-4F14-83C6-938FC2FF8216}"/>
              </a:ext>
            </a:extLst>
          </p:cNvPr>
          <p:cNvGrpSpPr/>
          <p:nvPr/>
        </p:nvGrpSpPr>
        <p:grpSpPr>
          <a:xfrm>
            <a:off x="4768453" y="1666951"/>
            <a:ext cx="2297542" cy="1605945"/>
            <a:chOff x="4804289" y="2049765"/>
            <a:chExt cx="2297542" cy="1605945"/>
          </a:xfrm>
        </p:grpSpPr>
        <p:sp>
          <p:nvSpPr>
            <p:cNvPr id="65" name="ïşḷïḓè">
              <a:extLst>
                <a:ext uri="{FF2B5EF4-FFF2-40B4-BE49-F238E27FC236}">
                  <a16:creationId xmlns:a16="http://schemas.microsoft.com/office/drawing/2014/main" id="{1A21D941-8D50-4066-87FD-DA2BA75C2BB2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6" name="íṡ1ïḍe">
              <a:extLst>
                <a:ext uri="{FF2B5EF4-FFF2-40B4-BE49-F238E27FC236}">
                  <a16:creationId xmlns:a16="http://schemas.microsoft.com/office/drawing/2014/main" id="{23565AEB-F03B-485C-8D99-8C8AD78E1FFB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7" name="íṥ1íḓè">
              <a:extLst>
                <a:ext uri="{FF2B5EF4-FFF2-40B4-BE49-F238E27FC236}">
                  <a16:creationId xmlns:a16="http://schemas.microsoft.com/office/drawing/2014/main" id="{ACFEB9DA-6242-4AEF-AA33-180690DF75FF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8" name="íşļiḋê">
              <a:extLst>
                <a:ext uri="{FF2B5EF4-FFF2-40B4-BE49-F238E27FC236}">
                  <a16:creationId xmlns:a16="http://schemas.microsoft.com/office/drawing/2014/main" id="{25706463-393F-4276-B3CB-C478C9EC3DD9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</a:t>
              </a:r>
            </a:p>
          </p:txBody>
        </p:sp>
      </p:grpSp>
      <p:grpSp>
        <p:nvGrpSpPr>
          <p:cNvPr id="70" name="outside_box5">
            <a:extLst>
              <a:ext uri="{FF2B5EF4-FFF2-40B4-BE49-F238E27FC236}">
                <a16:creationId xmlns:a16="http://schemas.microsoft.com/office/drawing/2014/main" id="{175DFF3A-C077-4636-A2B5-0E5FEC9E5998}"/>
              </a:ext>
            </a:extLst>
          </p:cNvPr>
          <p:cNvGrpSpPr/>
          <p:nvPr/>
        </p:nvGrpSpPr>
        <p:grpSpPr>
          <a:xfrm>
            <a:off x="4768453" y="3787851"/>
            <a:ext cx="2297542" cy="1605945"/>
            <a:chOff x="4804289" y="2049765"/>
            <a:chExt cx="2297542" cy="1605945"/>
          </a:xfrm>
        </p:grpSpPr>
        <p:sp>
          <p:nvSpPr>
            <p:cNvPr id="74" name="ïşḷïḓè">
              <a:extLst>
                <a:ext uri="{FF2B5EF4-FFF2-40B4-BE49-F238E27FC236}">
                  <a16:creationId xmlns:a16="http://schemas.microsoft.com/office/drawing/2014/main" id="{78310998-5512-4342-A9FE-57885F4A2EDA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5" name="íṡ1ïḍe">
              <a:extLst>
                <a:ext uri="{FF2B5EF4-FFF2-40B4-BE49-F238E27FC236}">
                  <a16:creationId xmlns:a16="http://schemas.microsoft.com/office/drawing/2014/main" id="{0FB3A8CB-8A88-44F1-9D06-A0E146FE462D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6" name="íṥ1íḓè">
              <a:extLst>
                <a:ext uri="{FF2B5EF4-FFF2-40B4-BE49-F238E27FC236}">
                  <a16:creationId xmlns:a16="http://schemas.microsoft.com/office/drawing/2014/main" id="{3F3F5082-9BF9-44DB-B0C8-859700C998D8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7" name="íşļiḋê">
              <a:extLst>
                <a:ext uri="{FF2B5EF4-FFF2-40B4-BE49-F238E27FC236}">
                  <a16:creationId xmlns:a16="http://schemas.microsoft.com/office/drawing/2014/main" id="{56C9C973-EE62-41EF-AECD-FC5AF7E8E619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05</a:t>
              </a:r>
            </a:p>
          </p:txBody>
        </p:sp>
      </p:grpSp>
      <p:grpSp>
        <p:nvGrpSpPr>
          <p:cNvPr id="79" name="outside_box3">
            <a:extLst>
              <a:ext uri="{FF2B5EF4-FFF2-40B4-BE49-F238E27FC236}">
                <a16:creationId xmlns:a16="http://schemas.microsoft.com/office/drawing/2014/main" id="{C0991734-A2BC-4AAE-9DD6-7AF16A8A15C0}"/>
              </a:ext>
            </a:extLst>
          </p:cNvPr>
          <p:cNvGrpSpPr/>
          <p:nvPr/>
        </p:nvGrpSpPr>
        <p:grpSpPr>
          <a:xfrm>
            <a:off x="8388289" y="1666951"/>
            <a:ext cx="2297542" cy="1605945"/>
            <a:chOff x="8576861" y="2049765"/>
            <a:chExt cx="2297542" cy="1605945"/>
          </a:xfrm>
        </p:grpSpPr>
        <p:sp>
          <p:nvSpPr>
            <p:cNvPr id="94" name="ïşḷïḓè">
              <a:extLst>
                <a:ext uri="{FF2B5EF4-FFF2-40B4-BE49-F238E27FC236}">
                  <a16:creationId xmlns:a16="http://schemas.microsoft.com/office/drawing/2014/main" id="{338CBCF4-4FBE-4CA3-9170-D69B8504BAF7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5" name="íṡ1ïḍe">
              <a:extLst>
                <a:ext uri="{FF2B5EF4-FFF2-40B4-BE49-F238E27FC236}">
                  <a16:creationId xmlns:a16="http://schemas.microsoft.com/office/drawing/2014/main" id="{3A46C077-DDE9-406A-BFA8-B847E5305071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6" name="íṥ1íḓè">
              <a:extLst>
                <a:ext uri="{FF2B5EF4-FFF2-40B4-BE49-F238E27FC236}">
                  <a16:creationId xmlns:a16="http://schemas.microsoft.com/office/drawing/2014/main" id="{C961F503-3736-48AB-B744-EC5F612D25D5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7" name="íşļiḋê">
              <a:extLst>
                <a:ext uri="{FF2B5EF4-FFF2-40B4-BE49-F238E27FC236}">
                  <a16:creationId xmlns:a16="http://schemas.microsoft.com/office/drawing/2014/main" id="{EE2FD18F-6263-4107-8C67-909911A6D7BA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</a:t>
              </a:r>
            </a:p>
          </p:txBody>
        </p:sp>
      </p:grpSp>
      <p:grpSp>
        <p:nvGrpSpPr>
          <p:cNvPr id="99" name="outside_box6">
            <a:extLst>
              <a:ext uri="{FF2B5EF4-FFF2-40B4-BE49-F238E27FC236}">
                <a16:creationId xmlns:a16="http://schemas.microsoft.com/office/drawing/2014/main" id="{2C48B442-A4B1-492C-A125-D698F7AC0460}"/>
              </a:ext>
            </a:extLst>
          </p:cNvPr>
          <p:cNvGrpSpPr/>
          <p:nvPr/>
        </p:nvGrpSpPr>
        <p:grpSpPr>
          <a:xfrm>
            <a:off x="8388289" y="3787851"/>
            <a:ext cx="2297542" cy="1605945"/>
            <a:chOff x="8576861" y="2049765"/>
            <a:chExt cx="2297542" cy="1605945"/>
          </a:xfrm>
        </p:grpSpPr>
        <p:sp>
          <p:nvSpPr>
            <p:cNvPr id="110" name="ïşḷïḓè">
              <a:extLst>
                <a:ext uri="{FF2B5EF4-FFF2-40B4-BE49-F238E27FC236}">
                  <a16:creationId xmlns:a16="http://schemas.microsoft.com/office/drawing/2014/main" id="{27690921-0BE1-4EE8-ABF3-40CE3C89FE09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1" name="íṡ1ïḍe">
              <a:extLst>
                <a:ext uri="{FF2B5EF4-FFF2-40B4-BE49-F238E27FC236}">
                  <a16:creationId xmlns:a16="http://schemas.microsoft.com/office/drawing/2014/main" id="{21A5DE23-679C-4FDD-8F73-095E6E09D6D9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2" name="íṥ1íḓè">
              <a:extLst>
                <a:ext uri="{FF2B5EF4-FFF2-40B4-BE49-F238E27FC236}">
                  <a16:creationId xmlns:a16="http://schemas.microsoft.com/office/drawing/2014/main" id="{5A141D5D-0048-46FE-9045-50C9EEB83A11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5" name="íşļiḋê">
              <a:extLst>
                <a:ext uri="{FF2B5EF4-FFF2-40B4-BE49-F238E27FC236}">
                  <a16:creationId xmlns:a16="http://schemas.microsoft.com/office/drawing/2014/main" id="{ED86AD2A-A16E-4757-B36F-1D38ECE159DB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06</a:t>
              </a:r>
            </a:p>
          </p:txBody>
        </p:sp>
      </p:grpSp>
      <p:grpSp>
        <p:nvGrpSpPr>
          <p:cNvPr id="88" name="box1">
            <a:extLst>
              <a:ext uri="{FF2B5EF4-FFF2-40B4-BE49-F238E27FC236}">
                <a16:creationId xmlns:a16="http://schemas.microsoft.com/office/drawing/2014/main" id="{846C2F27-2343-4463-A502-7F02D8903182}"/>
              </a:ext>
            </a:extLst>
          </p:cNvPr>
          <p:cNvGrpSpPr/>
          <p:nvPr/>
        </p:nvGrpSpPr>
        <p:grpSpPr>
          <a:xfrm>
            <a:off x="1276927" y="2090667"/>
            <a:ext cx="2007052" cy="1100577"/>
            <a:chOff x="8949023" y="5161022"/>
            <a:chExt cx="2007052" cy="1100577"/>
          </a:xfrm>
        </p:grpSpPr>
        <p:sp>
          <p:nvSpPr>
            <p:cNvPr id="89" name="item_title1">
              <a:extLst>
                <a:ext uri="{FF2B5EF4-FFF2-40B4-BE49-F238E27FC236}">
                  <a16:creationId xmlns:a16="http://schemas.microsoft.com/office/drawing/2014/main" id="{8E792997-F144-4E2B-BC9C-432B2D8C0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200705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0" name="item_content1">
              <a:extLst>
                <a:ext uri="{FF2B5EF4-FFF2-40B4-BE49-F238E27FC236}">
                  <a16:creationId xmlns:a16="http://schemas.microsoft.com/office/drawing/2014/main" id="{A4C8E95C-DAA0-4B89-8E0F-C34D1D5F2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91" name="box2">
            <a:extLst>
              <a:ext uri="{FF2B5EF4-FFF2-40B4-BE49-F238E27FC236}">
                <a16:creationId xmlns:a16="http://schemas.microsoft.com/office/drawing/2014/main" id="{AD061B4F-343E-4FB4-BA6B-7082BD0BE795}"/>
              </a:ext>
            </a:extLst>
          </p:cNvPr>
          <p:cNvGrpSpPr/>
          <p:nvPr/>
        </p:nvGrpSpPr>
        <p:grpSpPr>
          <a:xfrm>
            <a:off x="4972941" y="2091481"/>
            <a:ext cx="1848048" cy="1100577"/>
            <a:chOff x="8949023" y="5161022"/>
            <a:chExt cx="1848048" cy="1100577"/>
          </a:xfrm>
        </p:grpSpPr>
        <p:sp>
          <p:nvSpPr>
            <p:cNvPr id="92" name="item_title2">
              <a:extLst>
                <a:ext uri="{FF2B5EF4-FFF2-40B4-BE49-F238E27FC236}">
                  <a16:creationId xmlns:a16="http://schemas.microsoft.com/office/drawing/2014/main" id="{7AC6DFA4-94EB-416D-A4BD-F6FDB0379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3" name="item_content2">
              <a:extLst>
                <a:ext uri="{FF2B5EF4-FFF2-40B4-BE49-F238E27FC236}">
                  <a16:creationId xmlns:a16="http://schemas.microsoft.com/office/drawing/2014/main" id="{7D6B7893-7F38-4AA1-8C1E-446092244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3" name="box3">
            <a:extLst>
              <a:ext uri="{FF2B5EF4-FFF2-40B4-BE49-F238E27FC236}">
                <a16:creationId xmlns:a16="http://schemas.microsoft.com/office/drawing/2014/main" id="{6D4BB349-C81A-4A9A-8468-9C29E66214D5}"/>
              </a:ext>
            </a:extLst>
          </p:cNvPr>
          <p:cNvGrpSpPr/>
          <p:nvPr/>
        </p:nvGrpSpPr>
        <p:grpSpPr>
          <a:xfrm>
            <a:off x="8613036" y="2060871"/>
            <a:ext cx="1848048" cy="1100577"/>
            <a:chOff x="8949023" y="5161022"/>
            <a:chExt cx="1848048" cy="1100577"/>
          </a:xfrm>
        </p:grpSpPr>
        <p:sp>
          <p:nvSpPr>
            <p:cNvPr id="104" name="item_title3">
              <a:extLst>
                <a:ext uri="{FF2B5EF4-FFF2-40B4-BE49-F238E27FC236}">
                  <a16:creationId xmlns:a16="http://schemas.microsoft.com/office/drawing/2014/main" id="{6E036DBB-A80B-492F-8F9B-82DF194E9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5" name="item_content3">
              <a:extLst>
                <a:ext uri="{FF2B5EF4-FFF2-40B4-BE49-F238E27FC236}">
                  <a16:creationId xmlns:a16="http://schemas.microsoft.com/office/drawing/2014/main" id="{B5B044B3-3364-44B4-9F26-D1BA27DC6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6" name="box4">
            <a:extLst>
              <a:ext uri="{FF2B5EF4-FFF2-40B4-BE49-F238E27FC236}">
                <a16:creationId xmlns:a16="http://schemas.microsoft.com/office/drawing/2014/main" id="{8317A299-56D2-4681-944A-EC3873E147D2}"/>
              </a:ext>
            </a:extLst>
          </p:cNvPr>
          <p:cNvGrpSpPr/>
          <p:nvPr/>
        </p:nvGrpSpPr>
        <p:grpSpPr>
          <a:xfrm>
            <a:off x="1280091" y="4183270"/>
            <a:ext cx="1848048" cy="1100577"/>
            <a:chOff x="8949023" y="5161022"/>
            <a:chExt cx="1848048" cy="1100577"/>
          </a:xfrm>
        </p:grpSpPr>
        <p:sp>
          <p:nvSpPr>
            <p:cNvPr id="107" name="item_title4">
              <a:extLst>
                <a:ext uri="{FF2B5EF4-FFF2-40B4-BE49-F238E27FC236}">
                  <a16:creationId xmlns:a16="http://schemas.microsoft.com/office/drawing/2014/main" id="{8F6294EB-D8CF-4CC3-B735-004642E5C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8" name="item_content4">
              <a:extLst>
                <a:ext uri="{FF2B5EF4-FFF2-40B4-BE49-F238E27FC236}">
                  <a16:creationId xmlns:a16="http://schemas.microsoft.com/office/drawing/2014/main" id="{2A548417-70A5-4407-ADD6-BE8872468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9" name="box5">
            <a:extLst>
              <a:ext uri="{FF2B5EF4-FFF2-40B4-BE49-F238E27FC236}">
                <a16:creationId xmlns:a16="http://schemas.microsoft.com/office/drawing/2014/main" id="{0E703979-B9D9-4D13-933D-337868549A08}"/>
              </a:ext>
            </a:extLst>
          </p:cNvPr>
          <p:cNvGrpSpPr/>
          <p:nvPr/>
        </p:nvGrpSpPr>
        <p:grpSpPr>
          <a:xfrm>
            <a:off x="5071959" y="4208222"/>
            <a:ext cx="1848048" cy="1100577"/>
            <a:chOff x="8949023" y="5161022"/>
            <a:chExt cx="1848048" cy="1100577"/>
          </a:xfrm>
        </p:grpSpPr>
        <p:sp>
          <p:nvSpPr>
            <p:cNvPr id="113" name="item_title5">
              <a:extLst>
                <a:ext uri="{FF2B5EF4-FFF2-40B4-BE49-F238E27FC236}">
                  <a16:creationId xmlns:a16="http://schemas.microsoft.com/office/drawing/2014/main" id="{29FACF87-0133-4CEB-9162-87A9E17C6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4" name="item_content5">
              <a:extLst>
                <a:ext uri="{FF2B5EF4-FFF2-40B4-BE49-F238E27FC236}">
                  <a16:creationId xmlns:a16="http://schemas.microsoft.com/office/drawing/2014/main" id="{E3C559C5-0D63-4BD9-98D3-6694E1681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16" name="box6">
            <a:extLst>
              <a:ext uri="{FF2B5EF4-FFF2-40B4-BE49-F238E27FC236}">
                <a16:creationId xmlns:a16="http://schemas.microsoft.com/office/drawing/2014/main" id="{B33E4539-DD09-497E-917C-0C2E630D05D6}"/>
              </a:ext>
            </a:extLst>
          </p:cNvPr>
          <p:cNvGrpSpPr/>
          <p:nvPr/>
        </p:nvGrpSpPr>
        <p:grpSpPr>
          <a:xfrm>
            <a:off x="8613036" y="4224144"/>
            <a:ext cx="1848048" cy="1100577"/>
            <a:chOff x="8949023" y="5161022"/>
            <a:chExt cx="1848048" cy="1100577"/>
          </a:xfrm>
        </p:grpSpPr>
        <p:sp>
          <p:nvSpPr>
            <p:cNvPr id="117" name="item_title6">
              <a:extLst>
                <a:ext uri="{FF2B5EF4-FFF2-40B4-BE49-F238E27FC236}">
                  <a16:creationId xmlns:a16="http://schemas.microsoft.com/office/drawing/2014/main" id="{0A86517A-A387-48C6-B518-4046E891F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8" name="item_content6">
              <a:extLst>
                <a:ext uri="{FF2B5EF4-FFF2-40B4-BE49-F238E27FC236}">
                  <a16:creationId xmlns:a16="http://schemas.microsoft.com/office/drawing/2014/main" id="{997BCB16-1106-41F2-91BD-1738D5467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B66FAE7-0C2A-4379-B52B-BC1FC7DBD465}"/>
              </a:ext>
            </a:extLst>
          </p:cNvPr>
          <p:cNvGrpSpPr/>
          <p:nvPr/>
        </p:nvGrpSpPr>
        <p:grpSpPr>
          <a:xfrm>
            <a:off x="385011" y="504250"/>
            <a:ext cx="10778288" cy="584775"/>
            <a:chOff x="385011" y="504250"/>
            <a:chExt cx="10778288" cy="584775"/>
          </a:xfrm>
        </p:grpSpPr>
        <p:sp>
          <p:nvSpPr>
            <p:cNvPr id="71" name="title">
              <a:extLst>
                <a:ext uri="{FF2B5EF4-FFF2-40B4-BE49-F238E27FC236}">
                  <a16:creationId xmlns:a16="http://schemas.microsoft.com/office/drawing/2014/main" id="{8C6A94FE-9451-49C3-8441-1A9B68C1FB12}"/>
                </a:ext>
              </a:extLst>
            </p:cNvPr>
            <p:cNvSpPr txBox="1"/>
            <p:nvPr/>
          </p:nvSpPr>
          <p:spPr>
            <a:xfrm>
              <a:off x="1094286" y="504250"/>
              <a:ext cx="10069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696BF1F-E765-4A41-8DD9-8885121469FC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72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734">
        <p:random/>
      </p:transition>
    </mc:Choice>
    <mc:Fallback xmlns="">
      <p:transition spd="slow" advTm="673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空心弧 40">
            <a:extLst>
              <a:ext uri="{FF2B5EF4-FFF2-40B4-BE49-F238E27FC236}">
                <a16:creationId xmlns:a16="http://schemas.microsoft.com/office/drawing/2014/main" id="{3AD41625-1176-4838-8329-3102FEFE581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61219" y="1666761"/>
            <a:ext cx="4090987" cy="4092575"/>
          </a:xfrm>
          <a:custGeom>
            <a:avLst/>
            <a:gdLst>
              <a:gd name="T0" fmla="*/ 2147483646 w 21600"/>
              <a:gd name="T1" fmla="*/ 0 h 21600"/>
              <a:gd name="T2" fmla="*/ 910380974 w 21600"/>
              <a:gd name="T3" fmla="*/ 2147483646 h 21600"/>
              <a:gd name="T4" fmla="*/ 2147483646 w 21600"/>
              <a:gd name="T5" fmla="*/ 1829714684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2" name="椭圆 41">
            <a:extLst>
              <a:ext uri="{FF2B5EF4-FFF2-40B4-BE49-F238E27FC236}">
                <a16:creationId xmlns:a16="http://schemas.microsoft.com/office/drawing/2014/main" id="{75B770DA-2BEE-45B9-BF87-45313C0B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1731055"/>
            <a:ext cx="514350" cy="512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3" name="椭圆 42">
            <a:extLst>
              <a:ext uri="{FF2B5EF4-FFF2-40B4-BE49-F238E27FC236}">
                <a16:creationId xmlns:a16="http://schemas.microsoft.com/office/drawing/2014/main" id="{F07EBBA6-272B-48D4-A70D-7238F1148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2816905"/>
            <a:ext cx="512763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4" name="椭圆 43">
            <a:extLst>
              <a:ext uri="{FF2B5EF4-FFF2-40B4-BE49-F238E27FC236}">
                <a16:creationId xmlns:a16="http://schemas.microsoft.com/office/drawing/2014/main" id="{6B82988D-62B2-4700-AC01-70E565C14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4085317"/>
            <a:ext cx="512762" cy="512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5" name="椭圆 44">
            <a:extLst>
              <a:ext uri="{FF2B5EF4-FFF2-40B4-BE49-F238E27FC236}">
                <a16:creationId xmlns:a16="http://schemas.microsoft.com/office/drawing/2014/main" id="{1ADD508C-10DB-45E3-B6E7-DC0372263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3" y="5201330"/>
            <a:ext cx="512762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66" name="Group 14">
            <a:extLst>
              <a:ext uri="{FF2B5EF4-FFF2-40B4-BE49-F238E27FC236}">
                <a16:creationId xmlns:a16="http://schemas.microsoft.com/office/drawing/2014/main" id="{72155ACE-B635-4FA0-AFD9-E7363E3A21D2}"/>
              </a:ext>
            </a:extLst>
          </p:cNvPr>
          <p:cNvGrpSpPr>
            <a:grpSpLocks/>
          </p:cNvGrpSpPr>
          <p:nvPr/>
        </p:nvGrpSpPr>
        <p:grpSpPr bwMode="auto">
          <a:xfrm>
            <a:off x="4200525" y="1507217"/>
            <a:ext cx="2390775" cy="955675"/>
            <a:chOff x="0" y="0"/>
            <a:chExt cx="2390955" cy="956128"/>
          </a:xfrm>
        </p:grpSpPr>
        <p:sp>
          <p:nvSpPr>
            <p:cNvPr id="167" name="直接连接符 52">
              <a:extLst>
                <a:ext uri="{FF2B5EF4-FFF2-40B4-BE49-F238E27FC236}">
                  <a16:creationId xmlns:a16="http://schemas.microsoft.com/office/drawing/2014/main" id="{E970C586-F9CB-40AA-88A7-9552C713CE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8" name="椭圆 53">
              <a:extLst>
                <a:ext uri="{FF2B5EF4-FFF2-40B4-BE49-F238E27FC236}">
                  <a16:creationId xmlns:a16="http://schemas.microsoft.com/office/drawing/2014/main" id="{BB5619C9-FB2C-4459-8CD4-61FD838D4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69" name="Group 17">
              <a:extLst>
                <a:ext uri="{FF2B5EF4-FFF2-40B4-BE49-F238E27FC236}">
                  <a16:creationId xmlns:a16="http://schemas.microsoft.com/office/drawing/2014/main" id="{4CB7CC67-A0CA-40F6-AD4D-BBD6F4CA85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70" name="Freeform 846">
                <a:extLst>
                  <a:ext uri="{FF2B5EF4-FFF2-40B4-BE49-F238E27FC236}">
                    <a16:creationId xmlns:a16="http://schemas.microsoft.com/office/drawing/2014/main" id="{B8509319-BA7B-41B8-BD05-488A254E7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1" name="Freeform 847">
                <a:extLst>
                  <a:ext uri="{FF2B5EF4-FFF2-40B4-BE49-F238E27FC236}">
                    <a16:creationId xmlns:a16="http://schemas.microsoft.com/office/drawing/2014/main" id="{68E10011-D491-44AC-AC64-BEC47518C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72" name="Group 20">
            <a:extLst>
              <a:ext uri="{FF2B5EF4-FFF2-40B4-BE49-F238E27FC236}">
                <a16:creationId xmlns:a16="http://schemas.microsoft.com/office/drawing/2014/main" id="{9CD58954-45D1-4CCB-881D-E0386861EEB4}"/>
              </a:ext>
            </a:extLst>
          </p:cNvPr>
          <p:cNvGrpSpPr>
            <a:grpSpLocks/>
          </p:cNvGrpSpPr>
          <p:nvPr/>
        </p:nvGrpSpPr>
        <p:grpSpPr bwMode="auto">
          <a:xfrm>
            <a:off x="4206875" y="4979080"/>
            <a:ext cx="2384425" cy="957262"/>
            <a:chOff x="0" y="0"/>
            <a:chExt cx="2383653" cy="956128"/>
          </a:xfrm>
        </p:grpSpPr>
        <p:sp>
          <p:nvSpPr>
            <p:cNvPr id="173" name="直接连接符 58">
              <a:extLst>
                <a:ext uri="{FF2B5EF4-FFF2-40B4-BE49-F238E27FC236}">
                  <a16:creationId xmlns:a16="http://schemas.microsoft.com/office/drawing/2014/main" id="{A8F4AF86-7F98-4254-BBD3-A4BB16D7C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4" name="椭圆 59">
              <a:extLst>
                <a:ext uri="{FF2B5EF4-FFF2-40B4-BE49-F238E27FC236}">
                  <a16:creationId xmlns:a16="http://schemas.microsoft.com/office/drawing/2014/main" id="{614EAE92-5C16-4051-9D29-3BCA9E739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110">
              <a:extLst>
                <a:ext uri="{FF2B5EF4-FFF2-40B4-BE49-F238E27FC236}">
                  <a16:creationId xmlns:a16="http://schemas.microsoft.com/office/drawing/2014/main" id="{78B53B33-89FF-4069-8EF0-9A59EFF3244A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147483646 w 100"/>
                <a:gd name="T1" fmla="*/ 2147483646 h 88"/>
                <a:gd name="T2" fmla="*/ 2147483646 w 100"/>
                <a:gd name="T3" fmla="*/ 2147483646 h 88"/>
                <a:gd name="T4" fmla="*/ 2147483646 w 100"/>
                <a:gd name="T5" fmla="*/ 2147483646 h 88"/>
                <a:gd name="T6" fmla="*/ 2147483646 w 100"/>
                <a:gd name="T7" fmla="*/ 2147483646 h 88"/>
                <a:gd name="T8" fmla="*/ 2147483646 w 100"/>
                <a:gd name="T9" fmla="*/ 2147483646 h 88"/>
                <a:gd name="T10" fmla="*/ 2147483646 w 100"/>
                <a:gd name="T11" fmla="*/ 2147483646 h 88"/>
                <a:gd name="T12" fmla="*/ 2147483646 w 100"/>
                <a:gd name="T13" fmla="*/ 2147483646 h 88"/>
                <a:gd name="T14" fmla="*/ 2147483646 w 100"/>
                <a:gd name="T15" fmla="*/ 2147483646 h 88"/>
                <a:gd name="T16" fmla="*/ 2147483646 w 100"/>
                <a:gd name="T17" fmla="*/ 2147483646 h 88"/>
                <a:gd name="T18" fmla="*/ 0 w 100"/>
                <a:gd name="T19" fmla="*/ 2147483646 h 88"/>
                <a:gd name="T20" fmla="*/ 2147483646 w 100"/>
                <a:gd name="T21" fmla="*/ 2147483646 h 88"/>
                <a:gd name="T22" fmla="*/ 2147483646 w 100"/>
                <a:gd name="T23" fmla="*/ 2147483646 h 88"/>
                <a:gd name="T24" fmla="*/ 2147483646 w 100"/>
                <a:gd name="T25" fmla="*/ 2147483646 h 88"/>
                <a:gd name="T26" fmla="*/ 2147483646 w 100"/>
                <a:gd name="T27" fmla="*/ 2147483646 h 88"/>
                <a:gd name="T28" fmla="*/ 2147483646 w 100"/>
                <a:gd name="T29" fmla="*/ 2147483646 h 88"/>
                <a:gd name="T30" fmla="*/ 2147483646 w 100"/>
                <a:gd name="T31" fmla="*/ 2147483646 h 88"/>
                <a:gd name="T32" fmla="*/ 2147483646 w 100"/>
                <a:gd name="T33" fmla="*/ 2147483646 h 88"/>
                <a:gd name="T34" fmla="*/ 2147483646 w 100"/>
                <a:gd name="T35" fmla="*/ 2147483646 h 88"/>
                <a:gd name="T36" fmla="*/ 2147483646 w 100"/>
                <a:gd name="T37" fmla="*/ 2147483646 h 88"/>
                <a:gd name="T38" fmla="*/ 2147483646 w 100"/>
                <a:gd name="T39" fmla="*/ 2147483646 h 88"/>
                <a:gd name="T40" fmla="*/ 2147483646 w 100"/>
                <a:gd name="T41" fmla="*/ 2147483646 h 88"/>
                <a:gd name="T42" fmla="*/ 2147483646 w 100"/>
                <a:gd name="T43" fmla="*/ 2147483646 h 88"/>
                <a:gd name="T44" fmla="*/ 2147483646 w 100"/>
                <a:gd name="T45" fmla="*/ 2147483646 h 88"/>
                <a:gd name="T46" fmla="*/ 2147483646 w 100"/>
                <a:gd name="T47" fmla="*/ 2147483646 h 88"/>
                <a:gd name="T48" fmla="*/ 2147483646 w 100"/>
                <a:gd name="T49" fmla="*/ 2147483646 h 88"/>
                <a:gd name="T50" fmla="*/ 2147483646 w 100"/>
                <a:gd name="T51" fmla="*/ 2147483646 h 88"/>
                <a:gd name="T52" fmla="*/ 2147483646 w 100"/>
                <a:gd name="T53" fmla="*/ 2147483646 h 88"/>
                <a:gd name="T54" fmla="*/ 2147483646 w 100"/>
                <a:gd name="T55" fmla="*/ 2147483646 h 88"/>
                <a:gd name="T56" fmla="*/ 2147483646 w 100"/>
                <a:gd name="T57" fmla="*/ 2147483646 h 88"/>
                <a:gd name="T58" fmla="*/ 2147483646 w 100"/>
                <a:gd name="T59" fmla="*/ 2147483646 h 88"/>
                <a:gd name="T60" fmla="*/ 2147483646 w 100"/>
                <a:gd name="T61" fmla="*/ 2147483646 h 88"/>
                <a:gd name="T62" fmla="*/ 2147483646 w 100"/>
                <a:gd name="T63" fmla="*/ 2147483646 h 88"/>
                <a:gd name="T64" fmla="*/ 2147483646 w 100"/>
                <a:gd name="T65" fmla="*/ 2147483646 h 88"/>
                <a:gd name="T66" fmla="*/ 2147483646 w 100"/>
                <a:gd name="T67" fmla="*/ 2147483646 h 88"/>
                <a:gd name="T68" fmla="*/ 2147483646 w 100"/>
                <a:gd name="T69" fmla="*/ 2147483646 h 88"/>
                <a:gd name="T70" fmla="*/ 2147483646 w 100"/>
                <a:gd name="T71" fmla="*/ 2147483646 h 88"/>
                <a:gd name="T72" fmla="*/ 2147483646 w 100"/>
                <a:gd name="T73" fmla="*/ 2147483646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76" name="Group 24">
            <a:extLst>
              <a:ext uri="{FF2B5EF4-FFF2-40B4-BE49-F238E27FC236}">
                <a16:creationId xmlns:a16="http://schemas.microsoft.com/office/drawing/2014/main" id="{D7CFEBF7-72F2-437D-BC0C-A3D9ED41AFBC}"/>
              </a:ext>
            </a:extLst>
          </p:cNvPr>
          <p:cNvGrpSpPr>
            <a:grpSpLocks/>
          </p:cNvGrpSpPr>
          <p:nvPr/>
        </p:nvGrpSpPr>
        <p:grpSpPr bwMode="auto">
          <a:xfrm>
            <a:off x="5053013" y="2596242"/>
            <a:ext cx="3363912" cy="955675"/>
            <a:chOff x="0" y="0"/>
            <a:chExt cx="3364602" cy="956128"/>
          </a:xfrm>
        </p:grpSpPr>
        <p:cxnSp>
          <p:nvCxnSpPr>
            <p:cNvPr id="177" name="直接连接符 62">
              <a:extLst>
                <a:ext uri="{FF2B5EF4-FFF2-40B4-BE49-F238E27FC236}">
                  <a16:creationId xmlns:a16="http://schemas.microsoft.com/office/drawing/2014/main" id="{92FBEFEE-BF62-4F4A-80EE-3FDB25C527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495111"/>
              <a:ext cx="2408474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8" name="椭圆 63">
              <a:extLst>
                <a:ext uri="{FF2B5EF4-FFF2-40B4-BE49-F238E27FC236}">
                  <a16:creationId xmlns:a16="http://schemas.microsoft.com/office/drawing/2014/main" id="{C80F9B51-9658-4993-8A72-73B26B687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168">
              <a:extLst>
                <a:ext uri="{FF2B5EF4-FFF2-40B4-BE49-F238E27FC236}">
                  <a16:creationId xmlns:a16="http://schemas.microsoft.com/office/drawing/2014/main" id="{2614E1FC-DEC4-4ECA-9037-171C7C1BF36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80" name="Group 28">
            <a:extLst>
              <a:ext uri="{FF2B5EF4-FFF2-40B4-BE49-F238E27FC236}">
                <a16:creationId xmlns:a16="http://schemas.microsoft.com/office/drawing/2014/main" id="{85DF37DF-9EE7-4B5A-8A0C-3B5D0027CE60}"/>
              </a:ext>
            </a:extLst>
          </p:cNvPr>
          <p:cNvGrpSpPr>
            <a:grpSpLocks/>
          </p:cNvGrpSpPr>
          <p:nvPr/>
        </p:nvGrpSpPr>
        <p:grpSpPr bwMode="auto">
          <a:xfrm>
            <a:off x="5065713" y="3863067"/>
            <a:ext cx="3351212" cy="955675"/>
            <a:chOff x="0" y="0"/>
            <a:chExt cx="3351721" cy="956128"/>
          </a:xfrm>
        </p:grpSpPr>
        <p:sp>
          <p:nvSpPr>
            <p:cNvPr id="181" name="直接连接符 66">
              <a:extLst>
                <a:ext uri="{FF2B5EF4-FFF2-40B4-BE49-F238E27FC236}">
                  <a16:creationId xmlns:a16="http://schemas.microsoft.com/office/drawing/2014/main" id="{2D97DA41-1825-4F4C-9106-A77CD7F6E5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82" name="椭圆 67">
              <a:extLst>
                <a:ext uri="{FF2B5EF4-FFF2-40B4-BE49-F238E27FC236}">
                  <a16:creationId xmlns:a16="http://schemas.microsoft.com/office/drawing/2014/main" id="{A80E0293-7A58-4178-8B16-1C92C298B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203">
              <a:extLst>
                <a:ext uri="{FF2B5EF4-FFF2-40B4-BE49-F238E27FC236}">
                  <a16:creationId xmlns:a16="http://schemas.microsoft.com/office/drawing/2014/main" id="{E001D149-A456-4A5D-AD60-22270D8807A9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2147483646 w 218"/>
                <a:gd name="T1" fmla="*/ 2147483646 h 209"/>
                <a:gd name="T2" fmla="*/ 2147483646 w 218"/>
                <a:gd name="T3" fmla="*/ 2147483646 h 209"/>
                <a:gd name="T4" fmla="*/ 2147483646 w 218"/>
                <a:gd name="T5" fmla="*/ 2147483646 h 209"/>
                <a:gd name="T6" fmla="*/ 2147483646 w 218"/>
                <a:gd name="T7" fmla="*/ 2147483646 h 209"/>
                <a:gd name="T8" fmla="*/ 2147483646 w 218"/>
                <a:gd name="T9" fmla="*/ 2147483646 h 209"/>
                <a:gd name="T10" fmla="*/ 2147483646 w 218"/>
                <a:gd name="T11" fmla="*/ 2147483646 h 209"/>
                <a:gd name="T12" fmla="*/ 2147483646 w 218"/>
                <a:gd name="T13" fmla="*/ 2147483646 h 209"/>
                <a:gd name="T14" fmla="*/ 2147483646 w 218"/>
                <a:gd name="T15" fmla="*/ 2147483646 h 209"/>
                <a:gd name="T16" fmla="*/ 2147483646 w 218"/>
                <a:gd name="T17" fmla="*/ 2147483646 h 209"/>
                <a:gd name="T18" fmla="*/ 2147483646 w 218"/>
                <a:gd name="T19" fmla="*/ 2147483646 h 209"/>
                <a:gd name="T20" fmla="*/ 2147483646 w 218"/>
                <a:gd name="T21" fmla="*/ 2147483646 h 209"/>
                <a:gd name="T22" fmla="*/ 2147483646 w 218"/>
                <a:gd name="T23" fmla="*/ 2147483646 h 209"/>
                <a:gd name="T24" fmla="*/ 2147483646 w 218"/>
                <a:gd name="T25" fmla="*/ 2147483646 h 209"/>
                <a:gd name="T26" fmla="*/ 2147483646 w 218"/>
                <a:gd name="T27" fmla="*/ 2147483646 h 209"/>
                <a:gd name="T28" fmla="*/ 2147483646 w 218"/>
                <a:gd name="T29" fmla="*/ 2147483646 h 209"/>
                <a:gd name="T30" fmla="*/ 2147483646 w 218"/>
                <a:gd name="T31" fmla="*/ 2147483646 h 209"/>
                <a:gd name="T32" fmla="*/ 2147483646 w 218"/>
                <a:gd name="T33" fmla="*/ 2147483646 h 209"/>
                <a:gd name="T34" fmla="*/ 2147483646 w 218"/>
                <a:gd name="T35" fmla="*/ 2147483646 h 209"/>
                <a:gd name="T36" fmla="*/ 2147483646 w 218"/>
                <a:gd name="T37" fmla="*/ 2147483646 h 209"/>
                <a:gd name="T38" fmla="*/ 2147483646 w 218"/>
                <a:gd name="T39" fmla="*/ 2147483646 h 209"/>
                <a:gd name="T40" fmla="*/ 2147483646 w 218"/>
                <a:gd name="T41" fmla="*/ 2147483646 h 209"/>
                <a:gd name="T42" fmla="*/ 2147483646 w 218"/>
                <a:gd name="T43" fmla="*/ 2147483646 h 209"/>
                <a:gd name="T44" fmla="*/ 2147483646 w 218"/>
                <a:gd name="T45" fmla="*/ 2147483646 h 209"/>
                <a:gd name="T46" fmla="*/ 2147483646 w 218"/>
                <a:gd name="T47" fmla="*/ 2147483646 h 209"/>
                <a:gd name="T48" fmla="*/ 2147483646 w 218"/>
                <a:gd name="T49" fmla="*/ 2147483646 h 209"/>
                <a:gd name="T50" fmla="*/ 2147483646 w 218"/>
                <a:gd name="T51" fmla="*/ 2147483646 h 209"/>
                <a:gd name="T52" fmla="*/ 2147483646 w 218"/>
                <a:gd name="T53" fmla="*/ 2147483646 h 209"/>
                <a:gd name="T54" fmla="*/ 2147483646 w 218"/>
                <a:gd name="T55" fmla="*/ 2147483646 h 209"/>
                <a:gd name="T56" fmla="*/ 2147483646 w 218"/>
                <a:gd name="T57" fmla="*/ 2147483646 h 209"/>
                <a:gd name="T58" fmla="*/ 0 w 218"/>
                <a:gd name="T59" fmla="*/ 2147483646 h 209"/>
                <a:gd name="T60" fmla="*/ 2147483646 w 218"/>
                <a:gd name="T61" fmla="*/ 2147483646 h 209"/>
                <a:gd name="T62" fmla="*/ 2147483646 w 218"/>
                <a:gd name="T63" fmla="*/ 2147483646 h 209"/>
                <a:gd name="T64" fmla="*/ 2147483646 w 218"/>
                <a:gd name="T65" fmla="*/ 2147483646 h 209"/>
                <a:gd name="T66" fmla="*/ 2147483646 w 218"/>
                <a:gd name="T67" fmla="*/ 2147483646 h 209"/>
                <a:gd name="T68" fmla="*/ 2147483646 w 218"/>
                <a:gd name="T69" fmla="*/ 2147483646 h 209"/>
                <a:gd name="T70" fmla="*/ 2147483646 w 218"/>
                <a:gd name="T71" fmla="*/ 2147483646 h 209"/>
                <a:gd name="T72" fmla="*/ 2147483646 w 218"/>
                <a:gd name="T73" fmla="*/ 0 h 209"/>
                <a:gd name="T74" fmla="*/ 2147483646 w 218"/>
                <a:gd name="T75" fmla="*/ 2147483646 h 209"/>
                <a:gd name="T76" fmla="*/ 2147483646 w 218"/>
                <a:gd name="T77" fmla="*/ 2147483646 h 209"/>
                <a:gd name="T78" fmla="*/ 2147483646 w 218"/>
                <a:gd name="T79" fmla="*/ 2147483646 h 209"/>
                <a:gd name="T80" fmla="*/ 2147483646 w 218"/>
                <a:gd name="T81" fmla="*/ 2147483646 h 209"/>
                <a:gd name="T82" fmla="*/ 2147483646 w 218"/>
                <a:gd name="T83" fmla="*/ 2147483646 h 209"/>
                <a:gd name="T84" fmla="*/ 2147483646 w 218"/>
                <a:gd name="T85" fmla="*/ 2147483646 h 209"/>
                <a:gd name="T86" fmla="*/ 2147483646 w 218"/>
                <a:gd name="T87" fmla="*/ 2147483646 h 209"/>
                <a:gd name="T88" fmla="*/ 2147483646 w 218"/>
                <a:gd name="T89" fmla="*/ 2147483646 h 209"/>
                <a:gd name="T90" fmla="*/ 2147483646 w 218"/>
                <a:gd name="T91" fmla="*/ 2147483646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92" name="Group 40">
            <a:extLst>
              <a:ext uri="{FF2B5EF4-FFF2-40B4-BE49-F238E27FC236}">
                <a16:creationId xmlns:a16="http://schemas.microsoft.com/office/drawing/2014/main" id="{55187167-36EF-4722-9875-12E7559F8D53}"/>
              </a:ext>
            </a:extLst>
          </p:cNvPr>
          <p:cNvGrpSpPr>
            <a:grpSpLocks/>
          </p:cNvGrpSpPr>
          <p:nvPr/>
        </p:nvGrpSpPr>
        <p:grpSpPr bwMode="auto">
          <a:xfrm>
            <a:off x="1338263" y="2131105"/>
            <a:ext cx="3160712" cy="3160712"/>
            <a:chOff x="0" y="0"/>
            <a:chExt cx="3176815" cy="3176815"/>
          </a:xfrm>
        </p:grpSpPr>
        <p:sp>
          <p:nvSpPr>
            <p:cNvPr id="193" name="椭圆 80">
              <a:extLst>
                <a:ext uri="{FF2B5EF4-FFF2-40B4-BE49-F238E27FC236}">
                  <a16:creationId xmlns:a16="http://schemas.microsoft.com/office/drawing/2014/main" id="{D2955568-219D-484D-B682-4EEF4EBD2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4" name="image">
              <a:extLst>
                <a:ext uri="{FF2B5EF4-FFF2-40B4-BE49-F238E27FC236}">
                  <a16:creationId xmlns:a16="http://schemas.microsoft.com/office/drawing/2014/main" id="{9E24D614-AC5B-4D9D-ACEE-A9CFB7DFF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24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474AB42-CBFD-46A0-AF67-C725B724BBB8}"/>
              </a:ext>
            </a:extLst>
          </p:cNvPr>
          <p:cNvGrpSpPr/>
          <p:nvPr/>
        </p:nvGrpSpPr>
        <p:grpSpPr>
          <a:xfrm>
            <a:off x="6504128" y="1273928"/>
            <a:ext cx="4827447" cy="1100513"/>
            <a:chOff x="8949023" y="5161022"/>
            <a:chExt cx="4827447" cy="1100513"/>
          </a:xfrm>
        </p:grpSpPr>
        <p:sp>
          <p:nvSpPr>
            <p:cNvPr id="46" name="item_title1">
              <a:extLst>
                <a:ext uri="{FF2B5EF4-FFF2-40B4-BE49-F238E27FC236}">
                  <a16:creationId xmlns:a16="http://schemas.microsoft.com/office/drawing/2014/main" id="{9EC5C4FA-2804-41AB-9CE7-0219BD6BA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82744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7" name="item_content1">
              <a:extLst>
                <a:ext uri="{FF2B5EF4-FFF2-40B4-BE49-F238E27FC236}">
                  <a16:creationId xmlns:a16="http://schemas.microsoft.com/office/drawing/2014/main" id="{A281A388-ADBB-4D16-B48B-3E9502F15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C5CD8E-8D7F-4375-BF44-F87A8A0C75C0}"/>
              </a:ext>
            </a:extLst>
          </p:cNvPr>
          <p:cNvGrpSpPr/>
          <p:nvPr/>
        </p:nvGrpSpPr>
        <p:grpSpPr>
          <a:xfrm>
            <a:off x="8340784" y="2444676"/>
            <a:ext cx="3463925" cy="1100513"/>
            <a:chOff x="8949023" y="5161022"/>
            <a:chExt cx="3463925" cy="1100513"/>
          </a:xfrm>
        </p:grpSpPr>
        <p:sp>
          <p:nvSpPr>
            <p:cNvPr id="49" name="item_title2">
              <a:extLst>
                <a:ext uri="{FF2B5EF4-FFF2-40B4-BE49-F238E27FC236}">
                  <a16:creationId xmlns:a16="http://schemas.microsoft.com/office/drawing/2014/main" id="{2F8D6DD3-A69E-4B07-AF91-F668C3ADE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0" name="item_content2">
              <a:extLst>
                <a:ext uri="{FF2B5EF4-FFF2-40B4-BE49-F238E27FC236}">
                  <a16:creationId xmlns:a16="http://schemas.microsoft.com/office/drawing/2014/main" id="{4BE0A814-EEF5-4004-98C5-1FAF235B7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E320BDF-0E6C-477F-ABFC-53278E47812F}"/>
              </a:ext>
            </a:extLst>
          </p:cNvPr>
          <p:cNvGrpSpPr/>
          <p:nvPr/>
        </p:nvGrpSpPr>
        <p:grpSpPr>
          <a:xfrm>
            <a:off x="8340784" y="3863067"/>
            <a:ext cx="3463925" cy="1100513"/>
            <a:chOff x="8949023" y="5161022"/>
            <a:chExt cx="3463925" cy="1100513"/>
          </a:xfrm>
        </p:grpSpPr>
        <p:sp>
          <p:nvSpPr>
            <p:cNvPr id="52" name="item_title3">
              <a:extLst>
                <a:ext uri="{FF2B5EF4-FFF2-40B4-BE49-F238E27FC236}">
                  <a16:creationId xmlns:a16="http://schemas.microsoft.com/office/drawing/2014/main" id="{F35999E0-36C2-4511-9C9D-2DDF35984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3" name="item_content3">
              <a:extLst>
                <a:ext uri="{FF2B5EF4-FFF2-40B4-BE49-F238E27FC236}">
                  <a16:creationId xmlns:a16="http://schemas.microsoft.com/office/drawing/2014/main" id="{BB5A6474-3833-42CE-9B5C-2CD5975C4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5CDF31D-DCFF-4A1C-8486-DB96DAB50B46}"/>
              </a:ext>
            </a:extLst>
          </p:cNvPr>
          <p:cNvGrpSpPr/>
          <p:nvPr/>
        </p:nvGrpSpPr>
        <p:grpSpPr>
          <a:xfrm>
            <a:off x="6591300" y="5008137"/>
            <a:ext cx="4572000" cy="1100513"/>
            <a:chOff x="8949023" y="5161022"/>
            <a:chExt cx="4572000" cy="1100513"/>
          </a:xfrm>
        </p:grpSpPr>
        <p:sp>
          <p:nvSpPr>
            <p:cNvPr id="59" name="item_title4">
              <a:extLst>
                <a:ext uri="{FF2B5EF4-FFF2-40B4-BE49-F238E27FC236}">
                  <a16:creationId xmlns:a16="http://schemas.microsoft.com/office/drawing/2014/main" id="{4805D478-2CE7-4478-BFDE-4B3D87F3E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5720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0" name="item_content4">
              <a:extLst>
                <a:ext uri="{FF2B5EF4-FFF2-40B4-BE49-F238E27FC236}">
                  <a16:creationId xmlns:a16="http://schemas.microsoft.com/office/drawing/2014/main" id="{74AA3BC3-F731-40B5-8F67-019A07BF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7954A29-845A-43DF-B8FB-CC4E9D6ABF36}"/>
              </a:ext>
            </a:extLst>
          </p:cNvPr>
          <p:cNvGrpSpPr/>
          <p:nvPr/>
        </p:nvGrpSpPr>
        <p:grpSpPr>
          <a:xfrm>
            <a:off x="385011" y="504250"/>
            <a:ext cx="11133888" cy="584775"/>
            <a:chOff x="385011" y="504250"/>
            <a:chExt cx="11133888" cy="584775"/>
          </a:xfrm>
        </p:grpSpPr>
        <p:sp>
          <p:nvSpPr>
            <p:cNvPr id="55" name="title">
              <a:extLst>
                <a:ext uri="{FF2B5EF4-FFF2-40B4-BE49-F238E27FC236}">
                  <a16:creationId xmlns:a16="http://schemas.microsoft.com/office/drawing/2014/main" id="{D8807010-9CFE-47E8-8645-141149832366}"/>
                </a:ext>
              </a:extLst>
            </p:cNvPr>
            <p:cNvSpPr txBox="1"/>
            <p:nvPr/>
          </p:nvSpPr>
          <p:spPr>
            <a:xfrm>
              <a:off x="1094286" y="504250"/>
              <a:ext cx="10424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89CACEE-0E67-41F7-9DBB-64DFD286B834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716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347">
        <p:random/>
      </p:transition>
    </mc:Choice>
    <mc:Fallback xmlns="">
      <p:transition spd="slow" advTm="103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4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3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4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bldLvl="0" animBg="1" autoUpdateAnimBg="0"/>
      <p:bldP spid="163" grpId="0" bldLvl="0" animBg="1" autoUpdateAnimBg="0"/>
      <p:bldP spid="164" grpId="0" bldLvl="0" animBg="1" autoUpdateAnimBg="0"/>
      <p:bldP spid="16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29">
            <a:extLst>
              <a:ext uri="{FF2B5EF4-FFF2-40B4-BE49-F238E27FC236}">
                <a16:creationId xmlns:a16="http://schemas.microsoft.com/office/drawing/2014/main" id="{D10CEE13-04BD-4302-9E4F-29982F64E8FD}"/>
              </a:ext>
            </a:extLst>
          </p:cNvPr>
          <p:cNvSpPr/>
          <p:nvPr/>
        </p:nvSpPr>
        <p:spPr>
          <a:xfrm>
            <a:off x="-32074" y="3068638"/>
            <a:ext cx="12236938" cy="1271571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541FF7D-18BD-4E69-ACBE-31E191B3173E}"/>
              </a:ext>
            </a:extLst>
          </p:cNvPr>
          <p:cNvGrpSpPr/>
          <p:nvPr/>
        </p:nvGrpSpPr>
        <p:grpSpPr>
          <a:xfrm>
            <a:off x="1311845" y="2737162"/>
            <a:ext cx="662952" cy="662952"/>
            <a:chOff x="8077071" y="845254"/>
            <a:chExt cx="2036801" cy="2036802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671DA86-F4A6-4B78-8A03-2B5B25D7C058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4" name="Freeform 126">
              <a:extLst>
                <a:ext uri="{FF2B5EF4-FFF2-40B4-BE49-F238E27FC236}">
                  <a16:creationId xmlns:a16="http://schemas.microsoft.com/office/drawing/2014/main" id="{321FF0D3-25CB-4FCC-9E2C-2F278FD3CF5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F1DEEB0-5FC4-4B6D-8F29-84EAC3F2F536}"/>
              </a:ext>
            </a:extLst>
          </p:cNvPr>
          <p:cNvGrpSpPr/>
          <p:nvPr/>
        </p:nvGrpSpPr>
        <p:grpSpPr>
          <a:xfrm>
            <a:off x="3578247" y="2833114"/>
            <a:ext cx="662952" cy="662952"/>
            <a:chOff x="8125599" y="1434035"/>
            <a:chExt cx="2036802" cy="2036802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8867364B-177B-49E7-B76B-D80DF398CC82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7" name="Freeform 261">
              <a:extLst>
                <a:ext uri="{FF2B5EF4-FFF2-40B4-BE49-F238E27FC236}">
                  <a16:creationId xmlns:a16="http://schemas.microsoft.com/office/drawing/2014/main" id="{A2668FFA-72BC-4A43-ADEE-307FF019E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B77FC6F-FF38-4CC3-98E9-51E7D391F617}"/>
              </a:ext>
            </a:extLst>
          </p:cNvPr>
          <p:cNvGrpSpPr/>
          <p:nvPr/>
        </p:nvGrpSpPr>
        <p:grpSpPr>
          <a:xfrm>
            <a:off x="5853822" y="3343063"/>
            <a:ext cx="662952" cy="662952"/>
            <a:chOff x="8125599" y="1434035"/>
            <a:chExt cx="2036802" cy="2036802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CC5DADC0-EAC3-4227-B9AA-8DCE4D2B933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9F28863-C761-4A71-BF1B-533701ECE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>
                <a:extLst>
                  <a:ext uri="{FF2B5EF4-FFF2-40B4-BE49-F238E27FC236}">
                    <a16:creationId xmlns:a16="http://schemas.microsoft.com/office/drawing/2014/main" id="{C20F53C7-1E8F-479F-BAC0-60AB2F4EA9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2" name="Freeform 302">
                <a:extLst>
                  <a:ext uri="{FF2B5EF4-FFF2-40B4-BE49-F238E27FC236}">
                    <a16:creationId xmlns:a16="http://schemas.microsoft.com/office/drawing/2014/main" id="{B9CF59C5-B365-4C11-947B-253D7F1476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3" name="Freeform 303">
                <a:extLst>
                  <a:ext uri="{FF2B5EF4-FFF2-40B4-BE49-F238E27FC236}">
                    <a16:creationId xmlns:a16="http://schemas.microsoft.com/office/drawing/2014/main" id="{67E936D8-09D7-4623-88BD-AD10FA55C9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11D0C56-EF55-440D-A681-10A67D61D58F}"/>
              </a:ext>
            </a:extLst>
          </p:cNvPr>
          <p:cNvGrpSpPr/>
          <p:nvPr/>
        </p:nvGrpSpPr>
        <p:grpSpPr>
          <a:xfrm>
            <a:off x="7983388" y="3938795"/>
            <a:ext cx="662952" cy="662952"/>
            <a:chOff x="8125599" y="1434035"/>
            <a:chExt cx="2036802" cy="2036802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93E14B9A-3C67-44AD-B8E1-3CAD66AC4B12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6" name="Freeform 9">
              <a:extLst>
                <a:ext uri="{FF2B5EF4-FFF2-40B4-BE49-F238E27FC236}">
                  <a16:creationId xmlns:a16="http://schemas.microsoft.com/office/drawing/2014/main" id="{20D67A84-5D28-4BA5-8103-798BD977210D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A8AE9C-F4AF-4FD1-9345-C602881ED840}"/>
              </a:ext>
            </a:extLst>
          </p:cNvPr>
          <p:cNvGrpSpPr/>
          <p:nvPr/>
        </p:nvGrpSpPr>
        <p:grpSpPr>
          <a:xfrm>
            <a:off x="10213333" y="3860709"/>
            <a:ext cx="662952" cy="662952"/>
            <a:chOff x="8125599" y="1434035"/>
            <a:chExt cx="2036802" cy="2036802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131F2F2-891D-4BC0-825F-8858554504B4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9" name="Freeform 206">
              <a:extLst>
                <a:ext uri="{FF2B5EF4-FFF2-40B4-BE49-F238E27FC236}">
                  <a16:creationId xmlns:a16="http://schemas.microsoft.com/office/drawing/2014/main" id="{609DC3D9-2065-4628-B603-4C796601D2F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5C4442D-182C-411F-B6A8-1D9AC9A84ADB}"/>
              </a:ext>
            </a:extLst>
          </p:cNvPr>
          <p:cNvGrpSpPr/>
          <p:nvPr/>
        </p:nvGrpSpPr>
        <p:grpSpPr>
          <a:xfrm>
            <a:off x="382664" y="3690126"/>
            <a:ext cx="2438282" cy="1717351"/>
            <a:chOff x="8776580" y="5130026"/>
            <a:chExt cx="2438282" cy="1717351"/>
          </a:xfrm>
        </p:grpSpPr>
        <p:sp>
          <p:nvSpPr>
            <p:cNvPr id="36" name="item_title1">
              <a:extLst>
                <a:ext uri="{FF2B5EF4-FFF2-40B4-BE49-F238E27FC236}">
                  <a16:creationId xmlns:a16="http://schemas.microsoft.com/office/drawing/2014/main" id="{0B8E3275-CAC5-4322-BA8D-5818D8001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6580" y="5130026"/>
              <a:ext cx="243828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7" name="item_content1">
              <a:extLst>
                <a:ext uri="{FF2B5EF4-FFF2-40B4-BE49-F238E27FC236}">
                  <a16:creationId xmlns:a16="http://schemas.microsoft.com/office/drawing/2014/main" id="{720CBD37-638E-4E63-A485-94B41E641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4246DE6-E6C5-4E4A-85AA-DB7510B8AE53}"/>
              </a:ext>
            </a:extLst>
          </p:cNvPr>
          <p:cNvGrpSpPr/>
          <p:nvPr/>
        </p:nvGrpSpPr>
        <p:grpSpPr>
          <a:xfrm>
            <a:off x="2818405" y="3857509"/>
            <a:ext cx="2122282" cy="1717351"/>
            <a:chOff x="8934580" y="5130026"/>
            <a:chExt cx="2122282" cy="1717351"/>
          </a:xfrm>
        </p:grpSpPr>
        <p:sp>
          <p:nvSpPr>
            <p:cNvPr id="39" name="item_title2">
              <a:extLst>
                <a:ext uri="{FF2B5EF4-FFF2-40B4-BE49-F238E27FC236}">
                  <a16:creationId xmlns:a16="http://schemas.microsoft.com/office/drawing/2014/main" id="{F7C09497-8631-4EE6-86A9-AD85ACF7E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4580" y="5130026"/>
              <a:ext cx="212228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0" name="item_content2">
              <a:extLst>
                <a:ext uri="{FF2B5EF4-FFF2-40B4-BE49-F238E27FC236}">
                  <a16:creationId xmlns:a16="http://schemas.microsoft.com/office/drawing/2014/main" id="{8BB3074C-C201-4E74-8580-7469304EC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F0712E8-8C46-48E3-B8E4-D1D7C385F85D}"/>
              </a:ext>
            </a:extLst>
          </p:cNvPr>
          <p:cNvGrpSpPr/>
          <p:nvPr/>
        </p:nvGrpSpPr>
        <p:grpSpPr>
          <a:xfrm>
            <a:off x="5017821" y="1205636"/>
            <a:ext cx="2330444" cy="1901824"/>
            <a:chOff x="8748853" y="4834473"/>
            <a:chExt cx="2330444" cy="1901824"/>
          </a:xfrm>
        </p:grpSpPr>
        <p:sp>
          <p:nvSpPr>
            <p:cNvPr id="42" name="item_title3">
              <a:extLst>
                <a:ext uri="{FF2B5EF4-FFF2-40B4-BE49-F238E27FC236}">
                  <a16:creationId xmlns:a16="http://schemas.microsoft.com/office/drawing/2014/main" id="{498D463B-BDA5-4B45-A507-A11A6E9CD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8853" y="6304497"/>
              <a:ext cx="233044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3" name="item_content3">
              <a:extLst>
                <a:ext uri="{FF2B5EF4-FFF2-40B4-BE49-F238E27FC236}">
                  <a16:creationId xmlns:a16="http://schemas.microsoft.com/office/drawing/2014/main" id="{EF779EC9-F2D1-4218-9A4E-7B4028599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5893" y="4834473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 anchor="b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D9B502A-58DF-4754-9BA6-11E25AFA5429}"/>
              </a:ext>
            </a:extLst>
          </p:cNvPr>
          <p:cNvGrpSpPr/>
          <p:nvPr/>
        </p:nvGrpSpPr>
        <p:grpSpPr>
          <a:xfrm>
            <a:off x="7476527" y="1868495"/>
            <a:ext cx="2339626" cy="1895171"/>
            <a:chOff x="9067809" y="4985927"/>
            <a:chExt cx="2339626" cy="1895171"/>
          </a:xfrm>
        </p:grpSpPr>
        <p:sp>
          <p:nvSpPr>
            <p:cNvPr id="45" name="item_title4">
              <a:extLst>
                <a:ext uri="{FF2B5EF4-FFF2-40B4-BE49-F238E27FC236}">
                  <a16:creationId xmlns:a16="http://schemas.microsoft.com/office/drawing/2014/main" id="{39F6F125-5CFF-4346-89FD-5E8A907EE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7809" y="6449298"/>
              <a:ext cx="2339626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6" name="item_content4">
              <a:extLst>
                <a:ext uri="{FF2B5EF4-FFF2-40B4-BE49-F238E27FC236}">
                  <a16:creationId xmlns:a16="http://schemas.microsoft.com/office/drawing/2014/main" id="{7487CB35-1488-4833-8ECE-F73F49A8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5758" y="4985927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 anchor="b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7" name="box5">
            <a:extLst>
              <a:ext uri="{FF2B5EF4-FFF2-40B4-BE49-F238E27FC236}">
                <a16:creationId xmlns:a16="http://schemas.microsoft.com/office/drawing/2014/main" id="{3476598E-34D0-479C-B07E-76CA16A5B2DA}"/>
              </a:ext>
            </a:extLst>
          </p:cNvPr>
          <p:cNvGrpSpPr/>
          <p:nvPr/>
        </p:nvGrpSpPr>
        <p:grpSpPr>
          <a:xfrm>
            <a:off x="9331697" y="4731719"/>
            <a:ext cx="2415804" cy="1717351"/>
            <a:chOff x="8787819" y="5130026"/>
            <a:chExt cx="2415804" cy="1717351"/>
          </a:xfrm>
        </p:grpSpPr>
        <p:sp>
          <p:nvSpPr>
            <p:cNvPr id="48" name="item_title5">
              <a:extLst>
                <a:ext uri="{FF2B5EF4-FFF2-40B4-BE49-F238E27FC236}">
                  <a16:creationId xmlns:a16="http://schemas.microsoft.com/office/drawing/2014/main" id="{88E5AC07-8DEB-4B06-BEA0-F59FC32EA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7819" y="5130026"/>
              <a:ext cx="241580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9" name="item_content5">
              <a:extLst>
                <a:ext uri="{FF2B5EF4-FFF2-40B4-BE49-F238E27FC236}">
                  <a16:creationId xmlns:a16="http://schemas.microsoft.com/office/drawing/2014/main" id="{24B00EEC-FB35-4B82-8FF6-A892BA93E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AC3B323-E85A-4CE7-B828-06DA3041CC3A}"/>
              </a:ext>
            </a:extLst>
          </p:cNvPr>
          <p:cNvGrpSpPr/>
          <p:nvPr/>
        </p:nvGrpSpPr>
        <p:grpSpPr>
          <a:xfrm>
            <a:off x="385011" y="504250"/>
            <a:ext cx="10930874" cy="584775"/>
            <a:chOff x="385011" y="504250"/>
            <a:chExt cx="10930874" cy="584775"/>
          </a:xfrm>
        </p:grpSpPr>
        <p:sp>
          <p:nvSpPr>
            <p:cNvPr id="51" name="title">
              <a:extLst>
                <a:ext uri="{FF2B5EF4-FFF2-40B4-BE49-F238E27FC236}">
                  <a16:creationId xmlns:a16="http://schemas.microsoft.com/office/drawing/2014/main" id="{79A75506-39F7-4A07-B2AE-F7B293FDEE90}"/>
                </a:ext>
              </a:extLst>
            </p:cNvPr>
            <p:cNvSpPr txBox="1"/>
            <p:nvPr/>
          </p:nvSpPr>
          <p:spPr>
            <a:xfrm>
              <a:off x="1094286" y="504250"/>
              <a:ext cx="102215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7494148-0866-43F4-825A-44FDB4CFB3C5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30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788">
        <p:random/>
      </p:transition>
    </mc:Choice>
    <mc:Fallback xmlns="">
      <p:transition spd="slow" advTm="778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2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íṧ1iḑê">
            <a:extLst>
              <a:ext uri="{FF2B5EF4-FFF2-40B4-BE49-F238E27FC236}">
                <a16:creationId xmlns:a16="http://schemas.microsoft.com/office/drawing/2014/main" id="{842D6902-9F34-5DD0-66F5-16B3BC70DEF7}"/>
              </a:ext>
            </a:extLst>
          </p:cNvPr>
          <p:cNvSpPr/>
          <p:nvPr/>
        </p:nvSpPr>
        <p:spPr>
          <a:xfrm rot="3717444" flipH="1">
            <a:off x="378711" y="5776287"/>
            <a:ext cx="2352478" cy="2298876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" name="îSḻiḋé">
            <a:extLst>
              <a:ext uri="{FF2B5EF4-FFF2-40B4-BE49-F238E27FC236}">
                <a16:creationId xmlns:a16="http://schemas.microsoft.com/office/drawing/2014/main" id="{3599D331-C9A6-EC30-F812-5764DA267A7B}"/>
              </a:ext>
            </a:extLst>
          </p:cNvPr>
          <p:cNvSpPr/>
          <p:nvPr/>
        </p:nvSpPr>
        <p:spPr>
          <a:xfrm>
            <a:off x="-93653" y="3712032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5" name="îśḻiďè">
            <a:extLst>
              <a:ext uri="{FF2B5EF4-FFF2-40B4-BE49-F238E27FC236}">
                <a16:creationId xmlns:a16="http://schemas.microsoft.com/office/drawing/2014/main" id="{DC2DD81D-A583-4911-A3BD-25F02D49D22A}"/>
              </a:ext>
            </a:extLst>
          </p:cNvPr>
          <p:cNvSpPr/>
          <p:nvPr/>
        </p:nvSpPr>
        <p:spPr>
          <a:xfrm rot="2665377" flipH="1">
            <a:off x="2462205" y="2312221"/>
            <a:ext cx="1186719" cy="1186719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iṧḷíďè">
            <a:extLst>
              <a:ext uri="{FF2B5EF4-FFF2-40B4-BE49-F238E27FC236}">
                <a16:creationId xmlns:a16="http://schemas.microsoft.com/office/drawing/2014/main" id="{F4004935-94F4-F490-0764-297BD2D8F6E1}"/>
              </a:ext>
            </a:extLst>
          </p:cNvPr>
          <p:cNvSpPr/>
          <p:nvPr/>
        </p:nvSpPr>
        <p:spPr>
          <a:xfrm flipH="1">
            <a:off x="-87309" y="4397662"/>
            <a:ext cx="5807985" cy="2463032"/>
          </a:xfrm>
          <a:custGeom>
            <a:avLst/>
            <a:gdLst>
              <a:gd name="connsiteX0" fmla="*/ 5807796 w 5807985"/>
              <a:gd name="connsiteY0" fmla="*/ 43921 h 2463032"/>
              <a:gd name="connsiteX1" fmla="*/ 5061375 w 5807985"/>
              <a:gd name="connsiteY1" fmla="*/ 136964 h 2463032"/>
              <a:gd name="connsiteX2" fmla="*/ 4374333 w 5807985"/>
              <a:gd name="connsiteY2" fmla="*/ 1040537 h 2463032"/>
              <a:gd name="connsiteX3" fmla="*/ 4368849 w 5807985"/>
              <a:gd name="connsiteY3" fmla="*/ 1051506 h 2463032"/>
              <a:gd name="connsiteX4" fmla="*/ 3716793 w 5807985"/>
              <a:gd name="connsiteY4" fmla="*/ 1963589 h 2463032"/>
              <a:gd name="connsiteX5" fmla="*/ 2393581 w 5807985"/>
              <a:gd name="connsiteY5" fmla="*/ 2209434 h 2463032"/>
              <a:gd name="connsiteX6" fmla="*/ 1938391 w 5807985"/>
              <a:gd name="connsiteY6" fmla="*/ 2143623 h 2463032"/>
              <a:gd name="connsiteX7" fmla="*/ 1022146 w 5807985"/>
              <a:gd name="connsiteY7" fmla="*/ 2057010 h 2463032"/>
              <a:gd name="connsiteX8" fmla="*/ 345128 w 5807985"/>
              <a:gd name="connsiteY8" fmla="*/ 2217566 h 2463032"/>
              <a:gd name="connsiteX9" fmla="*/ 0 w 5807985"/>
              <a:gd name="connsiteY9" fmla="*/ 2463032 h 2463032"/>
              <a:gd name="connsiteX10" fmla="*/ 12860 w 5807985"/>
              <a:gd name="connsiteY10" fmla="*/ 2463032 h 2463032"/>
              <a:gd name="connsiteX11" fmla="*/ 349289 w 5807985"/>
              <a:gd name="connsiteY11" fmla="*/ 2225698 h 2463032"/>
              <a:gd name="connsiteX12" fmla="*/ 1022714 w 5807985"/>
              <a:gd name="connsiteY12" fmla="*/ 2066088 h 2463032"/>
              <a:gd name="connsiteX13" fmla="*/ 1937256 w 5807985"/>
              <a:gd name="connsiteY13" fmla="*/ 2152511 h 2463032"/>
              <a:gd name="connsiteX14" fmla="*/ 2392825 w 5807985"/>
              <a:gd name="connsiteY14" fmla="*/ 2218511 h 2463032"/>
              <a:gd name="connsiteX15" fmla="*/ 3722466 w 5807985"/>
              <a:gd name="connsiteY15" fmla="*/ 1970965 h 2463032"/>
              <a:gd name="connsiteX16" fmla="*/ 4377359 w 5807985"/>
              <a:gd name="connsiteY16" fmla="*/ 1055477 h 2463032"/>
              <a:gd name="connsiteX17" fmla="*/ 4382843 w 5807985"/>
              <a:gd name="connsiteY17" fmla="*/ 1044509 h 2463032"/>
              <a:gd name="connsiteX18" fmla="*/ 5066480 w 5807985"/>
              <a:gd name="connsiteY18" fmla="*/ 144528 h 2463032"/>
              <a:gd name="connsiteX19" fmla="*/ 5807985 w 5807985"/>
              <a:gd name="connsiteY19" fmla="*/ 53377 h 2463032"/>
              <a:gd name="connsiteX20" fmla="*/ 5807985 w 5807985"/>
              <a:gd name="connsiteY20" fmla="*/ 43921 h 24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807985" h="2463032">
                <a:moveTo>
                  <a:pt x="5807796" y="43921"/>
                </a:moveTo>
                <a:cubicBezTo>
                  <a:pt x="5570651" y="-41368"/>
                  <a:pt x="5273935" y="1749"/>
                  <a:pt x="5061375" y="136964"/>
                </a:cubicBezTo>
                <a:cubicBezTo>
                  <a:pt x="4745369" y="338178"/>
                  <a:pt x="4556069" y="679146"/>
                  <a:pt x="4374333" y="1040537"/>
                </a:cubicBezTo>
                <a:lnTo>
                  <a:pt x="4368849" y="1051506"/>
                </a:lnTo>
                <a:cubicBezTo>
                  <a:pt x="4198270" y="1390961"/>
                  <a:pt x="4021829" y="1741951"/>
                  <a:pt x="3716793" y="1963589"/>
                </a:cubicBezTo>
                <a:cubicBezTo>
                  <a:pt x="3400977" y="2193170"/>
                  <a:pt x="2968101" y="2273543"/>
                  <a:pt x="2393581" y="2209434"/>
                </a:cubicBezTo>
                <a:cubicBezTo>
                  <a:pt x="2241536" y="2192414"/>
                  <a:pt x="2087410" y="2167640"/>
                  <a:pt x="1938391" y="2143623"/>
                </a:cubicBezTo>
                <a:cubicBezTo>
                  <a:pt x="1639027" y="2095400"/>
                  <a:pt x="1329641" y="2045475"/>
                  <a:pt x="1022146" y="2057010"/>
                </a:cubicBezTo>
                <a:cubicBezTo>
                  <a:pt x="778193" y="2066277"/>
                  <a:pt x="544073" y="2121686"/>
                  <a:pt x="345128" y="2217566"/>
                </a:cubicBezTo>
                <a:cubicBezTo>
                  <a:pt x="208022" y="2283566"/>
                  <a:pt x="92665" y="2365829"/>
                  <a:pt x="0" y="2463032"/>
                </a:cubicBezTo>
                <a:lnTo>
                  <a:pt x="12860" y="2463032"/>
                </a:lnTo>
                <a:cubicBezTo>
                  <a:pt x="103822" y="2369233"/>
                  <a:pt x="216154" y="2289806"/>
                  <a:pt x="349289" y="2225698"/>
                </a:cubicBezTo>
                <a:cubicBezTo>
                  <a:pt x="547099" y="2130575"/>
                  <a:pt x="779895" y="2075354"/>
                  <a:pt x="1022714" y="2066088"/>
                </a:cubicBezTo>
                <a:cubicBezTo>
                  <a:pt x="1329452" y="2054363"/>
                  <a:pt x="1638460" y="2104288"/>
                  <a:pt x="1937256" y="2152511"/>
                </a:cubicBezTo>
                <a:cubicBezTo>
                  <a:pt x="2086465" y="2176529"/>
                  <a:pt x="2240591" y="2201491"/>
                  <a:pt x="2392825" y="2218511"/>
                </a:cubicBezTo>
                <a:cubicBezTo>
                  <a:pt x="2969803" y="2282998"/>
                  <a:pt x="3404759" y="2201870"/>
                  <a:pt x="3722466" y="1970965"/>
                </a:cubicBezTo>
                <a:cubicBezTo>
                  <a:pt x="4029394" y="1747813"/>
                  <a:pt x="4206213" y="1395877"/>
                  <a:pt x="4377359" y="1055477"/>
                </a:cubicBezTo>
                <a:lnTo>
                  <a:pt x="4382843" y="1044509"/>
                </a:lnTo>
                <a:cubicBezTo>
                  <a:pt x="4563823" y="684441"/>
                  <a:pt x="4752367" y="344608"/>
                  <a:pt x="5066480" y="144528"/>
                </a:cubicBezTo>
                <a:cubicBezTo>
                  <a:pt x="5277717" y="10070"/>
                  <a:pt x="5573110" y="-32480"/>
                  <a:pt x="5807985" y="53377"/>
                </a:cubicBezTo>
                <a:lnTo>
                  <a:pt x="5807985" y="43921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dirty="0"/>
          </a:p>
        </p:txBody>
      </p:sp>
      <p:sp>
        <p:nvSpPr>
          <p:cNvPr id="7" name="ïŝliďê">
            <a:extLst>
              <a:ext uri="{FF2B5EF4-FFF2-40B4-BE49-F238E27FC236}">
                <a16:creationId xmlns:a16="http://schemas.microsoft.com/office/drawing/2014/main" id="{BD848940-475B-5FBD-2498-0BDCDDC6BEDF}"/>
              </a:ext>
            </a:extLst>
          </p:cNvPr>
          <p:cNvSpPr/>
          <p:nvPr/>
        </p:nvSpPr>
        <p:spPr>
          <a:xfrm rot="16519762" flipV="1">
            <a:off x="9425199" y="1246924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ï$1iďê">
            <a:extLst>
              <a:ext uri="{FF2B5EF4-FFF2-40B4-BE49-F238E27FC236}">
                <a16:creationId xmlns:a16="http://schemas.microsoft.com/office/drawing/2014/main" id="{22153EF7-4EA9-BF31-9F65-6A2ED9AEA63B}"/>
              </a:ext>
            </a:extLst>
          </p:cNvPr>
          <p:cNvSpPr/>
          <p:nvPr/>
        </p:nvSpPr>
        <p:spPr>
          <a:xfrm>
            <a:off x="8122430" y="0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9" name="îṥ1íḓé">
            <a:extLst>
              <a:ext uri="{FF2B5EF4-FFF2-40B4-BE49-F238E27FC236}">
                <a16:creationId xmlns:a16="http://schemas.microsoft.com/office/drawing/2014/main" id="{1741408C-41FC-EFE7-367F-0C62A77FC57B}"/>
              </a:ext>
            </a:extLst>
          </p:cNvPr>
          <p:cNvSpPr/>
          <p:nvPr/>
        </p:nvSpPr>
        <p:spPr>
          <a:xfrm flipV="1">
            <a:off x="9924979" y="-19671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0" name="author">
            <a:extLst>
              <a:ext uri="{FF2B5EF4-FFF2-40B4-BE49-F238E27FC236}">
                <a16:creationId xmlns:a16="http://schemas.microsoft.com/office/drawing/2014/main" id="{9C4E71C5-DDE1-D761-A5EF-6F1F6206BB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42349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汇报人：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5E2C2A92-3838-0879-97AF-76CE46673C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25751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6C0346D2-76BC-8404-3667-25B5312A87E8}"/>
              </a:ext>
            </a:extLst>
          </p:cNvPr>
          <p:cNvSpPr txBox="1"/>
          <p:nvPr/>
        </p:nvSpPr>
        <p:spPr>
          <a:xfrm>
            <a:off x="3019656" y="2763504"/>
            <a:ext cx="6152687" cy="1247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谢谢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9AF4C6FF-CDDF-BC97-5F78-D1E93D1FB0E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16490" y="4110592"/>
            <a:ext cx="5782594" cy="55297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Never forget what you are, for surely the world will not. Make it your strength. Never forget what you are, for surely the world will not. </a:t>
            </a:r>
          </a:p>
        </p:txBody>
      </p:sp>
      <p:sp>
        <p:nvSpPr>
          <p:cNvPr id="14" name="ppt_type">
            <a:extLst>
              <a:ext uri="{FF2B5EF4-FFF2-40B4-BE49-F238E27FC236}">
                <a16:creationId xmlns:a16="http://schemas.microsoft.com/office/drawing/2014/main" id="{9D34402D-B1AE-2000-53B3-EEFDBE1179DF}"/>
              </a:ext>
            </a:extLst>
          </p:cNvPr>
          <p:cNvSpPr txBox="1"/>
          <p:nvPr/>
        </p:nvSpPr>
        <p:spPr>
          <a:xfrm>
            <a:off x="2806701" y="1953075"/>
            <a:ext cx="6602174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 REPORT</a:t>
            </a:r>
            <a:endParaRPr lang="zh-CN" altLang="en-US" sz="28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iconfont-1192-812027">
            <a:extLst>
              <a:ext uri="{FF2B5EF4-FFF2-40B4-BE49-F238E27FC236}">
                <a16:creationId xmlns:a16="http://schemas.microsoft.com/office/drawing/2014/main" id="{4149B5E1-4EBC-F07D-3B40-384733B2A518}"/>
              </a:ext>
            </a:extLst>
          </p:cNvPr>
          <p:cNvSpPr/>
          <p:nvPr/>
        </p:nvSpPr>
        <p:spPr>
          <a:xfrm>
            <a:off x="632235" y="803785"/>
            <a:ext cx="413062" cy="412440"/>
          </a:xfrm>
          <a:custGeom>
            <a:avLst/>
            <a:gdLst>
              <a:gd name="connsiteX0" fmla="*/ 445247 w 609262"/>
              <a:gd name="connsiteY0" fmla="*/ 196101 h 608345"/>
              <a:gd name="connsiteX1" fmla="*/ 577480 w 609262"/>
              <a:gd name="connsiteY1" fmla="*/ 196101 h 608345"/>
              <a:gd name="connsiteX2" fmla="*/ 609262 w 609262"/>
              <a:gd name="connsiteY2" fmla="*/ 227930 h 608345"/>
              <a:gd name="connsiteX3" fmla="*/ 609262 w 609262"/>
              <a:gd name="connsiteY3" fmla="*/ 576612 h 608345"/>
              <a:gd name="connsiteX4" fmla="*/ 577480 w 609262"/>
              <a:gd name="connsiteY4" fmla="*/ 608345 h 608345"/>
              <a:gd name="connsiteX5" fmla="*/ 228262 w 609262"/>
              <a:gd name="connsiteY5" fmla="*/ 608345 h 608345"/>
              <a:gd name="connsiteX6" fmla="*/ 196384 w 609262"/>
              <a:gd name="connsiteY6" fmla="*/ 576612 h 608345"/>
              <a:gd name="connsiteX7" fmla="*/ 196384 w 609262"/>
              <a:gd name="connsiteY7" fmla="*/ 444582 h 608345"/>
              <a:gd name="connsiteX8" fmla="*/ 260044 w 609262"/>
              <a:gd name="connsiteY8" fmla="*/ 444582 h 608345"/>
              <a:gd name="connsiteX9" fmla="*/ 260044 w 609262"/>
              <a:gd name="connsiteY9" fmla="*/ 544878 h 608345"/>
              <a:gd name="connsiteX10" fmla="*/ 545698 w 609262"/>
              <a:gd name="connsiteY10" fmla="*/ 544878 h 608345"/>
              <a:gd name="connsiteX11" fmla="*/ 545698 w 609262"/>
              <a:gd name="connsiteY11" fmla="*/ 259664 h 608345"/>
              <a:gd name="connsiteX12" fmla="*/ 445247 w 609262"/>
              <a:gd name="connsiteY12" fmla="*/ 259664 h 608345"/>
              <a:gd name="connsiteX13" fmla="*/ 19936 w 609262"/>
              <a:gd name="connsiteY13" fmla="*/ 0 h 608345"/>
              <a:gd name="connsiteX14" fmla="*/ 382922 w 609262"/>
              <a:gd name="connsiteY14" fmla="*/ 0 h 608345"/>
              <a:gd name="connsiteX15" fmla="*/ 402858 w 609262"/>
              <a:gd name="connsiteY15" fmla="*/ 19908 h 608345"/>
              <a:gd name="connsiteX16" fmla="*/ 402858 w 609262"/>
              <a:gd name="connsiteY16" fmla="*/ 382386 h 608345"/>
              <a:gd name="connsiteX17" fmla="*/ 382922 w 609262"/>
              <a:gd name="connsiteY17" fmla="*/ 402294 h 608345"/>
              <a:gd name="connsiteX18" fmla="*/ 19936 w 609262"/>
              <a:gd name="connsiteY18" fmla="*/ 402294 h 608345"/>
              <a:gd name="connsiteX19" fmla="*/ 0 w 609262"/>
              <a:gd name="connsiteY19" fmla="*/ 382386 h 608345"/>
              <a:gd name="connsiteX20" fmla="*/ 0 w 609262"/>
              <a:gd name="connsiteY20" fmla="*/ 19908 h 608345"/>
              <a:gd name="connsiteX21" fmla="*/ 19936 w 609262"/>
              <a:gd name="connsiteY21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9262" h="608345">
                <a:moveTo>
                  <a:pt x="445247" y="196101"/>
                </a:moveTo>
                <a:lnTo>
                  <a:pt x="577480" y="196101"/>
                </a:lnTo>
                <a:cubicBezTo>
                  <a:pt x="595008" y="196101"/>
                  <a:pt x="609262" y="210333"/>
                  <a:pt x="609262" y="227930"/>
                </a:cubicBezTo>
                <a:lnTo>
                  <a:pt x="609262" y="576612"/>
                </a:lnTo>
                <a:cubicBezTo>
                  <a:pt x="609262" y="594113"/>
                  <a:pt x="595008" y="608345"/>
                  <a:pt x="577480" y="608345"/>
                </a:cubicBezTo>
                <a:lnTo>
                  <a:pt x="228262" y="608345"/>
                </a:lnTo>
                <a:cubicBezTo>
                  <a:pt x="210638" y="608345"/>
                  <a:pt x="196384" y="594113"/>
                  <a:pt x="196384" y="576612"/>
                </a:cubicBezTo>
                <a:lnTo>
                  <a:pt x="196384" y="444582"/>
                </a:lnTo>
                <a:lnTo>
                  <a:pt x="260044" y="444582"/>
                </a:lnTo>
                <a:lnTo>
                  <a:pt x="260044" y="544878"/>
                </a:lnTo>
                <a:lnTo>
                  <a:pt x="545698" y="544878"/>
                </a:lnTo>
                <a:lnTo>
                  <a:pt x="545698" y="259664"/>
                </a:lnTo>
                <a:lnTo>
                  <a:pt x="445247" y="259664"/>
                </a:lnTo>
                <a:close/>
                <a:moveTo>
                  <a:pt x="19936" y="0"/>
                </a:moveTo>
                <a:lnTo>
                  <a:pt x="382922" y="0"/>
                </a:lnTo>
                <a:cubicBezTo>
                  <a:pt x="393901" y="0"/>
                  <a:pt x="402858" y="8848"/>
                  <a:pt x="402858" y="19908"/>
                </a:cubicBezTo>
                <a:lnTo>
                  <a:pt x="402858" y="382386"/>
                </a:lnTo>
                <a:cubicBezTo>
                  <a:pt x="402858" y="393350"/>
                  <a:pt x="393901" y="402294"/>
                  <a:pt x="382922" y="402294"/>
                </a:cubicBezTo>
                <a:lnTo>
                  <a:pt x="19936" y="402294"/>
                </a:lnTo>
                <a:cubicBezTo>
                  <a:pt x="8957" y="402294"/>
                  <a:pt x="0" y="393350"/>
                  <a:pt x="0" y="382386"/>
                </a:cubicBezTo>
                <a:lnTo>
                  <a:pt x="0" y="19908"/>
                </a:lnTo>
                <a:cubicBezTo>
                  <a:pt x="0" y="8848"/>
                  <a:pt x="8957" y="0"/>
                  <a:pt x="199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7C3834-A515-0CDF-F105-00BB8AB3872F}"/>
              </a:ext>
            </a:extLst>
          </p:cNvPr>
          <p:cNvGrpSpPr/>
          <p:nvPr/>
        </p:nvGrpSpPr>
        <p:grpSpPr>
          <a:xfrm rot="5400000" flipH="1">
            <a:off x="10693966" y="5521423"/>
            <a:ext cx="292598" cy="1346667"/>
            <a:chOff x="1724433" y="1612606"/>
            <a:chExt cx="241950" cy="1113561"/>
          </a:xfrm>
          <a:solidFill>
            <a:schemeClr val="accent2"/>
          </a:soli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7FD0790-3066-C153-FD33-BC259F357C2D}"/>
                </a:ext>
              </a:extLst>
            </p:cNvPr>
            <p:cNvGrpSpPr/>
            <p:nvPr/>
          </p:nvGrpSpPr>
          <p:grpSpPr>
            <a:xfrm>
              <a:off x="1898681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59B105E-508F-B46F-1668-9578045C9181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E82FBE1-444C-0945-A3C0-B6C58C1F7946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120C62A3-ECD8-F2D6-B70B-3F854E2D6D68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E69587B-3C2E-07A2-28BB-8C5CC0A6955F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E26F675-BCFA-1C0B-5F5E-4AC3F667D2F6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5798940-E186-53FA-DE9B-214DD91FD9E4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AE2970-57F5-966F-D41A-842A6F6E01CD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B1C99E1-D508-E380-B84D-1305A428205A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1BD8E19-9FD7-6B1C-C6C2-7EF1C038041F}"/>
                </a:ext>
              </a:extLst>
            </p:cNvPr>
            <p:cNvGrpSpPr/>
            <p:nvPr/>
          </p:nvGrpSpPr>
          <p:grpSpPr>
            <a:xfrm>
              <a:off x="1724433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53865A8-419E-3C8A-CD12-718520DEF771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8C6AC17-620F-B33A-56FC-E1B8F1C58D31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61AB02E-E6B0-8D57-FBD2-663F14E71DE8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157D8F31-652F-521B-BB22-791F65ED4E0E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1B40D23-3769-3BE6-6C23-26682D0DC9B2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031E098-2E73-6E34-5251-C1B516BA7A95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DA15745-D799-918C-807E-0754CEE20FE4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2464234-58BA-5C0A-CFBB-BF65A66E5769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íṧ1iḑê">
            <a:extLst>
              <a:ext uri="{FF2B5EF4-FFF2-40B4-BE49-F238E27FC236}">
                <a16:creationId xmlns:a16="http://schemas.microsoft.com/office/drawing/2014/main" id="{0188DA66-2999-A5EC-15BC-EC47775EE42D}"/>
              </a:ext>
            </a:extLst>
          </p:cNvPr>
          <p:cNvSpPr/>
          <p:nvPr/>
        </p:nvSpPr>
        <p:spPr>
          <a:xfrm rot="3717444" flipH="1">
            <a:off x="10947569" y="-335750"/>
            <a:ext cx="2766534" cy="2703498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65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íṧ1iḑê">
            <a:extLst>
              <a:ext uri="{FF2B5EF4-FFF2-40B4-BE49-F238E27FC236}">
                <a16:creationId xmlns:a16="http://schemas.microsoft.com/office/drawing/2014/main" id="{842D6902-9F34-5DD0-66F5-16B3BC70DEF7}"/>
              </a:ext>
            </a:extLst>
          </p:cNvPr>
          <p:cNvSpPr/>
          <p:nvPr/>
        </p:nvSpPr>
        <p:spPr>
          <a:xfrm rot="3717444" flipH="1">
            <a:off x="378711" y="5776287"/>
            <a:ext cx="2352478" cy="2298876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" name="îSḻiḋé">
            <a:extLst>
              <a:ext uri="{FF2B5EF4-FFF2-40B4-BE49-F238E27FC236}">
                <a16:creationId xmlns:a16="http://schemas.microsoft.com/office/drawing/2014/main" id="{3599D331-C9A6-EC30-F812-5764DA267A7B}"/>
              </a:ext>
            </a:extLst>
          </p:cNvPr>
          <p:cNvSpPr/>
          <p:nvPr/>
        </p:nvSpPr>
        <p:spPr>
          <a:xfrm>
            <a:off x="-93653" y="3712032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5" name="îśḻiďè">
            <a:extLst>
              <a:ext uri="{FF2B5EF4-FFF2-40B4-BE49-F238E27FC236}">
                <a16:creationId xmlns:a16="http://schemas.microsoft.com/office/drawing/2014/main" id="{DC2DD81D-A583-4911-A3BD-25F02D49D22A}"/>
              </a:ext>
            </a:extLst>
          </p:cNvPr>
          <p:cNvSpPr/>
          <p:nvPr/>
        </p:nvSpPr>
        <p:spPr>
          <a:xfrm rot="2665377" flipH="1">
            <a:off x="2462205" y="2312221"/>
            <a:ext cx="1186719" cy="1186719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iṧḷíďè">
            <a:extLst>
              <a:ext uri="{FF2B5EF4-FFF2-40B4-BE49-F238E27FC236}">
                <a16:creationId xmlns:a16="http://schemas.microsoft.com/office/drawing/2014/main" id="{F4004935-94F4-F490-0764-297BD2D8F6E1}"/>
              </a:ext>
            </a:extLst>
          </p:cNvPr>
          <p:cNvSpPr/>
          <p:nvPr/>
        </p:nvSpPr>
        <p:spPr>
          <a:xfrm flipH="1">
            <a:off x="-87309" y="4397662"/>
            <a:ext cx="5807985" cy="2463032"/>
          </a:xfrm>
          <a:custGeom>
            <a:avLst/>
            <a:gdLst>
              <a:gd name="connsiteX0" fmla="*/ 5807796 w 5807985"/>
              <a:gd name="connsiteY0" fmla="*/ 43921 h 2463032"/>
              <a:gd name="connsiteX1" fmla="*/ 5061375 w 5807985"/>
              <a:gd name="connsiteY1" fmla="*/ 136964 h 2463032"/>
              <a:gd name="connsiteX2" fmla="*/ 4374333 w 5807985"/>
              <a:gd name="connsiteY2" fmla="*/ 1040537 h 2463032"/>
              <a:gd name="connsiteX3" fmla="*/ 4368849 w 5807985"/>
              <a:gd name="connsiteY3" fmla="*/ 1051506 h 2463032"/>
              <a:gd name="connsiteX4" fmla="*/ 3716793 w 5807985"/>
              <a:gd name="connsiteY4" fmla="*/ 1963589 h 2463032"/>
              <a:gd name="connsiteX5" fmla="*/ 2393581 w 5807985"/>
              <a:gd name="connsiteY5" fmla="*/ 2209434 h 2463032"/>
              <a:gd name="connsiteX6" fmla="*/ 1938391 w 5807985"/>
              <a:gd name="connsiteY6" fmla="*/ 2143623 h 2463032"/>
              <a:gd name="connsiteX7" fmla="*/ 1022146 w 5807985"/>
              <a:gd name="connsiteY7" fmla="*/ 2057010 h 2463032"/>
              <a:gd name="connsiteX8" fmla="*/ 345128 w 5807985"/>
              <a:gd name="connsiteY8" fmla="*/ 2217566 h 2463032"/>
              <a:gd name="connsiteX9" fmla="*/ 0 w 5807985"/>
              <a:gd name="connsiteY9" fmla="*/ 2463032 h 2463032"/>
              <a:gd name="connsiteX10" fmla="*/ 12860 w 5807985"/>
              <a:gd name="connsiteY10" fmla="*/ 2463032 h 2463032"/>
              <a:gd name="connsiteX11" fmla="*/ 349289 w 5807985"/>
              <a:gd name="connsiteY11" fmla="*/ 2225698 h 2463032"/>
              <a:gd name="connsiteX12" fmla="*/ 1022714 w 5807985"/>
              <a:gd name="connsiteY12" fmla="*/ 2066088 h 2463032"/>
              <a:gd name="connsiteX13" fmla="*/ 1937256 w 5807985"/>
              <a:gd name="connsiteY13" fmla="*/ 2152511 h 2463032"/>
              <a:gd name="connsiteX14" fmla="*/ 2392825 w 5807985"/>
              <a:gd name="connsiteY14" fmla="*/ 2218511 h 2463032"/>
              <a:gd name="connsiteX15" fmla="*/ 3722466 w 5807985"/>
              <a:gd name="connsiteY15" fmla="*/ 1970965 h 2463032"/>
              <a:gd name="connsiteX16" fmla="*/ 4377359 w 5807985"/>
              <a:gd name="connsiteY16" fmla="*/ 1055477 h 2463032"/>
              <a:gd name="connsiteX17" fmla="*/ 4382843 w 5807985"/>
              <a:gd name="connsiteY17" fmla="*/ 1044509 h 2463032"/>
              <a:gd name="connsiteX18" fmla="*/ 5066480 w 5807985"/>
              <a:gd name="connsiteY18" fmla="*/ 144528 h 2463032"/>
              <a:gd name="connsiteX19" fmla="*/ 5807985 w 5807985"/>
              <a:gd name="connsiteY19" fmla="*/ 53377 h 2463032"/>
              <a:gd name="connsiteX20" fmla="*/ 5807985 w 5807985"/>
              <a:gd name="connsiteY20" fmla="*/ 43921 h 24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807985" h="2463032">
                <a:moveTo>
                  <a:pt x="5807796" y="43921"/>
                </a:moveTo>
                <a:cubicBezTo>
                  <a:pt x="5570651" y="-41368"/>
                  <a:pt x="5273935" y="1749"/>
                  <a:pt x="5061375" y="136964"/>
                </a:cubicBezTo>
                <a:cubicBezTo>
                  <a:pt x="4745369" y="338178"/>
                  <a:pt x="4556069" y="679146"/>
                  <a:pt x="4374333" y="1040537"/>
                </a:cubicBezTo>
                <a:lnTo>
                  <a:pt x="4368849" y="1051506"/>
                </a:lnTo>
                <a:cubicBezTo>
                  <a:pt x="4198270" y="1390961"/>
                  <a:pt x="4021829" y="1741951"/>
                  <a:pt x="3716793" y="1963589"/>
                </a:cubicBezTo>
                <a:cubicBezTo>
                  <a:pt x="3400977" y="2193170"/>
                  <a:pt x="2968101" y="2273543"/>
                  <a:pt x="2393581" y="2209434"/>
                </a:cubicBezTo>
                <a:cubicBezTo>
                  <a:pt x="2241536" y="2192414"/>
                  <a:pt x="2087410" y="2167640"/>
                  <a:pt x="1938391" y="2143623"/>
                </a:cubicBezTo>
                <a:cubicBezTo>
                  <a:pt x="1639027" y="2095400"/>
                  <a:pt x="1329641" y="2045475"/>
                  <a:pt x="1022146" y="2057010"/>
                </a:cubicBezTo>
                <a:cubicBezTo>
                  <a:pt x="778193" y="2066277"/>
                  <a:pt x="544073" y="2121686"/>
                  <a:pt x="345128" y="2217566"/>
                </a:cubicBezTo>
                <a:cubicBezTo>
                  <a:pt x="208022" y="2283566"/>
                  <a:pt x="92665" y="2365829"/>
                  <a:pt x="0" y="2463032"/>
                </a:cubicBezTo>
                <a:lnTo>
                  <a:pt x="12860" y="2463032"/>
                </a:lnTo>
                <a:cubicBezTo>
                  <a:pt x="103822" y="2369233"/>
                  <a:pt x="216154" y="2289806"/>
                  <a:pt x="349289" y="2225698"/>
                </a:cubicBezTo>
                <a:cubicBezTo>
                  <a:pt x="547099" y="2130575"/>
                  <a:pt x="779895" y="2075354"/>
                  <a:pt x="1022714" y="2066088"/>
                </a:cubicBezTo>
                <a:cubicBezTo>
                  <a:pt x="1329452" y="2054363"/>
                  <a:pt x="1638460" y="2104288"/>
                  <a:pt x="1937256" y="2152511"/>
                </a:cubicBezTo>
                <a:cubicBezTo>
                  <a:pt x="2086465" y="2176529"/>
                  <a:pt x="2240591" y="2201491"/>
                  <a:pt x="2392825" y="2218511"/>
                </a:cubicBezTo>
                <a:cubicBezTo>
                  <a:pt x="2969803" y="2282998"/>
                  <a:pt x="3404759" y="2201870"/>
                  <a:pt x="3722466" y="1970965"/>
                </a:cubicBezTo>
                <a:cubicBezTo>
                  <a:pt x="4029394" y="1747813"/>
                  <a:pt x="4206213" y="1395877"/>
                  <a:pt x="4377359" y="1055477"/>
                </a:cubicBezTo>
                <a:lnTo>
                  <a:pt x="4382843" y="1044509"/>
                </a:lnTo>
                <a:cubicBezTo>
                  <a:pt x="4563823" y="684441"/>
                  <a:pt x="4752367" y="344608"/>
                  <a:pt x="5066480" y="144528"/>
                </a:cubicBezTo>
                <a:cubicBezTo>
                  <a:pt x="5277717" y="10070"/>
                  <a:pt x="5573110" y="-32480"/>
                  <a:pt x="5807985" y="53377"/>
                </a:cubicBezTo>
                <a:lnTo>
                  <a:pt x="5807985" y="43921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dirty="0"/>
          </a:p>
        </p:txBody>
      </p:sp>
      <p:sp>
        <p:nvSpPr>
          <p:cNvPr id="7" name="ïŝliďê">
            <a:extLst>
              <a:ext uri="{FF2B5EF4-FFF2-40B4-BE49-F238E27FC236}">
                <a16:creationId xmlns:a16="http://schemas.microsoft.com/office/drawing/2014/main" id="{BD848940-475B-5FBD-2498-0BDCDDC6BEDF}"/>
              </a:ext>
            </a:extLst>
          </p:cNvPr>
          <p:cNvSpPr/>
          <p:nvPr/>
        </p:nvSpPr>
        <p:spPr>
          <a:xfrm rot="16519762" flipV="1">
            <a:off x="9425199" y="1246924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ï$1iďê">
            <a:extLst>
              <a:ext uri="{FF2B5EF4-FFF2-40B4-BE49-F238E27FC236}">
                <a16:creationId xmlns:a16="http://schemas.microsoft.com/office/drawing/2014/main" id="{22153EF7-4EA9-BF31-9F65-6A2ED9AEA63B}"/>
              </a:ext>
            </a:extLst>
          </p:cNvPr>
          <p:cNvSpPr/>
          <p:nvPr/>
        </p:nvSpPr>
        <p:spPr>
          <a:xfrm>
            <a:off x="8122430" y="0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9" name="îṥ1íḓé">
            <a:extLst>
              <a:ext uri="{FF2B5EF4-FFF2-40B4-BE49-F238E27FC236}">
                <a16:creationId xmlns:a16="http://schemas.microsoft.com/office/drawing/2014/main" id="{1741408C-41FC-EFE7-367F-0C62A77FC57B}"/>
              </a:ext>
            </a:extLst>
          </p:cNvPr>
          <p:cNvSpPr/>
          <p:nvPr/>
        </p:nvSpPr>
        <p:spPr>
          <a:xfrm flipV="1">
            <a:off x="9924979" y="-19671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0" name="author">
            <a:extLst>
              <a:ext uri="{FF2B5EF4-FFF2-40B4-BE49-F238E27FC236}">
                <a16:creationId xmlns:a16="http://schemas.microsoft.com/office/drawing/2014/main" id="{9C4E71C5-DDE1-D761-A5EF-6F1F6206BB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42349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5E2C2A92-3838-0879-97AF-76CE46673C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25751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12" name="title">
            <a:extLst>
              <a:ext uri="{FF2B5EF4-FFF2-40B4-BE49-F238E27FC236}">
                <a16:creationId xmlns:a16="http://schemas.microsoft.com/office/drawing/2014/main" id="{6C0346D2-76BC-8404-3667-25B5312A87E8}"/>
              </a:ext>
            </a:extLst>
          </p:cNvPr>
          <p:cNvSpPr txBox="1"/>
          <p:nvPr/>
        </p:nvSpPr>
        <p:spPr>
          <a:xfrm>
            <a:off x="3019656" y="2763504"/>
            <a:ext cx="6152687" cy="848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工作述职报告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9AF4C6FF-CDDF-BC97-5F78-D1E93D1FB0E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16490" y="4110592"/>
            <a:ext cx="5782594" cy="552972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Never forget what you are, for surely the world will not. Make it your strength. Never forget what you are, for surely the world will not. </a:t>
            </a:r>
          </a:p>
        </p:txBody>
      </p:sp>
      <p:sp>
        <p:nvSpPr>
          <p:cNvPr id="14" name="ppt_type">
            <a:extLst>
              <a:ext uri="{FF2B5EF4-FFF2-40B4-BE49-F238E27FC236}">
                <a16:creationId xmlns:a16="http://schemas.microsoft.com/office/drawing/2014/main" id="{9D34402D-B1AE-2000-53B3-EEFDBE1179DF}"/>
              </a:ext>
            </a:extLst>
          </p:cNvPr>
          <p:cNvSpPr txBox="1"/>
          <p:nvPr/>
        </p:nvSpPr>
        <p:spPr>
          <a:xfrm>
            <a:off x="2514601" y="1953075"/>
            <a:ext cx="7186374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 REPORT</a:t>
            </a:r>
            <a:endParaRPr lang="zh-CN" altLang="en-US" sz="28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iconfont-1192-812027">
            <a:extLst>
              <a:ext uri="{FF2B5EF4-FFF2-40B4-BE49-F238E27FC236}">
                <a16:creationId xmlns:a16="http://schemas.microsoft.com/office/drawing/2014/main" id="{4149B5E1-4EBC-F07D-3B40-384733B2A518}"/>
              </a:ext>
            </a:extLst>
          </p:cNvPr>
          <p:cNvSpPr/>
          <p:nvPr/>
        </p:nvSpPr>
        <p:spPr>
          <a:xfrm>
            <a:off x="632235" y="803785"/>
            <a:ext cx="413062" cy="412440"/>
          </a:xfrm>
          <a:custGeom>
            <a:avLst/>
            <a:gdLst>
              <a:gd name="connsiteX0" fmla="*/ 445247 w 609262"/>
              <a:gd name="connsiteY0" fmla="*/ 196101 h 608345"/>
              <a:gd name="connsiteX1" fmla="*/ 577480 w 609262"/>
              <a:gd name="connsiteY1" fmla="*/ 196101 h 608345"/>
              <a:gd name="connsiteX2" fmla="*/ 609262 w 609262"/>
              <a:gd name="connsiteY2" fmla="*/ 227930 h 608345"/>
              <a:gd name="connsiteX3" fmla="*/ 609262 w 609262"/>
              <a:gd name="connsiteY3" fmla="*/ 576612 h 608345"/>
              <a:gd name="connsiteX4" fmla="*/ 577480 w 609262"/>
              <a:gd name="connsiteY4" fmla="*/ 608345 h 608345"/>
              <a:gd name="connsiteX5" fmla="*/ 228262 w 609262"/>
              <a:gd name="connsiteY5" fmla="*/ 608345 h 608345"/>
              <a:gd name="connsiteX6" fmla="*/ 196384 w 609262"/>
              <a:gd name="connsiteY6" fmla="*/ 576612 h 608345"/>
              <a:gd name="connsiteX7" fmla="*/ 196384 w 609262"/>
              <a:gd name="connsiteY7" fmla="*/ 444582 h 608345"/>
              <a:gd name="connsiteX8" fmla="*/ 260044 w 609262"/>
              <a:gd name="connsiteY8" fmla="*/ 444582 h 608345"/>
              <a:gd name="connsiteX9" fmla="*/ 260044 w 609262"/>
              <a:gd name="connsiteY9" fmla="*/ 544878 h 608345"/>
              <a:gd name="connsiteX10" fmla="*/ 545698 w 609262"/>
              <a:gd name="connsiteY10" fmla="*/ 544878 h 608345"/>
              <a:gd name="connsiteX11" fmla="*/ 545698 w 609262"/>
              <a:gd name="connsiteY11" fmla="*/ 259664 h 608345"/>
              <a:gd name="connsiteX12" fmla="*/ 445247 w 609262"/>
              <a:gd name="connsiteY12" fmla="*/ 259664 h 608345"/>
              <a:gd name="connsiteX13" fmla="*/ 19936 w 609262"/>
              <a:gd name="connsiteY13" fmla="*/ 0 h 608345"/>
              <a:gd name="connsiteX14" fmla="*/ 382922 w 609262"/>
              <a:gd name="connsiteY14" fmla="*/ 0 h 608345"/>
              <a:gd name="connsiteX15" fmla="*/ 402858 w 609262"/>
              <a:gd name="connsiteY15" fmla="*/ 19908 h 608345"/>
              <a:gd name="connsiteX16" fmla="*/ 402858 w 609262"/>
              <a:gd name="connsiteY16" fmla="*/ 382386 h 608345"/>
              <a:gd name="connsiteX17" fmla="*/ 382922 w 609262"/>
              <a:gd name="connsiteY17" fmla="*/ 402294 h 608345"/>
              <a:gd name="connsiteX18" fmla="*/ 19936 w 609262"/>
              <a:gd name="connsiteY18" fmla="*/ 402294 h 608345"/>
              <a:gd name="connsiteX19" fmla="*/ 0 w 609262"/>
              <a:gd name="connsiteY19" fmla="*/ 382386 h 608345"/>
              <a:gd name="connsiteX20" fmla="*/ 0 w 609262"/>
              <a:gd name="connsiteY20" fmla="*/ 19908 h 608345"/>
              <a:gd name="connsiteX21" fmla="*/ 19936 w 609262"/>
              <a:gd name="connsiteY21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9262" h="608345">
                <a:moveTo>
                  <a:pt x="445247" y="196101"/>
                </a:moveTo>
                <a:lnTo>
                  <a:pt x="577480" y="196101"/>
                </a:lnTo>
                <a:cubicBezTo>
                  <a:pt x="595008" y="196101"/>
                  <a:pt x="609262" y="210333"/>
                  <a:pt x="609262" y="227930"/>
                </a:cubicBezTo>
                <a:lnTo>
                  <a:pt x="609262" y="576612"/>
                </a:lnTo>
                <a:cubicBezTo>
                  <a:pt x="609262" y="594113"/>
                  <a:pt x="595008" y="608345"/>
                  <a:pt x="577480" y="608345"/>
                </a:cubicBezTo>
                <a:lnTo>
                  <a:pt x="228262" y="608345"/>
                </a:lnTo>
                <a:cubicBezTo>
                  <a:pt x="210638" y="608345"/>
                  <a:pt x="196384" y="594113"/>
                  <a:pt x="196384" y="576612"/>
                </a:cubicBezTo>
                <a:lnTo>
                  <a:pt x="196384" y="444582"/>
                </a:lnTo>
                <a:lnTo>
                  <a:pt x="260044" y="444582"/>
                </a:lnTo>
                <a:lnTo>
                  <a:pt x="260044" y="544878"/>
                </a:lnTo>
                <a:lnTo>
                  <a:pt x="545698" y="544878"/>
                </a:lnTo>
                <a:lnTo>
                  <a:pt x="545698" y="259664"/>
                </a:lnTo>
                <a:lnTo>
                  <a:pt x="445247" y="259664"/>
                </a:lnTo>
                <a:close/>
                <a:moveTo>
                  <a:pt x="19936" y="0"/>
                </a:moveTo>
                <a:lnTo>
                  <a:pt x="382922" y="0"/>
                </a:lnTo>
                <a:cubicBezTo>
                  <a:pt x="393901" y="0"/>
                  <a:pt x="402858" y="8848"/>
                  <a:pt x="402858" y="19908"/>
                </a:cubicBezTo>
                <a:lnTo>
                  <a:pt x="402858" y="382386"/>
                </a:lnTo>
                <a:cubicBezTo>
                  <a:pt x="402858" y="393350"/>
                  <a:pt x="393901" y="402294"/>
                  <a:pt x="382922" y="402294"/>
                </a:cubicBezTo>
                <a:lnTo>
                  <a:pt x="19936" y="402294"/>
                </a:lnTo>
                <a:cubicBezTo>
                  <a:pt x="8957" y="402294"/>
                  <a:pt x="0" y="393350"/>
                  <a:pt x="0" y="382386"/>
                </a:cubicBezTo>
                <a:lnTo>
                  <a:pt x="0" y="19908"/>
                </a:lnTo>
                <a:cubicBezTo>
                  <a:pt x="0" y="8848"/>
                  <a:pt x="8957" y="0"/>
                  <a:pt x="199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7C3834-A515-0CDF-F105-00BB8AB3872F}"/>
              </a:ext>
            </a:extLst>
          </p:cNvPr>
          <p:cNvGrpSpPr/>
          <p:nvPr/>
        </p:nvGrpSpPr>
        <p:grpSpPr>
          <a:xfrm rot="5400000" flipH="1">
            <a:off x="10693966" y="5521423"/>
            <a:ext cx="292598" cy="1346667"/>
            <a:chOff x="1724433" y="1612606"/>
            <a:chExt cx="241950" cy="1113561"/>
          </a:xfrm>
          <a:solidFill>
            <a:schemeClr val="accent2"/>
          </a:soli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7FD0790-3066-C153-FD33-BC259F357C2D}"/>
                </a:ext>
              </a:extLst>
            </p:cNvPr>
            <p:cNvGrpSpPr/>
            <p:nvPr/>
          </p:nvGrpSpPr>
          <p:grpSpPr>
            <a:xfrm>
              <a:off x="1898681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59B105E-508F-B46F-1668-9578045C9181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E82FBE1-444C-0945-A3C0-B6C58C1F7946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120C62A3-ECD8-F2D6-B70B-3F854E2D6D68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E69587B-3C2E-07A2-28BB-8C5CC0A6955F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E26F675-BCFA-1C0B-5F5E-4AC3F667D2F6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5798940-E186-53FA-DE9B-214DD91FD9E4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AE2970-57F5-966F-D41A-842A6F6E01CD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B1C99E1-D508-E380-B84D-1305A428205A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1BD8E19-9FD7-6B1C-C6C2-7EF1C038041F}"/>
                </a:ext>
              </a:extLst>
            </p:cNvPr>
            <p:cNvGrpSpPr/>
            <p:nvPr/>
          </p:nvGrpSpPr>
          <p:grpSpPr>
            <a:xfrm>
              <a:off x="1724433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53865A8-419E-3C8A-CD12-718520DEF771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8C6AC17-620F-B33A-56FC-E1B8F1C58D31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61AB02E-E6B0-8D57-FBD2-663F14E71DE8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157D8F31-652F-521B-BB22-791F65ED4E0E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1B40D23-3769-3BE6-6C23-26682D0DC9B2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031E098-2E73-6E34-5251-C1B516BA7A95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DA15745-D799-918C-807E-0754CEE20FE4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2464234-58BA-5C0A-CFBB-BF65A66E5769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íṧ1iḑê">
            <a:extLst>
              <a:ext uri="{FF2B5EF4-FFF2-40B4-BE49-F238E27FC236}">
                <a16:creationId xmlns:a16="http://schemas.microsoft.com/office/drawing/2014/main" id="{0188DA66-2999-A5EC-15BC-EC47775EE42D}"/>
              </a:ext>
            </a:extLst>
          </p:cNvPr>
          <p:cNvSpPr/>
          <p:nvPr/>
        </p:nvSpPr>
        <p:spPr>
          <a:xfrm rot="3717444" flipH="1">
            <a:off x="10947569" y="-335750"/>
            <a:ext cx="2766534" cy="2703498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359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"/>
          <p:cNvSpPr txBox="1">
            <a:spLocks noChangeArrowheads="1"/>
          </p:cNvSpPr>
          <p:nvPr/>
        </p:nvSpPr>
        <p:spPr bwMode="auto">
          <a:xfrm>
            <a:off x="3322430" y="3271822"/>
            <a:ext cx="55634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工作总结规划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76B01E-CE9F-E483-94E2-AD9AA890244E}"/>
              </a:ext>
            </a:extLst>
          </p:cNvPr>
          <p:cNvGrpSpPr/>
          <p:nvPr/>
        </p:nvGrpSpPr>
        <p:grpSpPr>
          <a:xfrm>
            <a:off x="5258884" y="1354667"/>
            <a:ext cx="1690508" cy="1690508"/>
            <a:chOff x="5254932" y="1151031"/>
            <a:chExt cx="1690508" cy="1690508"/>
          </a:xfrm>
        </p:grpSpPr>
        <p:sp>
          <p:nvSpPr>
            <p:cNvPr id="30" name="îśḻiďè">
              <a:extLst>
                <a:ext uri="{FF2B5EF4-FFF2-40B4-BE49-F238E27FC236}">
                  <a16:creationId xmlns:a16="http://schemas.microsoft.com/office/drawing/2014/main" id="{189FFE6D-9BB7-D63F-4A4A-F8B436D67321}"/>
                </a:ext>
              </a:extLst>
            </p:cNvPr>
            <p:cNvSpPr/>
            <p:nvPr/>
          </p:nvSpPr>
          <p:spPr>
            <a:xfrm rot="5400000" flipH="1">
              <a:off x="5254932" y="1151031"/>
              <a:ext cx="1690508" cy="1690508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8" name="section_no"/>
            <p:cNvSpPr>
              <a:spLocks noChangeArrowheads="1"/>
            </p:cNvSpPr>
            <p:nvPr/>
          </p:nvSpPr>
          <p:spPr bwMode="auto">
            <a:xfrm>
              <a:off x="5558156" y="1434368"/>
              <a:ext cx="1091966" cy="1123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18" name="subtitle">
            <a:extLst>
              <a:ext uri="{FF2B5EF4-FFF2-40B4-BE49-F238E27FC236}">
                <a16:creationId xmlns:a16="http://schemas.microsoft.com/office/drawing/2014/main" id="{B8A180D0-ED00-4497-8C88-B3FB1A6817F4}"/>
              </a:ext>
            </a:extLst>
          </p:cNvPr>
          <p:cNvSpPr txBox="1"/>
          <p:nvPr/>
        </p:nvSpPr>
        <p:spPr>
          <a:xfrm>
            <a:off x="3542284" y="4457956"/>
            <a:ext cx="5107432" cy="5168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The user can demonstrate on a projector or computer or print the it into a film to be used in a wider field</a:t>
            </a:r>
          </a:p>
        </p:txBody>
      </p:sp>
      <p:sp>
        <p:nvSpPr>
          <p:cNvPr id="58" name="iconfont-1192-812027">
            <a:extLst>
              <a:ext uri="{FF2B5EF4-FFF2-40B4-BE49-F238E27FC236}">
                <a16:creationId xmlns:a16="http://schemas.microsoft.com/office/drawing/2014/main" id="{F0CA0E6C-2384-46DA-AF08-95A639F368C0}"/>
              </a:ext>
            </a:extLst>
          </p:cNvPr>
          <p:cNvSpPr/>
          <p:nvPr/>
        </p:nvSpPr>
        <p:spPr>
          <a:xfrm>
            <a:off x="11105838" y="676585"/>
            <a:ext cx="413062" cy="412440"/>
          </a:xfrm>
          <a:custGeom>
            <a:avLst/>
            <a:gdLst>
              <a:gd name="connsiteX0" fmla="*/ 445247 w 609262"/>
              <a:gd name="connsiteY0" fmla="*/ 196101 h 608345"/>
              <a:gd name="connsiteX1" fmla="*/ 577480 w 609262"/>
              <a:gd name="connsiteY1" fmla="*/ 196101 h 608345"/>
              <a:gd name="connsiteX2" fmla="*/ 609262 w 609262"/>
              <a:gd name="connsiteY2" fmla="*/ 227930 h 608345"/>
              <a:gd name="connsiteX3" fmla="*/ 609262 w 609262"/>
              <a:gd name="connsiteY3" fmla="*/ 576612 h 608345"/>
              <a:gd name="connsiteX4" fmla="*/ 577480 w 609262"/>
              <a:gd name="connsiteY4" fmla="*/ 608345 h 608345"/>
              <a:gd name="connsiteX5" fmla="*/ 228262 w 609262"/>
              <a:gd name="connsiteY5" fmla="*/ 608345 h 608345"/>
              <a:gd name="connsiteX6" fmla="*/ 196384 w 609262"/>
              <a:gd name="connsiteY6" fmla="*/ 576612 h 608345"/>
              <a:gd name="connsiteX7" fmla="*/ 196384 w 609262"/>
              <a:gd name="connsiteY7" fmla="*/ 444582 h 608345"/>
              <a:gd name="connsiteX8" fmla="*/ 260044 w 609262"/>
              <a:gd name="connsiteY8" fmla="*/ 444582 h 608345"/>
              <a:gd name="connsiteX9" fmla="*/ 260044 w 609262"/>
              <a:gd name="connsiteY9" fmla="*/ 544878 h 608345"/>
              <a:gd name="connsiteX10" fmla="*/ 545698 w 609262"/>
              <a:gd name="connsiteY10" fmla="*/ 544878 h 608345"/>
              <a:gd name="connsiteX11" fmla="*/ 545698 w 609262"/>
              <a:gd name="connsiteY11" fmla="*/ 259664 h 608345"/>
              <a:gd name="connsiteX12" fmla="*/ 445247 w 609262"/>
              <a:gd name="connsiteY12" fmla="*/ 259664 h 608345"/>
              <a:gd name="connsiteX13" fmla="*/ 19936 w 609262"/>
              <a:gd name="connsiteY13" fmla="*/ 0 h 608345"/>
              <a:gd name="connsiteX14" fmla="*/ 382922 w 609262"/>
              <a:gd name="connsiteY14" fmla="*/ 0 h 608345"/>
              <a:gd name="connsiteX15" fmla="*/ 402858 w 609262"/>
              <a:gd name="connsiteY15" fmla="*/ 19908 h 608345"/>
              <a:gd name="connsiteX16" fmla="*/ 402858 w 609262"/>
              <a:gd name="connsiteY16" fmla="*/ 382386 h 608345"/>
              <a:gd name="connsiteX17" fmla="*/ 382922 w 609262"/>
              <a:gd name="connsiteY17" fmla="*/ 402294 h 608345"/>
              <a:gd name="connsiteX18" fmla="*/ 19936 w 609262"/>
              <a:gd name="connsiteY18" fmla="*/ 402294 h 608345"/>
              <a:gd name="connsiteX19" fmla="*/ 0 w 609262"/>
              <a:gd name="connsiteY19" fmla="*/ 382386 h 608345"/>
              <a:gd name="connsiteX20" fmla="*/ 0 w 609262"/>
              <a:gd name="connsiteY20" fmla="*/ 19908 h 608345"/>
              <a:gd name="connsiteX21" fmla="*/ 19936 w 609262"/>
              <a:gd name="connsiteY21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9262" h="608345">
                <a:moveTo>
                  <a:pt x="445247" y="196101"/>
                </a:moveTo>
                <a:lnTo>
                  <a:pt x="577480" y="196101"/>
                </a:lnTo>
                <a:cubicBezTo>
                  <a:pt x="595008" y="196101"/>
                  <a:pt x="609262" y="210333"/>
                  <a:pt x="609262" y="227930"/>
                </a:cubicBezTo>
                <a:lnTo>
                  <a:pt x="609262" y="576612"/>
                </a:lnTo>
                <a:cubicBezTo>
                  <a:pt x="609262" y="594113"/>
                  <a:pt x="595008" y="608345"/>
                  <a:pt x="577480" y="608345"/>
                </a:cubicBezTo>
                <a:lnTo>
                  <a:pt x="228262" y="608345"/>
                </a:lnTo>
                <a:cubicBezTo>
                  <a:pt x="210638" y="608345"/>
                  <a:pt x="196384" y="594113"/>
                  <a:pt x="196384" y="576612"/>
                </a:cubicBezTo>
                <a:lnTo>
                  <a:pt x="196384" y="444582"/>
                </a:lnTo>
                <a:lnTo>
                  <a:pt x="260044" y="444582"/>
                </a:lnTo>
                <a:lnTo>
                  <a:pt x="260044" y="544878"/>
                </a:lnTo>
                <a:lnTo>
                  <a:pt x="545698" y="544878"/>
                </a:lnTo>
                <a:lnTo>
                  <a:pt x="545698" y="259664"/>
                </a:lnTo>
                <a:lnTo>
                  <a:pt x="445247" y="259664"/>
                </a:lnTo>
                <a:close/>
                <a:moveTo>
                  <a:pt x="19936" y="0"/>
                </a:moveTo>
                <a:lnTo>
                  <a:pt x="382922" y="0"/>
                </a:lnTo>
                <a:cubicBezTo>
                  <a:pt x="393901" y="0"/>
                  <a:pt x="402858" y="8848"/>
                  <a:pt x="402858" y="19908"/>
                </a:cubicBezTo>
                <a:lnTo>
                  <a:pt x="402858" y="382386"/>
                </a:lnTo>
                <a:cubicBezTo>
                  <a:pt x="402858" y="393350"/>
                  <a:pt x="393901" y="402294"/>
                  <a:pt x="382922" y="402294"/>
                </a:cubicBezTo>
                <a:lnTo>
                  <a:pt x="19936" y="402294"/>
                </a:lnTo>
                <a:cubicBezTo>
                  <a:pt x="8957" y="402294"/>
                  <a:pt x="0" y="393350"/>
                  <a:pt x="0" y="382386"/>
                </a:cubicBezTo>
                <a:lnTo>
                  <a:pt x="0" y="19908"/>
                </a:lnTo>
                <a:cubicBezTo>
                  <a:pt x="0" y="8848"/>
                  <a:pt x="8957" y="0"/>
                  <a:pt x="199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FA3E914-C164-4BF2-ACD1-720314A5ECE8}"/>
              </a:ext>
            </a:extLst>
          </p:cNvPr>
          <p:cNvGrpSpPr/>
          <p:nvPr/>
        </p:nvGrpSpPr>
        <p:grpSpPr>
          <a:xfrm rot="5400000" flipH="1">
            <a:off x="1189310" y="5460766"/>
            <a:ext cx="292598" cy="1346667"/>
            <a:chOff x="1724433" y="1612606"/>
            <a:chExt cx="241950" cy="1113561"/>
          </a:xfrm>
          <a:solidFill>
            <a:schemeClr val="accent2"/>
          </a:solidFill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306BE01-C43C-433B-B5AB-5957FA3ADA8F}"/>
                </a:ext>
              </a:extLst>
            </p:cNvPr>
            <p:cNvGrpSpPr/>
            <p:nvPr/>
          </p:nvGrpSpPr>
          <p:grpSpPr>
            <a:xfrm>
              <a:off x="1898681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69C2B12-5DE7-4190-AF2E-39B7A8629217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517CADFB-DDDB-437C-A1E1-CD9BB7B63F09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4479E5D8-8CCD-4AED-9FA0-A68EB27EDAC2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656FC442-7A2A-4818-870F-C6113265F5B8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BC4251F-566A-4569-AAAA-C5973D8F12A7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4E78EA2-B42B-40FD-930A-30DB963E89F2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10121E58-DBDF-4889-A1C6-A4D59EF7EE7C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14DDA557-95A1-4D45-A635-A6AA8AEC0283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D21E0D0-07E1-426F-902C-F5386465DAD3}"/>
                </a:ext>
              </a:extLst>
            </p:cNvPr>
            <p:cNvGrpSpPr/>
            <p:nvPr/>
          </p:nvGrpSpPr>
          <p:grpSpPr>
            <a:xfrm>
              <a:off x="1724433" y="1612606"/>
              <a:ext cx="67702" cy="1113561"/>
              <a:chOff x="2041334" y="1597820"/>
              <a:chExt cx="67702" cy="1113561"/>
            </a:xfrm>
            <a:grpFill/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CD214AE-A04F-4DAF-91B6-4FEED3CA446A}"/>
                  </a:ext>
                </a:extLst>
              </p:cNvPr>
              <p:cNvSpPr/>
              <p:nvPr/>
            </p:nvSpPr>
            <p:spPr>
              <a:xfrm>
                <a:off x="2041334" y="159782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D392E9C4-24BF-4B4D-94E4-C47677454428}"/>
                  </a:ext>
                </a:extLst>
              </p:cNvPr>
              <p:cNvSpPr/>
              <p:nvPr/>
            </p:nvSpPr>
            <p:spPr>
              <a:xfrm>
                <a:off x="2041334" y="174722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92CCDEC3-FA16-4FD6-880B-5581190B3E83}"/>
                  </a:ext>
                </a:extLst>
              </p:cNvPr>
              <p:cNvSpPr/>
              <p:nvPr/>
            </p:nvSpPr>
            <p:spPr>
              <a:xfrm>
                <a:off x="2041334" y="1896636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9ED4752-703E-418E-BB9B-87338A5079E2}"/>
                  </a:ext>
                </a:extLst>
              </p:cNvPr>
              <p:cNvSpPr/>
              <p:nvPr/>
            </p:nvSpPr>
            <p:spPr>
              <a:xfrm>
                <a:off x="2041334" y="2046044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84B65BEE-95B6-4F64-BF25-88A9376E5988}"/>
                  </a:ext>
                </a:extLst>
              </p:cNvPr>
              <p:cNvSpPr/>
              <p:nvPr/>
            </p:nvSpPr>
            <p:spPr>
              <a:xfrm>
                <a:off x="2041334" y="2195452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EA40A5FC-B2B2-4A90-8E71-737634D29F48}"/>
                  </a:ext>
                </a:extLst>
              </p:cNvPr>
              <p:cNvSpPr/>
              <p:nvPr/>
            </p:nvSpPr>
            <p:spPr>
              <a:xfrm>
                <a:off x="2041334" y="2344860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0BBF7BF-624E-4C1B-8F3A-9DCCF027ECE6}"/>
                  </a:ext>
                </a:extLst>
              </p:cNvPr>
              <p:cNvSpPr/>
              <p:nvPr/>
            </p:nvSpPr>
            <p:spPr>
              <a:xfrm>
                <a:off x="2041334" y="2494268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3E216AF-5FFB-4697-A339-15AE1902FE29}"/>
                  </a:ext>
                </a:extLst>
              </p:cNvPr>
              <p:cNvSpPr/>
              <p:nvPr/>
            </p:nvSpPr>
            <p:spPr>
              <a:xfrm>
                <a:off x="2041334" y="2643679"/>
                <a:ext cx="67702" cy="6770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" name="íṧ1iḑê">
            <a:extLst>
              <a:ext uri="{FF2B5EF4-FFF2-40B4-BE49-F238E27FC236}">
                <a16:creationId xmlns:a16="http://schemas.microsoft.com/office/drawing/2014/main" id="{950C257B-2DE8-0BBB-60FE-77AF020FB7C4}"/>
              </a:ext>
            </a:extLst>
          </p:cNvPr>
          <p:cNvSpPr/>
          <p:nvPr/>
        </p:nvSpPr>
        <p:spPr>
          <a:xfrm rot="17882556" flipH="1" flipV="1">
            <a:off x="472364" y="-1203952"/>
            <a:ext cx="2352478" cy="2298876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4" name="îSḻiḋé">
            <a:extLst>
              <a:ext uri="{FF2B5EF4-FFF2-40B4-BE49-F238E27FC236}">
                <a16:creationId xmlns:a16="http://schemas.microsoft.com/office/drawing/2014/main" id="{09BB31A4-2D83-FA54-57FB-8620A9A186F3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35" name="iṧḷíďè">
            <a:extLst>
              <a:ext uri="{FF2B5EF4-FFF2-40B4-BE49-F238E27FC236}">
                <a16:creationId xmlns:a16="http://schemas.microsoft.com/office/drawing/2014/main" id="{04A42DD6-3A30-E934-8B66-6A5B4B9EFA9A}"/>
              </a:ext>
            </a:extLst>
          </p:cNvPr>
          <p:cNvSpPr/>
          <p:nvPr/>
        </p:nvSpPr>
        <p:spPr>
          <a:xfrm flipH="1" flipV="1">
            <a:off x="6344" y="10517"/>
            <a:ext cx="5807985" cy="2463032"/>
          </a:xfrm>
          <a:custGeom>
            <a:avLst/>
            <a:gdLst>
              <a:gd name="connsiteX0" fmla="*/ 5807796 w 5807985"/>
              <a:gd name="connsiteY0" fmla="*/ 43921 h 2463032"/>
              <a:gd name="connsiteX1" fmla="*/ 5061375 w 5807985"/>
              <a:gd name="connsiteY1" fmla="*/ 136964 h 2463032"/>
              <a:gd name="connsiteX2" fmla="*/ 4374333 w 5807985"/>
              <a:gd name="connsiteY2" fmla="*/ 1040537 h 2463032"/>
              <a:gd name="connsiteX3" fmla="*/ 4368849 w 5807985"/>
              <a:gd name="connsiteY3" fmla="*/ 1051506 h 2463032"/>
              <a:gd name="connsiteX4" fmla="*/ 3716793 w 5807985"/>
              <a:gd name="connsiteY4" fmla="*/ 1963589 h 2463032"/>
              <a:gd name="connsiteX5" fmla="*/ 2393581 w 5807985"/>
              <a:gd name="connsiteY5" fmla="*/ 2209434 h 2463032"/>
              <a:gd name="connsiteX6" fmla="*/ 1938391 w 5807985"/>
              <a:gd name="connsiteY6" fmla="*/ 2143623 h 2463032"/>
              <a:gd name="connsiteX7" fmla="*/ 1022146 w 5807985"/>
              <a:gd name="connsiteY7" fmla="*/ 2057010 h 2463032"/>
              <a:gd name="connsiteX8" fmla="*/ 345128 w 5807985"/>
              <a:gd name="connsiteY8" fmla="*/ 2217566 h 2463032"/>
              <a:gd name="connsiteX9" fmla="*/ 0 w 5807985"/>
              <a:gd name="connsiteY9" fmla="*/ 2463032 h 2463032"/>
              <a:gd name="connsiteX10" fmla="*/ 12860 w 5807985"/>
              <a:gd name="connsiteY10" fmla="*/ 2463032 h 2463032"/>
              <a:gd name="connsiteX11" fmla="*/ 349289 w 5807985"/>
              <a:gd name="connsiteY11" fmla="*/ 2225698 h 2463032"/>
              <a:gd name="connsiteX12" fmla="*/ 1022714 w 5807985"/>
              <a:gd name="connsiteY12" fmla="*/ 2066088 h 2463032"/>
              <a:gd name="connsiteX13" fmla="*/ 1937256 w 5807985"/>
              <a:gd name="connsiteY13" fmla="*/ 2152511 h 2463032"/>
              <a:gd name="connsiteX14" fmla="*/ 2392825 w 5807985"/>
              <a:gd name="connsiteY14" fmla="*/ 2218511 h 2463032"/>
              <a:gd name="connsiteX15" fmla="*/ 3722466 w 5807985"/>
              <a:gd name="connsiteY15" fmla="*/ 1970965 h 2463032"/>
              <a:gd name="connsiteX16" fmla="*/ 4377359 w 5807985"/>
              <a:gd name="connsiteY16" fmla="*/ 1055477 h 2463032"/>
              <a:gd name="connsiteX17" fmla="*/ 4382843 w 5807985"/>
              <a:gd name="connsiteY17" fmla="*/ 1044509 h 2463032"/>
              <a:gd name="connsiteX18" fmla="*/ 5066480 w 5807985"/>
              <a:gd name="connsiteY18" fmla="*/ 144528 h 2463032"/>
              <a:gd name="connsiteX19" fmla="*/ 5807985 w 5807985"/>
              <a:gd name="connsiteY19" fmla="*/ 53377 h 2463032"/>
              <a:gd name="connsiteX20" fmla="*/ 5807985 w 5807985"/>
              <a:gd name="connsiteY20" fmla="*/ 43921 h 24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807985" h="2463032">
                <a:moveTo>
                  <a:pt x="5807796" y="43921"/>
                </a:moveTo>
                <a:cubicBezTo>
                  <a:pt x="5570651" y="-41368"/>
                  <a:pt x="5273935" y="1749"/>
                  <a:pt x="5061375" y="136964"/>
                </a:cubicBezTo>
                <a:cubicBezTo>
                  <a:pt x="4745369" y="338178"/>
                  <a:pt x="4556069" y="679146"/>
                  <a:pt x="4374333" y="1040537"/>
                </a:cubicBezTo>
                <a:lnTo>
                  <a:pt x="4368849" y="1051506"/>
                </a:lnTo>
                <a:cubicBezTo>
                  <a:pt x="4198270" y="1390961"/>
                  <a:pt x="4021829" y="1741951"/>
                  <a:pt x="3716793" y="1963589"/>
                </a:cubicBezTo>
                <a:cubicBezTo>
                  <a:pt x="3400977" y="2193170"/>
                  <a:pt x="2968101" y="2273543"/>
                  <a:pt x="2393581" y="2209434"/>
                </a:cubicBezTo>
                <a:cubicBezTo>
                  <a:pt x="2241536" y="2192414"/>
                  <a:pt x="2087410" y="2167640"/>
                  <a:pt x="1938391" y="2143623"/>
                </a:cubicBezTo>
                <a:cubicBezTo>
                  <a:pt x="1639027" y="2095400"/>
                  <a:pt x="1329641" y="2045475"/>
                  <a:pt x="1022146" y="2057010"/>
                </a:cubicBezTo>
                <a:cubicBezTo>
                  <a:pt x="778193" y="2066277"/>
                  <a:pt x="544073" y="2121686"/>
                  <a:pt x="345128" y="2217566"/>
                </a:cubicBezTo>
                <a:cubicBezTo>
                  <a:pt x="208022" y="2283566"/>
                  <a:pt x="92665" y="2365829"/>
                  <a:pt x="0" y="2463032"/>
                </a:cubicBezTo>
                <a:lnTo>
                  <a:pt x="12860" y="2463032"/>
                </a:lnTo>
                <a:cubicBezTo>
                  <a:pt x="103822" y="2369233"/>
                  <a:pt x="216154" y="2289806"/>
                  <a:pt x="349289" y="2225698"/>
                </a:cubicBezTo>
                <a:cubicBezTo>
                  <a:pt x="547099" y="2130575"/>
                  <a:pt x="779895" y="2075354"/>
                  <a:pt x="1022714" y="2066088"/>
                </a:cubicBezTo>
                <a:cubicBezTo>
                  <a:pt x="1329452" y="2054363"/>
                  <a:pt x="1638460" y="2104288"/>
                  <a:pt x="1937256" y="2152511"/>
                </a:cubicBezTo>
                <a:cubicBezTo>
                  <a:pt x="2086465" y="2176529"/>
                  <a:pt x="2240591" y="2201491"/>
                  <a:pt x="2392825" y="2218511"/>
                </a:cubicBezTo>
                <a:cubicBezTo>
                  <a:pt x="2969803" y="2282998"/>
                  <a:pt x="3404759" y="2201870"/>
                  <a:pt x="3722466" y="1970965"/>
                </a:cubicBezTo>
                <a:cubicBezTo>
                  <a:pt x="4029394" y="1747813"/>
                  <a:pt x="4206213" y="1395877"/>
                  <a:pt x="4377359" y="1055477"/>
                </a:cubicBezTo>
                <a:lnTo>
                  <a:pt x="4382843" y="1044509"/>
                </a:lnTo>
                <a:cubicBezTo>
                  <a:pt x="4563823" y="684441"/>
                  <a:pt x="4752367" y="344608"/>
                  <a:pt x="5066480" y="144528"/>
                </a:cubicBezTo>
                <a:cubicBezTo>
                  <a:pt x="5277717" y="10070"/>
                  <a:pt x="5573110" y="-32480"/>
                  <a:pt x="5807985" y="53377"/>
                </a:cubicBezTo>
                <a:lnTo>
                  <a:pt x="5807985" y="43921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dirty="0"/>
          </a:p>
        </p:txBody>
      </p:sp>
      <p:sp>
        <p:nvSpPr>
          <p:cNvPr id="39" name="ïŝliďê">
            <a:extLst>
              <a:ext uri="{FF2B5EF4-FFF2-40B4-BE49-F238E27FC236}">
                <a16:creationId xmlns:a16="http://schemas.microsoft.com/office/drawing/2014/main" id="{D9949E5E-6B28-68C8-0E4E-606378EDFBF5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0" name="ï$1iďê">
            <a:extLst>
              <a:ext uri="{FF2B5EF4-FFF2-40B4-BE49-F238E27FC236}">
                <a16:creationId xmlns:a16="http://schemas.microsoft.com/office/drawing/2014/main" id="{DD696183-E616-7F88-3D76-A71B6C17AC08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41" name="îṥ1íḓé">
            <a:extLst>
              <a:ext uri="{FF2B5EF4-FFF2-40B4-BE49-F238E27FC236}">
                <a16:creationId xmlns:a16="http://schemas.microsoft.com/office/drawing/2014/main" id="{327A7734-E2A2-E410-4ADF-A4CBCCB5F92B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42" name="íṧ1iḑê">
            <a:extLst>
              <a:ext uri="{FF2B5EF4-FFF2-40B4-BE49-F238E27FC236}">
                <a16:creationId xmlns:a16="http://schemas.microsoft.com/office/drawing/2014/main" id="{98B2946A-5465-6521-24B8-1B79CE9ACC22}"/>
              </a:ext>
            </a:extLst>
          </p:cNvPr>
          <p:cNvSpPr/>
          <p:nvPr/>
        </p:nvSpPr>
        <p:spPr>
          <a:xfrm rot="17882556" flipH="1" flipV="1">
            <a:off x="8284291" y="5824929"/>
            <a:ext cx="2162973" cy="2113689"/>
          </a:xfrm>
          <a:custGeom>
            <a:avLst/>
            <a:gdLst>
              <a:gd name="connsiteX0" fmla="*/ 1646390 w 1646390"/>
              <a:gd name="connsiteY0" fmla="*/ 833615 h 1608877"/>
              <a:gd name="connsiteX1" fmla="*/ 1646390 w 1646390"/>
              <a:gd name="connsiteY1" fmla="*/ 850287 h 1608877"/>
              <a:gd name="connsiteX2" fmla="*/ 0 w 1646390"/>
              <a:gd name="connsiteY2" fmla="*/ 850287 h 1608877"/>
              <a:gd name="connsiteX3" fmla="*/ 0 w 1646390"/>
              <a:gd name="connsiteY3" fmla="*/ 833615 h 1608877"/>
              <a:gd name="connsiteX4" fmla="*/ 1646390 w 1646390"/>
              <a:gd name="connsiteY4" fmla="*/ 833615 h 1608877"/>
              <a:gd name="connsiteX5" fmla="*/ 39597 w 1646390"/>
              <a:gd name="connsiteY5" fmla="*/ 1060775 h 1608877"/>
              <a:gd name="connsiteX6" fmla="*/ 45849 w 1646390"/>
              <a:gd name="connsiteY6" fmla="*/ 1077448 h 1608877"/>
              <a:gd name="connsiteX7" fmla="*/ 1600541 w 1646390"/>
              <a:gd name="connsiteY7" fmla="*/ 1077448 h 1608877"/>
              <a:gd name="connsiteX8" fmla="*/ 1606793 w 1646390"/>
              <a:gd name="connsiteY8" fmla="*/ 1060775 h 1608877"/>
              <a:gd name="connsiteX9" fmla="*/ 39597 w 1646390"/>
              <a:gd name="connsiteY9" fmla="*/ 1060775 h 1608877"/>
              <a:gd name="connsiteX10" fmla="*/ 108370 w 1646390"/>
              <a:gd name="connsiteY10" fmla="*/ 1212910 h 1608877"/>
              <a:gd name="connsiteX11" fmla="*/ 116706 w 1646390"/>
              <a:gd name="connsiteY11" fmla="*/ 1229582 h 1608877"/>
              <a:gd name="connsiteX12" fmla="*/ 1529684 w 1646390"/>
              <a:gd name="connsiteY12" fmla="*/ 1229582 h 1608877"/>
              <a:gd name="connsiteX13" fmla="*/ 1538020 w 1646390"/>
              <a:gd name="connsiteY13" fmla="*/ 1212910 h 1608877"/>
              <a:gd name="connsiteX14" fmla="*/ 108370 w 1646390"/>
              <a:gd name="connsiteY14" fmla="*/ 1212910 h 1608877"/>
              <a:gd name="connsiteX15" fmla="*/ 18756 w 1646390"/>
              <a:gd name="connsiteY15" fmla="*/ 985750 h 1608877"/>
              <a:gd name="connsiteX16" fmla="*/ 22924 w 1646390"/>
              <a:gd name="connsiteY16" fmla="*/ 1000338 h 1608877"/>
              <a:gd name="connsiteX17" fmla="*/ 1623466 w 1646390"/>
              <a:gd name="connsiteY17" fmla="*/ 1000338 h 1608877"/>
              <a:gd name="connsiteX18" fmla="*/ 1627634 w 1646390"/>
              <a:gd name="connsiteY18" fmla="*/ 983666 h 1608877"/>
              <a:gd name="connsiteX19" fmla="*/ 18756 w 1646390"/>
              <a:gd name="connsiteY19" fmla="*/ 983666 h 1608877"/>
              <a:gd name="connsiteX20" fmla="*/ 6252 w 1646390"/>
              <a:gd name="connsiteY20" fmla="*/ 908640 h 1608877"/>
              <a:gd name="connsiteX21" fmla="*/ 8336 w 1646390"/>
              <a:gd name="connsiteY21" fmla="*/ 925313 h 1608877"/>
              <a:gd name="connsiteX22" fmla="*/ 1638054 w 1646390"/>
              <a:gd name="connsiteY22" fmla="*/ 925313 h 1608877"/>
              <a:gd name="connsiteX23" fmla="*/ 1640138 w 1646390"/>
              <a:gd name="connsiteY23" fmla="*/ 908640 h 1608877"/>
              <a:gd name="connsiteX24" fmla="*/ 6252 w 1646390"/>
              <a:gd name="connsiteY24" fmla="*/ 908640 h 1608877"/>
              <a:gd name="connsiteX25" fmla="*/ 408471 w 1646390"/>
              <a:gd name="connsiteY25" fmla="*/ 1515095 h 1608877"/>
              <a:gd name="connsiteX26" fmla="*/ 435564 w 1646390"/>
              <a:gd name="connsiteY26" fmla="*/ 1531768 h 1608877"/>
              <a:gd name="connsiteX27" fmla="*/ 1208742 w 1646390"/>
              <a:gd name="connsiteY27" fmla="*/ 1531768 h 1608877"/>
              <a:gd name="connsiteX28" fmla="*/ 1235835 w 1646390"/>
              <a:gd name="connsiteY28" fmla="*/ 1515095 h 1608877"/>
              <a:gd name="connsiteX29" fmla="*/ 408471 w 1646390"/>
              <a:gd name="connsiteY29" fmla="*/ 1515095 h 1608877"/>
              <a:gd name="connsiteX30" fmla="*/ 581447 w 1646390"/>
              <a:gd name="connsiteY30" fmla="*/ 1592205 h 1608877"/>
              <a:gd name="connsiteX31" fmla="*/ 641884 w 1646390"/>
              <a:gd name="connsiteY31" fmla="*/ 1608877 h 1608877"/>
              <a:gd name="connsiteX32" fmla="*/ 1006590 w 1646390"/>
              <a:gd name="connsiteY32" fmla="*/ 1608877 h 1608877"/>
              <a:gd name="connsiteX33" fmla="*/ 1067028 w 1646390"/>
              <a:gd name="connsiteY33" fmla="*/ 1592205 h 1608877"/>
              <a:gd name="connsiteX34" fmla="*/ 581447 w 1646390"/>
              <a:gd name="connsiteY34" fmla="*/ 1592205 h 1608877"/>
              <a:gd name="connsiteX35" fmla="*/ 300101 w 1646390"/>
              <a:gd name="connsiteY35" fmla="*/ 1440070 h 1608877"/>
              <a:gd name="connsiteX36" fmla="*/ 320942 w 1646390"/>
              <a:gd name="connsiteY36" fmla="*/ 1456742 h 1608877"/>
              <a:gd name="connsiteX37" fmla="*/ 1327532 w 1646390"/>
              <a:gd name="connsiteY37" fmla="*/ 1456742 h 1608877"/>
              <a:gd name="connsiteX38" fmla="*/ 1348373 w 1646390"/>
              <a:gd name="connsiteY38" fmla="*/ 1440070 h 1608877"/>
              <a:gd name="connsiteX39" fmla="*/ 300101 w 1646390"/>
              <a:gd name="connsiteY39" fmla="*/ 1440070 h 1608877"/>
              <a:gd name="connsiteX40" fmla="*/ 218824 w 1646390"/>
              <a:gd name="connsiteY40" fmla="*/ 1365045 h 1608877"/>
              <a:gd name="connsiteX41" fmla="*/ 233412 w 1646390"/>
              <a:gd name="connsiteY41" fmla="*/ 1381717 h 1608877"/>
              <a:gd name="connsiteX42" fmla="*/ 1410894 w 1646390"/>
              <a:gd name="connsiteY42" fmla="*/ 1381717 h 1608877"/>
              <a:gd name="connsiteX43" fmla="*/ 1425482 w 1646390"/>
              <a:gd name="connsiteY43" fmla="*/ 1365045 h 1608877"/>
              <a:gd name="connsiteX44" fmla="*/ 218824 w 1646390"/>
              <a:gd name="connsiteY44" fmla="*/ 1365045 h 1608877"/>
              <a:gd name="connsiteX45" fmla="*/ 156303 w 1646390"/>
              <a:gd name="connsiteY45" fmla="*/ 1287935 h 1608877"/>
              <a:gd name="connsiteX46" fmla="*/ 168807 w 1646390"/>
              <a:gd name="connsiteY46" fmla="*/ 1304608 h 1608877"/>
              <a:gd name="connsiteX47" fmla="*/ 1477583 w 1646390"/>
              <a:gd name="connsiteY47" fmla="*/ 1304608 h 1608877"/>
              <a:gd name="connsiteX48" fmla="*/ 1490087 w 1646390"/>
              <a:gd name="connsiteY48" fmla="*/ 1287935 h 1608877"/>
              <a:gd name="connsiteX49" fmla="*/ 156303 w 1646390"/>
              <a:gd name="connsiteY49" fmla="*/ 1287935 h 1608877"/>
              <a:gd name="connsiteX50" fmla="*/ 68773 w 1646390"/>
              <a:gd name="connsiteY50" fmla="*/ 1135801 h 1608877"/>
              <a:gd name="connsiteX51" fmla="*/ 75025 w 1646390"/>
              <a:gd name="connsiteY51" fmla="*/ 1152473 h 1608877"/>
              <a:gd name="connsiteX52" fmla="*/ 1567197 w 1646390"/>
              <a:gd name="connsiteY52" fmla="*/ 1152473 h 1608877"/>
              <a:gd name="connsiteX53" fmla="*/ 1573449 w 1646390"/>
              <a:gd name="connsiteY53" fmla="*/ 1135801 h 1608877"/>
              <a:gd name="connsiteX54" fmla="*/ 68773 w 1646390"/>
              <a:gd name="connsiteY54" fmla="*/ 1135801 h 1608877"/>
              <a:gd name="connsiteX55" fmla="*/ 233412 w 1646390"/>
              <a:gd name="connsiteY55" fmla="*/ 227160 h 1608877"/>
              <a:gd name="connsiteX56" fmla="*/ 218824 w 1646390"/>
              <a:gd name="connsiteY56" fmla="*/ 243832 h 1608877"/>
              <a:gd name="connsiteX57" fmla="*/ 1425482 w 1646390"/>
              <a:gd name="connsiteY57" fmla="*/ 243832 h 1608877"/>
              <a:gd name="connsiteX58" fmla="*/ 1410894 w 1646390"/>
              <a:gd name="connsiteY58" fmla="*/ 227160 h 1608877"/>
              <a:gd name="connsiteX59" fmla="*/ 233412 w 1646390"/>
              <a:gd name="connsiteY59" fmla="*/ 227160 h 1608877"/>
              <a:gd name="connsiteX60" fmla="*/ 318858 w 1646390"/>
              <a:gd name="connsiteY60" fmla="*/ 152135 h 1608877"/>
              <a:gd name="connsiteX61" fmla="*/ 298017 w 1646390"/>
              <a:gd name="connsiteY61" fmla="*/ 168807 h 1608877"/>
              <a:gd name="connsiteX62" fmla="*/ 1344205 w 1646390"/>
              <a:gd name="connsiteY62" fmla="*/ 168807 h 1608877"/>
              <a:gd name="connsiteX63" fmla="*/ 1323364 w 1646390"/>
              <a:gd name="connsiteY63" fmla="*/ 152135 h 1608877"/>
              <a:gd name="connsiteX64" fmla="*/ 318858 w 1646390"/>
              <a:gd name="connsiteY64" fmla="*/ 152135 h 1608877"/>
              <a:gd name="connsiteX65" fmla="*/ 641884 w 1646390"/>
              <a:gd name="connsiteY65" fmla="*/ 0 h 1608877"/>
              <a:gd name="connsiteX66" fmla="*/ 581447 w 1646390"/>
              <a:gd name="connsiteY66" fmla="*/ 16672 h 1608877"/>
              <a:gd name="connsiteX67" fmla="*/ 1064943 w 1646390"/>
              <a:gd name="connsiteY67" fmla="*/ 16672 h 1608877"/>
              <a:gd name="connsiteX68" fmla="*/ 1004506 w 1646390"/>
              <a:gd name="connsiteY68" fmla="*/ 0 h 1608877"/>
              <a:gd name="connsiteX69" fmla="*/ 641884 w 1646390"/>
              <a:gd name="connsiteY69" fmla="*/ 0 h 1608877"/>
              <a:gd name="connsiteX70" fmla="*/ 0 w 1646390"/>
              <a:gd name="connsiteY70" fmla="*/ 758590 h 1608877"/>
              <a:gd name="connsiteX71" fmla="*/ 0 w 1646390"/>
              <a:gd name="connsiteY71" fmla="*/ 775262 h 1608877"/>
              <a:gd name="connsiteX72" fmla="*/ 1646390 w 1646390"/>
              <a:gd name="connsiteY72" fmla="*/ 775262 h 1608877"/>
              <a:gd name="connsiteX73" fmla="*/ 1646390 w 1646390"/>
              <a:gd name="connsiteY73" fmla="*/ 758590 h 1608877"/>
              <a:gd name="connsiteX74" fmla="*/ 0 w 1646390"/>
              <a:gd name="connsiteY74" fmla="*/ 758590 h 1608877"/>
              <a:gd name="connsiteX75" fmla="*/ 168807 w 1646390"/>
              <a:gd name="connsiteY75" fmla="*/ 302185 h 1608877"/>
              <a:gd name="connsiteX76" fmla="*/ 156303 w 1646390"/>
              <a:gd name="connsiteY76" fmla="*/ 318858 h 1608877"/>
              <a:gd name="connsiteX77" fmla="*/ 1488003 w 1646390"/>
              <a:gd name="connsiteY77" fmla="*/ 318858 h 1608877"/>
              <a:gd name="connsiteX78" fmla="*/ 1475499 w 1646390"/>
              <a:gd name="connsiteY78" fmla="*/ 302185 h 1608877"/>
              <a:gd name="connsiteX79" fmla="*/ 168807 w 1646390"/>
              <a:gd name="connsiteY79" fmla="*/ 302185 h 1608877"/>
              <a:gd name="connsiteX80" fmla="*/ 437648 w 1646390"/>
              <a:gd name="connsiteY80" fmla="*/ 75025 h 1608877"/>
              <a:gd name="connsiteX81" fmla="*/ 410556 w 1646390"/>
              <a:gd name="connsiteY81" fmla="*/ 91698 h 1608877"/>
              <a:gd name="connsiteX82" fmla="*/ 1240003 w 1646390"/>
              <a:gd name="connsiteY82" fmla="*/ 91698 h 1608877"/>
              <a:gd name="connsiteX83" fmla="*/ 1212910 w 1646390"/>
              <a:gd name="connsiteY83" fmla="*/ 75025 h 1608877"/>
              <a:gd name="connsiteX84" fmla="*/ 437648 w 1646390"/>
              <a:gd name="connsiteY84" fmla="*/ 75025 h 1608877"/>
              <a:gd name="connsiteX85" fmla="*/ 8336 w 1646390"/>
              <a:gd name="connsiteY85" fmla="*/ 681480 h 1608877"/>
              <a:gd name="connsiteX86" fmla="*/ 6252 w 1646390"/>
              <a:gd name="connsiteY86" fmla="*/ 696069 h 1608877"/>
              <a:gd name="connsiteX87" fmla="*/ 1640138 w 1646390"/>
              <a:gd name="connsiteY87" fmla="*/ 696069 h 1608877"/>
              <a:gd name="connsiteX88" fmla="*/ 1638054 w 1646390"/>
              <a:gd name="connsiteY88" fmla="*/ 681480 h 1608877"/>
              <a:gd name="connsiteX89" fmla="*/ 8336 w 1646390"/>
              <a:gd name="connsiteY89" fmla="*/ 681480 h 1608877"/>
              <a:gd name="connsiteX90" fmla="*/ 22924 w 1646390"/>
              <a:gd name="connsiteY90" fmla="*/ 606455 h 1608877"/>
              <a:gd name="connsiteX91" fmla="*/ 18756 w 1646390"/>
              <a:gd name="connsiteY91" fmla="*/ 623127 h 1608877"/>
              <a:gd name="connsiteX92" fmla="*/ 1625550 w 1646390"/>
              <a:gd name="connsiteY92" fmla="*/ 623127 h 1608877"/>
              <a:gd name="connsiteX93" fmla="*/ 1621382 w 1646390"/>
              <a:gd name="connsiteY93" fmla="*/ 606455 h 1608877"/>
              <a:gd name="connsiteX94" fmla="*/ 22924 w 1646390"/>
              <a:gd name="connsiteY94" fmla="*/ 606455 h 1608877"/>
              <a:gd name="connsiteX95" fmla="*/ 116706 w 1646390"/>
              <a:gd name="connsiteY95" fmla="*/ 379295 h 1608877"/>
              <a:gd name="connsiteX96" fmla="*/ 108370 w 1646390"/>
              <a:gd name="connsiteY96" fmla="*/ 395967 h 1608877"/>
              <a:gd name="connsiteX97" fmla="*/ 1538020 w 1646390"/>
              <a:gd name="connsiteY97" fmla="*/ 395967 h 1608877"/>
              <a:gd name="connsiteX98" fmla="*/ 1529684 w 1646390"/>
              <a:gd name="connsiteY98" fmla="*/ 379295 h 1608877"/>
              <a:gd name="connsiteX99" fmla="*/ 116706 w 1646390"/>
              <a:gd name="connsiteY99" fmla="*/ 379295 h 1608877"/>
              <a:gd name="connsiteX100" fmla="*/ 45849 w 1646390"/>
              <a:gd name="connsiteY100" fmla="*/ 531430 h 1608877"/>
              <a:gd name="connsiteX101" fmla="*/ 39597 w 1646390"/>
              <a:gd name="connsiteY101" fmla="*/ 546018 h 1608877"/>
              <a:gd name="connsiteX102" fmla="*/ 1604709 w 1646390"/>
              <a:gd name="connsiteY102" fmla="*/ 546018 h 1608877"/>
              <a:gd name="connsiteX103" fmla="*/ 1598457 w 1646390"/>
              <a:gd name="connsiteY103" fmla="*/ 529346 h 1608877"/>
              <a:gd name="connsiteX104" fmla="*/ 45849 w 1646390"/>
              <a:gd name="connsiteY104" fmla="*/ 529346 h 1608877"/>
              <a:gd name="connsiteX105" fmla="*/ 77109 w 1646390"/>
              <a:gd name="connsiteY105" fmla="*/ 454320 h 1608877"/>
              <a:gd name="connsiteX106" fmla="*/ 70857 w 1646390"/>
              <a:gd name="connsiteY106" fmla="*/ 470993 h 1608877"/>
              <a:gd name="connsiteX107" fmla="*/ 1577617 w 1646390"/>
              <a:gd name="connsiteY107" fmla="*/ 470993 h 1608877"/>
              <a:gd name="connsiteX108" fmla="*/ 1571365 w 1646390"/>
              <a:gd name="connsiteY108" fmla="*/ 454320 h 1608877"/>
              <a:gd name="connsiteX109" fmla="*/ 77109 w 1646390"/>
              <a:gd name="connsiteY109" fmla="*/ 454320 h 1608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646390" h="1608877">
                <a:moveTo>
                  <a:pt x="1646390" y="833615"/>
                </a:moveTo>
                <a:cubicBezTo>
                  <a:pt x="1646390" y="839867"/>
                  <a:pt x="1646390" y="844035"/>
                  <a:pt x="1646390" y="850287"/>
                </a:cubicBezTo>
                <a:lnTo>
                  <a:pt x="0" y="850287"/>
                </a:lnTo>
                <a:cubicBezTo>
                  <a:pt x="0" y="846119"/>
                  <a:pt x="0" y="839867"/>
                  <a:pt x="0" y="833615"/>
                </a:cubicBezTo>
                <a:lnTo>
                  <a:pt x="1646390" y="833615"/>
                </a:lnTo>
                <a:close/>
                <a:moveTo>
                  <a:pt x="39597" y="1060775"/>
                </a:moveTo>
                <a:cubicBezTo>
                  <a:pt x="41681" y="1067027"/>
                  <a:pt x="43765" y="1071195"/>
                  <a:pt x="45849" y="1077448"/>
                </a:cubicBezTo>
                <a:lnTo>
                  <a:pt x="1600541" y="1077448"/>
                </a:lnTo>
                <a:cubicBezTo>
                  <a:pt x="1602625" y="1073279"/>
                  <a:pt x="1604709" y="1067027"/>
                  <a:pt x="1606793" y="1060775"/>
                </a:cubicBezTo>
                <a:lnTo>
                  <a:pt x="39597" y="1060775"/>
                </a:lnTo>
                <a:close/>
                <a:moveTo>
                  <a:pt x="108370" y="1212910"/>
                </a:moveTo>
                <a:cubicBezTo>
                  <a:pt x="110454" y="1219162"/>
                  <a:pt x="114622" y="1223330"/>
                  <a:pt x="116706" y="1229582"/>
                </a:cubicBezTo>
                <a:lnTo>
                  <a:pt x="1529684" y="1229582"/>
                </a:lnTo>
                <a:cubicBezTo>
                  <a:pt x="1531768" y="1225414"/>
                  <a:pt x="1535936" y="1219162"/>
                  <a:pt x="1538020" y="1212910"/>
                </a:cubicBezTo>
                <a:lnTo>
                  <a:pt x="108370" y="1212910"/>
                </a:lnTo>
                <a:close/>
                <a:moveTo>
                  <a:pt x="18756" y="985750"/>
                </a:moveTo>
                <a:cubicBezTo>
                  <a:pt x="20840" y="989918"/>
                  <a:pt x="22924" y="996170"/>
                  <a:pt x="22924" y="1000338"/>
                </a:cubicBezTo>
                <a:lnTo>
                  <a:pt x="1623466" y="1000338"/>
                </a:lnTo>
                <a:cubicBezTo>
                  <a:pt x="1625550" y="996170"/>
                  <a:pt x="1625550" y="989918"/>
                  <a:pt x="1627634" y="983666"/>
                </a:cubicBezTo>
                <a:lnTo>
                  <a:pt x="18756" y="983666"/>
                </a:lnTo>
                <a:close/>
                <a:moveTo>
                  <a:pt x="6252" y="908640"/>
                </a:moveTo>
                <a:cubicBezTo>
                  <a:pt x="6252" y="912809"/>
                  <a:pt x="8336" y="919061"/>
                  <a:pt x="8336" y="925313"/>
                </a:cubicBezTo>
                <a:lnTo>
                  <a:pt x="1638054" y="925313"/>
                </a:lnTo>
                <a:cubicBezTo>
                  <a:pt x="1638054" y="921145"/>
                  <a:pt x="1640138" y="914893"/>
                  <a:pt x="1640138" y="908640"/>
                </a:cubicBezTo>
                <a:lnTo>
                  <a:pt x="6252" y="908640"/>
                </a:lnTo>
                <a:close/>
                <a:moveTo>
                  <a:pt x="408471" y="1515095"/>
                </a:moveTo>
                <a:cubicBezTo>
                  <a:pt x="416808" y="1521348"/>
                  <a:pt x="427228" y="1525516"/>
                  <a:pt x="435564" y="1531768"/>
                </a:cubicBezTo>
                <a:lnTo>
                  <a:pt x="1208742" y="1531768"/>
                </a:lnTo>
                <a:cubicBezTo>
                  <a:pt x="1219162" y="1527600"/>
                  <a:pt x="1227498" y="1521348"/>
                  <a:pt x="1235835" y="1515095"/>
                </a:cubicBezTo>
                <a:lnTo>
                  <a:pt x="408471" y="1515095"/>
                </a:lnTo>
                <a:close/>
                <a:moveTo>
                  <a:pt x="581447" y="1592205"/>
                </a:moveTo>
                <a:cubicBezTo>
                  <a:pt x="600203" y="1598457"/>
                  <a:pt x="621043" y="1602625"/>
                  <a:pt x="641884" y="1608877"/>
                </a:cubicBezTo>
                <a:lnTo>
                  <a:pt x="1006590" y="1608877"/>
                </a:lnTo>
                <a:cubicBezTo>
                  <a:pt x="1027431" y="1604709"/>
                  <a:pt x="1046187" y="1598457"/>
                  <a:pt x="1067028" y="1592205"/>
                </a:cubicBezTo>
                <a:lnTo>
                  <a:pt x="581447" y="1592205"/>
                </a:lnTo>
                <a:close/>
                <a:moveTo>
                  <a:pt x="300101" y="1440070"/>
                </a:moveTo>
                <a:cubicBezTo>
                  <a:pt x="306354" y="1446322"/>
                  <a:pt x="312606" y="1450490"/>
                  <a:pt x="320942" y="1456742"/>
                </a:cubicBezTo>
                <a:lnTo>
                  <a:pt x="1327532" y="1456742"/>
                </a:lnTo>
                <a:cubicBezTo>
                  <a:pt x="1333784" y="1452574"/>
                  <a:pt x="1340037" y="1446322"/>
                  <a:pt x="1348373" y="1440070"/>
                </a:cubicBezTo>
                <a:lnTo>
                  <a:pt x="300101" y="1440070"/>
                </a:lnTo>
                <a:close/>
                <a:moveTo>
                  <a:pt x="218824" y="1365045"/>
                </a:moveTo>
                <a:cubicBezTo>
                  <a:pt x="222992" y="1371297"/>
                  <a:pt x="229244" y="1375465"/>
                  <a:pt x="233412" y="1381717"/>
                </a:cubicBezTo>
                <a:lnTo>
                  <a:pt x="1410894" y="1381717"/>
                </a:lnTo>
                <a:cubicBezTo>
                  <a:pt x="1415062" y="1377549"/>
                  <a:pt x="1421314" y="1371297"/>
                  <a:pt x="1425482" y="1365045"/>
                </a:cubicBezTo>
                <a:lnTo>
                  <a:pt x="218824" y="1365045"/>
                </a:lnTo>
                <a:close/>
                <a:moveTo>
                  <a:pt x="156303" y="1287935"/>
                </a:moveTo>
                <a:cubicBezTo>
                  <a:pt x="160471" y="1294187"/>
                  <a:pt x="164639" y="1298356"/>
                  <a:pt x="168807" y="1304608"/>
                </a:cubicBezTo>
                <a:lnTo>
                  <a:pt x="1477583" y="1304608"/>
                </a:lnTo>
                <a:cubicBezTo>
                  <a:pt x="1481751" y="1300440"/>
                  <a:pt x="1485919" y="1294187"/>
                  <a:pt x="1490087" y="1287935"/>
                </a:cubicBezTo>
                <a:lnTo>
                  <a:pt x="156303" y="1287935"/>
                </a:lnTo>
                <a:close/>
                <a:moveTo>
                  <a:pt x="68773" y="1135801"/>
                </a:moveTo>
                <a:cubicBezTo>
                  <a:pt x="70857" y="1142053"/>
                  <a:pt x="72941" y="1146221"/>
                  <a:pt x="75025" y="1152473"/>
                </a:cubicBezTo>
                <a:lnTo>
                  <a:pt x="1567197" y="1152473"/>
                </a:lnTo>
                <a:cubicBezTo>
                  <a:pt x="1569281" y="1148305"/>
                  <a:pt x="1571365" y="1142053"/>
                  <a:pt x="1573449" y="1135801"/>
                </a:cubicBezTo>
                <a:lnTo>
                  <a:pt x="68773" y="1135801"/>
                </a:lnTo>
                <a:close/>
                <a:moveTo>
                  <a:pt x="233412" y="227160"/>
                </a:moveTo>
                <a:cubicBezTo>
                  <a:pt x="229244" y="231328"/>
                  <a:pt x="222992" y="237580"/>
                  <a:pt x="218824" y="243832"/>
                </a:cubicBezTo>
                <a:lnTo>
                  <a:pt x="1425482" y="243832"/>
                </a:lnTo>
                <a:cubicBezTo>
                  <a:pt x="1421314" y="237580"/>
                  <a:pt x="1415062" y="233412"/>
                  <a:pt x="1410894" y="227160"/>
                </a:cubicBezTo>
                <a:lnTo>
                  <a:pt x="233412" y="227160"/>
                </a:lnTo>
                <a:close/>
                <a:moveTo>
                  <a:pt x="318858" y="152135"/>
                </a:moveTo>
                <a:cubicBezTo>
                  <a:pt x="312606" y="156303"/>
                  <a:pt x="306354" y="162555"/>
                  <a:pt x="298017" y="168807"/>
                </a:cubicBezTo>
                <a:lnTo>
                  <a:pt x="1344205" y="168807"/>
                </a:lnTo>
                <a:cubicBezTo>
                  <a:pt x="1337952" y="162555"/>
                  <a:pt x="1331700" y="158387"/>
                  <a:pt x="1323364" y="152135"/>
                </a:cubicBezTo>
                <a:lnTo>
                  <a:pt x="318858" y="152135"/>
                </a:lnTo>
                <a:close/>
                <a:moveTo>
                  <a:pt x="641884" y="0"/>
                </a:moveTo>
                <a:cubicBezTo>
                  <a:pt x="621043" y="4168"/>
                  <a:pt x="602287" y="10420"/>
                  <a:pt x="581447" y="16672"/>
                </a:cubicBezTo>
                <a:lnTo>
                  <a:pt x="1064943" y="16672"/>
                </a:lnTo>
                <a:cubicBezTo>
                  <a:pt x="1046187" y="10420"/>
                  <a:pt x="1025347" y="6252"/>
                  <a:pt x="1004506" y="0"/>
                </a:cubicBezTo>
                <a:lnTo>
                  <a:pt x="641884" y="0"/>
                </a:lnTo>
                <a:close/>
                <a:moveTo>
                  <a:pt x="0" y="758590"/>
                </a:moveTo>
                <a:cubicBezTo>
                  <a:pt x="0" y="762758"/>
                  <a:pt x="0" y="769010"/>
                  <a:pt x="0" y="775262"/>
                </a:cubicBezTo>
                <a:lnTo>
                  <a:pt x="1646390" y="775262"/>
                </a:lnTo>
                <a:cubicBezTo>
                  <a:pt x="1646390" y="769010"/>
                  <a:pt x="1646390" y="764842"/>
                  <a:pt x="1646390" y="758590"/>
                </a:cubicBezTo>
                <a:lnTo>
                  <a:pt x="0" y="758590"/>
                </a:lnTo>
                <a:close/>
                <a:moveTo>
                  <a:pt x="168807" y="302185"/>
                </a:moveTo>
                <a:cubicBezTo>
                  <a:pt x="164639" y="306354"/>
                  <a:pt x="160471" y="312606"/>
                  <a:pt x="156303" y="318858"/>
                </a:cubicBezTo>
                <a:lnTo>
                  <a:pt x="1488003" y="318858"/>
                </a:lnTo>
                <a:cubicBezTo>
                  <a:pt x="1483835" y="312606"/>
                  <a:pt x="1479667" y="308438"/>
                  <a:pt x="1475499" y="302185"/>
                </a:cubicBezTo>
                <a:lnTo>
                  <a:pt x="168807" y="302185"/>
                </a:lnTo>
                <a:close/>
                <a:moveTo>
                  <a:pt x="437648" y="75025"/>
                </a:moveTo>
                <a:cubicBezTo>
                  <a:pt x="427228" y="79193"/>
                  <a:pt x="418892" y="85446"/>
                  <a:pt x="410556" y="91698"/>
                </a:cubicBezTo>
                <a:lnTo>
                  <a:pt x="1240003" y="91698"/>
                </a:lnTo>
                <a:cubicBezTo>
                  <a:pt x="1231666" y="85446"/>
                  <a:pt x="1221246" y="81277"/>
                  <a:pt x="1212910" y="75025"/>
                </a:cubicBezTo>
                <a:lnTo>
                  <a:pt x="437648" y="75025"/>
                </a:lnTo>
                <a:close/>
                <a:moveTo>
                  <a:pt x="8336" y="681480"/>
                </a:moveTo>
                <a:cubicBezTo>
                  <a:pt x="8336" y="685648"/>
                  <a:pt x="6252" y="691901"/>
                  <a:pt x="6252" y="696069"/>
                </a:cubicBezTo>
                <a:lnTo>
                  <a:pt x="1640138" y="696069"/>
                </a:lnTo>
                <a:cubicBezTo>
                  <a:pt x="1640138" y="691901"/>
                  <a:pt x="1638054" y="685648"/>
                  <a:pt x="1638054" y="681480"/>
                </a:cubicBezTo>
                <a:lnTo>
                  <a:pt x="8336" y="681480"/>
                </a:lnTo>
                <a:close/>
                <a:moveTo>
                  <a:pt x="22924" y="606455"/>
                </a:moveTo>
                <a:cubicBezTo>
                  <a:pt x="20840" y="610623"/>
                  <a:pt x="20840" y="616875"/>
                  <a:pt x="18756" y="623127"/>
                </a:cubicBezTo>
                <a:lnTo>
                  <a:pt x="1625550" y="623127"/>
                </a:lnTo>
                <a:cubicBezTo>
                  <a:pt x="1623466" y="616875"/>
                  <a:pt x="1623466" y="612707"/>
                  <a:pt x="1621382" y="606455"/>
                </a:cubicBezTo>
                <a:lnTo>
                  <a:pt x="22924" y="606455"/>
                </a:lnTo>
                <a:close/>
                <a:moveTo>
                  <a:pt x="116706" y="379295"/>
                </a:moveTo>
                <a:cubicBezTo>
                  <a:pt x="114622" y="383463"/>
                  <a:pt x="110454" y="389715"/>
                  <a:pt x="108370" y="395967"/>
                </a:cubicBezTo>
                <a:lnTo>
                  <a:pt x="1538020" y="395967"/>
                </a:lnTo>
                <a:cubicBezTo>
                  <a:pt x="1535936" y="389715"/>
                  <a:pt x="1531768" y="385547"/>
                  <a:pt x="1529684" y="379295"/>
                </a:cubicBezTo>
                <a:lnTo>
                  <a:pt x="116706" y="379295"/>
                </a:lnTo>
                <a:close/>
                <a:moveTo>
                  <a:pt x="45849" y="531430"/>
                </a:moveTo>
                <a:cubicBezTo>
                  <a:pt x="43765" y="535598"/>
                  <a:pt x="41681" y="541850"/>
                  <a:pt x="39597" y="546018"/>
                </a:cubicBezTo>
                <a:lnTo>
                  <a:pt x="1604709" y="546018"/>
                </a:lnTo>
                <a:cubicBezTo>
                  <a:pt x="1602625" y="539766"/>
                  <a:pt x="1600541" y="535598"/>
                  <a:pt x="1598457" y="529346"/>
                </a:cubicBezTo>
                <a:lnTo>
                  <a:pt x="45849" y="529346"/>
                </a:lnTo>
                <a:close/>
                <a:moveTo>
                  <a:pt x="77109" y="454320"/>
                </a:moveTo>
                <a:cubicBezTo>
                  <a:pt x="75025" y="458488"/>
                  <a:pt x="72941" y="464740"/>
                  <a:pt x="70857" y="470993"/>
                </a:cubicBezTo>
                <a:lnTo>
                  <a:pt x="1577617" y="470993"/>
                </a:lnTo>
                <a:cubicBezTo>
                  <a:pt x="1575533" y="464740"/>
                  <a:pt x="1573449" y="460572"/>
                  <a:pt x="1571365" y="454320"/>
                </a:cubicBezTo>
                <a:lnTo>
                  <a:pt x="77109" y="454320"/>
                </a:lnTo>
                <a:close/>
              </a:path>
            </a:pathLst>
          </a:custGeom>
          <a:solidFill>
            <a:schemeClr val="accent1"/>
          </a:solidFill>
          <a:ln w="207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682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757">
        <p14:doors dir="vert"/>
      </p:transition>
    </mc:Choice>
    <mc:Fallback xmlns="">
      <p:transition spd="slow" advClick="0" advTm="47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1">
            <a:extLst>
              <a:ext uri="{FF2B5EF4-FFF2-40B4-BE49-F238E27FC236}">
                <a16:creationId xmlns:a16="http://schemas.microsoft.com/office/drawing/2014/main" id="{926FE9B1-DC32-5434-3953-9B8FB5DD554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4" name="content2">
            <a:extLst>
              <a:ext uri="{FF2B5EF4-FFF2-40B4-BE49-F238E27FC236}">
                <a16:creationId xmlns:a16="http://schemas.microsoft.com/office/drawing/2014/main" id="{72548F01-1983-8BD4-64AB-9B4CB6FEC8F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E76EFF-FEBC-D11B-B629-A19428B6695B}"/>
              </a:ext>
            </a:extLst>
          </p:cNvPr>
          <p:cNvGrpSpPr/>
          <p:nvPr/>
        </p:nvGrpSpPr>
        <p:grpSpPr>
          <a:xfrm>
            <a:off x="385011" y="504250"/>
            <a:ext cx="10879888" cy="584775"/>
            <a:chOff x="385011" y="504250"/>
            <a:chExt cx="10879888" cy="584775"/>
          </a:xfrm>
        </p:grpSpPr>
        <p:sp>
          <p:nvSpPr>
            <p:cNvPr id="6" name="title">
              <a:extLst>
                <a:ext uri="{FF2B5EF4-FFF2-40B4-BE49-F238E27FC236}">
                  <a16:creationId xmlns:a16="http://schemas.microsoft.com/office/drawing/2014/main" id="{252A7570-16CB-5C08-063F-5DE23DAD6948}"/>
                </a:ext>
              </a:extLst>
            </p:cNvPr>
            <p:cNvSpPr txBox="1"/>
            <p:nvPr/>
          </p:nvSpPr>
          <p:spPr>
            <a:xfrm>
              <a:off x="1094286" y="504250"/>
              <a:ext cx="10170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2E31B68-58D7-82BB-4D69-1C94D3398A4D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ïŝliďê">
            <a:extLst>
              <a:ext uri="{FF2B5EF4-FFF2-40B4-BE49-F238E27FC236}">
                <a16:creationId xmlns:a16="http://schemas.microsoft.com/office/drawing/2014/main" id="{CA79CA10-8AFB-9C0A-C98A-39482692F6CF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ï$1iďê">
            <a:extLst>
              <a:ext uri="{FF2B5EF4-FFF2-40B4-BE49-F238E27FC236}">
                <a16:creationId xmlns:a16="http://schemas.microsoft.com/office/drawing/2014/main" id="{28441B2B-3937-F7A7-EC01-F3EC126D115A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0" name="îṥ1íḓé">
            <a:extLst>
              <a:ext uri="{FF2B5EF4-FFF2-40B4-BE49-F238E27FC236}">
                <a16:creationId xmlns:a16="http://schemas.microsoft.com/office/drawing/2014/main" id="{AE4C8161-0AE6-AED3-17B3-8D0983F94ABE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1" name="îSḻiḋé">
            <a:extLst>
              <a:ext uri="{FF2B5EF4-FFF2-40B4-BE49-F238E27FC236}">
                <a16:creationId xmlns:a16="http://schemas.microsoft.com/office/drawing/2014/main" id="{3A841EED-6409-9EBF-9468-A9ED9963E09B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12AA20-8730-4155-A3B4-A528C49681F8}"/>
              </a:ext>
            </a:extLst>
          </p:cNvPr>
          <p:cNvGrpSpPr/>
          <p:nvPr/>
        </p:nvGrpSpPr>
        <p:grpSpPr>
          <a:xfrm>
            <a:off x="1895348" y="1726032"/>
            <a:ext cx="8401304" cy="2275815"/>
            <a:chOff x="1895348" y="2426127"/>
            <a:chExt cx="8401304" cy="2275815"/>
          </a:xfrm>
        </p:grpSpPr>
        <p:cxnSp>
          <p:nvCxnSpPr>
            <p:cNvPr id="5" name="iṧlïḋé">
              <a:extLst>
                <a:ext uri="{FF2B5EF4-FFF2-40B4-BE49-F238E27FC236}">
                  <a16:creationId xmlns:a16="http://schemas.microsoft.com/office/drawing/2014/main" id="{ADBE82B0-5888-4275-869A-C2B09A54E9A3}"/>
                </a:ext>
              </a:extLst>
            </p:cNvPr>
            <p:cNvCxnSpPr>
              <a:cxnSpLocks/>
              <a:stCxn id="14" idx="6"/>
              <a:endCxn id="9" idx="2"/>
            </p:cNvCxnSpPr>
            <p:nvPr/>
          </p:nvCxnSpPr>
          <p:spPr>
            <a:xfrm>
              <a:off x="2865214" y="2659393"/>
              <a:ext cx="6461572" cy="0"/>
            </a:xfrm>
            <a:prstGeom prst="line">
              <a:avLst/>
            </a:prstGeom>
            <a:ln>
              <a:solidFill>
                <a:schemeClr val="accent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îṥḷíďè">
              <a:extLst>
                <a:ext uri="{FF2B5EF4-FFF2-40B4-BE49-F238E27FC236}">
                  <a16:creationId xmlns:a16="http://schemas.microsoft.com/office/drawing/2014/main" id="{154F941A-B3F4-4004-A7EF-76D4FBA4878C}"/>
                </a:ext>
              </a:extLst>
            </p:cNvPr>
            <p:cNvGrpSpPr/>
            <p:nvPr/>
          </p:nvGrpSpPr>
          <p:grpSpPr>
            <a:xfrm>
              <a:off x="5359400" y="2426127"/>
              <a:ext cx="1473200" cy="2275815"/>
              <a:chOff x="3187700" y="2426127"/>
              <a:chExt cx="1473200" cy="2275815"/>
            </a:xfrm>
          </p:grpSpPr>
          <p:sp>
            <p:nvSpPr>
              <p:cNvPr id="19" name="íṣ1îḋé">
                <a:extLst>
                  <a:ext uri="{FF2B5EF4-FFF2-40B4-BE49-F238E27FC236}">
                    <a16:creationId xmlns:a16="http://schemas.microsoft.com/office/drawing/2014/main" id="{A2C997CC-5BED-457C-8256-C7E9F1A3F031}"/>
                  </a:ext>
                </a:extLst>
              </p:cNvPr>
              <p:cNvSpPr/>
              <p:nvPr/>
            </p:nvSpPr>
            <p:spPr>
              <a:xfrm>
                <a:off x="3691034" y="2426127"/>
                <a:ext cx="466532" cy="466532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O2</a:t>
                </a:r>
                <a:endParaRPr lang="zh-CN" altLang="en-US" sz="1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0" name="îṥ1ïḍe">
                <a:extLst>
                  <a:ext uri="{FF2B5EF4-FFF2-40B4-BE49-F238E27FC236}">
                    <a16:creationId xmlns:a16="http://schemas.microsoft.com/office/drawing/2014/main" id="{8E4047E7-E627-464C-A5B0-715005F83573}"/>
                  </a:ext>
                </a:extLst>
              </p:cNvPr>
              <p:cNvSpPr/>
              <p:nvPr/>
            </p:nvSpPr>
            <p:spPr>
              <a:xfrm>
                <a:off x="3187700" y="3228742"/>
                <a:ext cx="1473200" cy="1473200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accent2"/>
                </a:solidFill>
                <a:prstDash val="solid"/>
                <a:round/>
                <a:headEnd type="triangl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ísļiḑé">
                <a:extLst>
                  <a:ext uri="{FF2B5EF4-FFF2-40B4-BE49-F238E27FC236}">
                    <a16:creationId xmlns:a16="http://schemas.microsoft.com/office/drawing/2014/main" id="{DADA058B-BE05-440C-82C8-2DDD9847FF20}"/>
                  </a:ext>
                </a:extLst>
              </p:cNvPr>
              <p:cNvSpPr/>
              <p:nvPr/>
            </p:nvSpPr>
            <p:spPr bwMode="auto">
              <a:xfrm>
                <a:off x="3730618" y="3765842"/>
                <a:ext cx="387364" cy="399000"/>
              </a:xfrm>
              <a:custGeom>
                <a:avLst/>
                <a:gdLst>
                  <a:gd name="connsiteX0" fmla="*/ 266700 w 533400"/>
                  <a:gd name="connsiteY0" fmla="*/ 285750 h 533400"/>
                  <a:gd name="connsiteX1" fmla="*/ 409575 w 533400"/>
                  <a:gd name="connsiteY1" fmla="*/ 142875 h 533400"/>
                  <a:gd name="connsiteX2" fmla="*/ 266700 w 533400"/>
                  <a:gd name="connsiteY2" fmla="*/ 0 h 533400"/>
                  <a:gd name="connsiteX3" fmla="*/ 123825 w 533400"/>
                  <a:gd name="connsiteY3" fmla="*/ 142875 h 533400"/>
                  <a:gd name="connsiteX4" fmla="*/ 266700 w 533400"/>
                  <a:gd name="connsiteY4" fmla="*/ 285750 h 533400"/>
                  <a:gd name="connsiteX5" fmla="*/ 266700 w 533400"/>
                  <a:gd name="connsiteY5" fmla="*/ 19050 h 533400"/>
                  <a:gd name="connsiteX6" fmla="*/ 390525 w 533400"/>
                  <a:gd name="connsiteY6" fmla="*/ 142875 h 533400"/>
                  <a:gd name="connsiteX7" fmla="*/ 266700 w 533400"/>
                  <a:gd name="connsiteY7" fmla="*/ 266700 h 533400"/>
                  <a:gd name="connsiteX8" fmla="*/ 142875 w 533400"/>
                  <a:gd name="connsiteY8" fmla="*/ 142875 h 533400"/>
                  <a:gd name="connsiteX9" fmla="*/ 266700 w 533400"/>
                  <a:gd name="connsiteY9" fmla="*/ 19050 h 533400"/>
                  <a:gd name="connsiteX10" fmla="*/ 419100 w 533400"/>
                  <a:gd name="connsiteY10" fmla="*/ 333375 h 533400"/>
                  <a:gd name="connsiteX11" fmla="*/ 114300 w 533400"/>
                  <a:gd name="connsiteY11" fmla="*/ 333375 h 533400"/>
                  <a:gd name="connsiteX12" fmla="*/ 0 w 533400"/>
                  <a:gd name="connsiteY12" fmla="*/ 447675 h 533400"/>
                  <a:gd name="connsiteX13" fmla="*/ 0 w 533400"/>
                  <a:gd name="connsiteY13" fmla="*/ 533400 h 533400"/>
                  <a:gd name="connsiteX14" fmla="*/ 19050 w 533400"/>
                  <a:gd name="connsiteY14" fmla="*/ 533400 h 533400"/>
                  <a:gd name="connsiteX15" fmla="*/ 19050 w 533400"/>
                  <a:gd name="connsiteY15" fmla="*/ 447675 h 533400"/>
                  <a:gd name="connsiteX16" fmla="*/ 114300 w 533400"/>
                  <a:gd name="connsiteY16" fmla="*/ 352425 h 533400"/>
                  <a:gd name="connsiteX17" fmla="*/ 419100 w 533400"/>
                  <a:gd name="connsiteY17" fmla="*/ 352425 h 533400"/>
                  <a:gd name="connsiteX18" fmla="*/ 514350 w 533400"/>
                  <a:gd name="connsiteY18" fmla="*/ 447675 h 533400"/>
                  <a:gd name="connsiteX19" fmla="*/ 514350 w 533400"/>
                  <a:gd name="connsiteY19" fmla="*/ 533400 h 533400"/>
                  <a:gd name="connsiteX20" fmla="*/ 533400 w 533400"/>
                  <a:gd name="connsiteY20" fmla="*/ 533400 h 533400"/>
                  <a:gd name="connsiteX21" fmla="*/ 533400 w 533400"/>
                  <a:gd name="connsiteY21" fmla="*/ 447675 h 533400"/>
                  <a:gd name="connsiteX22" fmla="*/ 419100 w 533400"/>
                  <a:gd name="connsiteY22" fmla="*/ 333375 h 533400"/>
                  <a:gd name="connsiteX23" fmla="*/ 342900 w 533400"/>
                  <a:gd name="connsiteY23" fmla="*/ 466725 h 533400"/>
                  <a:gd name="connsiteX24" fmla="*/ 457200 w 533400"/>
                  <a:gd name="connsiteY24" fmla="*/ 466725 h 533400"/>
                  <a:gd name="connsiteX25" fmla="*/ 457200 w 533400"/>
                  <a:gd name="connsiteY25" fmla="*/ 447675 h 533400"/>
                  <a:gd name="connsiteX26" fmla="*/ 342900 w 533400"/>
                  <a:gd name="connsiteY26" fmla="*/ 447675 h 533400"/>
                  <a:gd name="connsiteX27" fmla="*/ 342900 w 533400"/>
                  <a:gd name="connsiteY27" fmla="*/ 466725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33400" h="533400">
                    <a:moveTo>
                      <a:pt x="266700" y="285750"/>
                    </a:moveTo>
                    <a:cubicBezTo>
                      <a:pt x="345758" y="285750"/>
                      <a:pt x="409575" y="221933"/>
                      <a:pt x="409575" y="142875"/>
                    </a:cubicBezTo>
                    <a:cubicBezTo>
                      <a:pt x="409575" y="63818"/>
                      <a:pt x="345758" y="0"/>
                      <a:pt x="266700" y="0"/>
                    </a:cubicBezTo>
                    <a:cubicBezTo>
                      <a:pt x="187643" y="0"/>
                      <a:pt x="123825" y="63818"/>
                      <a:pt x="123825" y="142875"/>
                    </a:cubicBezTo>
                    <a:cubicBezTo>
                      <a:pt x="123825" y="221933"/>
                      <a:pt x="187643" y="285750"/>
                      <a:pt x="266700" y="285750"/>
                    </a:cubicBezTo>
                    <a:close/>
                    <a:moveTo>
                      <a:pt x="266700" y="19050"/>
                    </a:moveTo>
                    <a:cubicBezTo>
                      <a:pt x="335280" y="19050"/>
                      <a:pt x="390525" y="74295"/>
                      <a:pt x="390525" y="142875"/>
                    </a:cubicBezTo>
                    <a:cubicBezTo>
                      <a:pt x="390525" y="211455"/>
                      <a:pt x="335280" y="266700"/>
                      <a:pt x="266700" y="266700"/>
                    </a:cubicBezTo>
                    <a:cubicBezTo>
                      <a:pt x="198120" y="266700"/>
                      <a:pt x="142875" y="211455"/>
                      <a:pt x="142875" y="142875"/>
                    </a:cubicBezTo>
                    <a:cubicBezTo>
                      <a:pt x="142875" y="74295"/>
                      <a:pt x="198120" y="19050"/>
                      <a:pt x="266700" y="19050"/>
                    </a:cubicBezTo>
                    <a:close/>
                    <a:moveTo>
                      <a:pt x="419100" y="333375"/>
                    </a:moveTo>
                    <a:lnTo>
                      <a:pt x="114300" y="333375"/>
                    </a:lnTo>
                    <a:cubicBezTo>
                      <a:pt x="51435" y="333375"/>
                      <a:pt x="0" y="384810"/>
                      <a:pt x="0" y="447675"/>
                    </a:cubicBezTo>
                    <a:lnTo>
                      <a:pt x="0" y="533400"/>
                    </a:lnTo>
                    <a:lnTo>
                      <a:pt x="19050" y="533400"/>
                    </a:lnTo>
                    <a:lnTo>
                      <a:pt x="19050" y="447675"/>
                    </a:lnTo>
                    <a:cubicBezTo>
                      <a:pt x="19050" y="395288"/>
                      <a:pt x="61913" y="352425"/>
                      <a:pt x="114300" y="352425"/>
                    </a:cubicBezTo>
                    <a:lnTo>
                      <a:pt x="419100" y="352425"/>
                    </a:lnTo>
                    <a:cubicBezTo>
                      <a:pt x="471488" y="352425"/>
                      <a:pt x="514350" y="395288"/>
                      <a:pt x="514350" y="447675"/>
                    </a:cubicBezTo>
                    <a:lnTo>
                      <a:pt x="514350" y="533400"/>
                    </a:lnTo>
                    <a:lnTo>
                      <a:pt x="533400" y="533400"/>
                    </a:lnTo>
                    <a:lnTo>
                      <a:pt x="533400" y="447675"/>
                    </a:lnTo>
                    <a:cubicBezTo>
                      <a:pt x="533400" y="384810"/>
                      <a:pt x="481965" y="333375"/>
                      <a:pt x="419100" y="333375"/>
                    </a:cubicBezTo>
                    <a:close/>
                    <a:moveTo>
                      <a:pt x="342900" y="466725"/>
                    </a:moveTo>
                    <a:lnTo>
                      <a:pt x="457200" y="466725"/>
                    </a:lnTo>
                    <a:lnTo>
                      <a:pt x="457200" y="447675"/>
                    </a:lnTo>
                    <a:lnTo>
                      <a:pt x="342900" y="447675"/>
                    </a:lnTo>
                    <a:lnTo>
                      <a:pt x="342900" y="466725"/>
                    </a:lnTo>
                    <a:close/>
                  </a:path>
                </a:pathLst>
              </a:cu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ŝḷiḋè">
              <a:extLst>
                <a:ext uri="{FF2B5EF4-FFF2-40B4-BE49-F238E27FC236}">
                  <a16:creationId xmlns:a16="http://schemas.microsoft.com/office/drawing/2014/main" id="{DAF67F4B-2BCB-4302-908E-B75CD26C577F}"/>
                </a:ext>
              </a:extLst>
            </p:cNvPr>
            <p:cNvGrpSpPr/>
            <p:nvPr/>
          </p:nvGrpSpPr>
          <p:grpSpPr>
            <a:xfrm>
              <a:off x="1895348" y="2426127"/>
              <a:ext cx="1473200" cy="2275582"/>
              <a:chOff x="1016000" y="2426127"/>
              <a:chExt cx="1473200" cy="2275582"/>
            </a:xfrm>
          </p:grpSpPr>
          <p:sp>
            <p:nvSpPr>
              <p:cNvPr id="14" name="išḻïḍe">
                <a:extLst>
                  <a:ext uri="{FF2B5EF4-FFF2-40B4-BE49-F238E27FC236}">
                    <a16:creationId xmlns:a16="http://schemas.microsoft.com/office/drawing/2014/main" id="{EFEDF857-B39A-4797-AB01-BF9F26DFB879}"/>
                  </a:ext>
                </a:extLst>
              </p:cNvPr>
              <p:cNvSpPr/>
              <p:nvPr/>
            </p:nvSpPr>
            <p:spPr>
              <a:xfrm>
                <a:off x="1519334" y="2426127"/>
                <a:ext cx="466532" cy="466532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O1</a:t>
                </a:r>
                <a:endParaRPr lang="zh-CN" altLang="en-US" sz="1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5" name="îṡľiḓè">
                <a:extLst>
                  <a:ext uri="{FF2B5EF4-FFF2-40B4-BE49-F238E27FC236}">
                    <a16:creationId xmlns:a16="http://schemas.microsoft.com/office/drawing/2014/main" id="{A8C8B298-19A2-4D9C-968F-0D3CF4E2A7D6}"/>
                  </a:ext>
                </a:extLst>
              </p:cNvPr>
              <p:cNvSpPr/>
              <p:nvPr/>
            </p:nvSpPr>
            <p:spPr>
              <a:xfrm>
                <a:off x="1016000" y="3228509"/>
                <a:ext cx="1473200" cy="1473200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accent1"/>
                </a:solidFill>
                <a:prstDash val="solid"/>
                <a:round/>
                <a:headEnd type="triangl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ṥḻíḑé">
                <a:extLst>
                  <a:ext uri="{FF2B5EF4-FFF2-40B4-BE49-F238E27FC236}">
                    <a16:creationId xmlns:a16="http://schemas.microsoft.com/office/drawing/2014/main" id="{EF8F55C2-42EA-4EB1-8518-6C96E5FF991A}"/>
                  </a:ext>
                </a:extLst>
              </p:cNvPr>
              <p:cNvSpPr/>
              <p:nvPr/>
            </p:nvSpPr>
            <p:spPr bwMode="auto">
              <a:xfrm>
                <a:off x="1610314" y="3769696"/>
                <a:ext cx="284572" cy="390826"/>
              </a:xfrm>
              <a:custGeom>
                <a:avLst/>
                <a:gdLst>
                  <a:gd name="connsiteX0" fmla="*/ 267948 w 400050"/>
                  <a:gd name="connsiteY0" fmla="*/ 621 h 533400"/>
                  <a:gd name="connsiteX1" fmla="*/ 296523 w 400050"/>
                  <a:gd name="connsiteY1" fmla="*/ 27291 h 533400"/>
                  <a:gd name="connsiteX2" fmla="*/ 296523 w 400050"/>
                  <a:gd name="connsiteY2" fmla="*/ 29196 h 533400"/>
                  <a:gd name="connsiteX3" fmla="*/ 296523 w 400050"/>
                  <a:gd name="connsiteY3" fmla="*/ 38721 h 533400"/>
                  <a:gd name="connsiteX4" fmla="*/ 363198 w 400050"/>
                  <a:gd name="connsiteY4" fmla="*/ 38721 h 533400"/>
                  <a:gd name="connsiteX5" fmla="*/ 401298 w 400050"/>
                  <a:gd name="connsiteY5" fmla="*/ 74916 h 533400"/>
                  <a:gd name="connsiteX6" fmla="*/ 401298 w 400050"/>
                  <a:gd name="connsiteY6" fmla="*/ 76821 h 533400"/>
                  <a:gd name="connsiteX7" fmla="*/ 401298 w 400050"/>
                  <a:gd name="connsiteY7" fmla="*/ 495921 h 533400"/>
                  <a:gd name="connsiteX8" fmla="*/ 365103 w 400050"/>
                  <a:gd name="connsiteY8" fmla="*/ 534021 h 533400"/>
                  <a:gd name="connsiteX9" fmla="*/ 363198 w 400050"/>
                  <a:gd name="connsiteY9" fmla="*/ 534021 h 533400"/>
                  <a:gd name="connsiteX10" fmla="*/ 39348 w 400050"/>
                  <a:gd name="connsiteY10" fmla="*/ 534021 h 533400"/>
                  <a:gd name="connsiteX11" fmla="*/ 1248 w 400050"/>
                  <a:gd name="connsiteY11" fmla="*/ 497826 h 533400"/>
                  <a:gd name="connsiteX12" fmla="*/ 1248 w 400050"/>
                  <a:gd name="connsiteY12" fmla="*/ 495921 h 533400"/>
                  <a:gd name="connsiteX13" fmla="*/ 1248 w 400050"/>
                  <a:gd name="connsiteY13" fmla="*/ 76821 h 533400"/>
                  <a:gd name="connsiteX14" fmla="*/ 37443 w 400050"/>
                  <a:gd name="connsiteY14" fmla="*/ 38721 h 533400"/>
                  <a:gd name="connsiteX15" fmla="*/ 39348 w 400050"/>
                  <a:gd name="connsiteY15" fmla="*/ 38721 h 533400"/>
                  <a:gd name="connsiteX16" fmla="*/ 106023 w 400050"/>
                  <a:gd name="connsiteY16" fmla="*/ 38721 h 533400"/>
                  <a:gd name="connsiteX17" fmla="*/ 106023 w 400050"/>
                  <a:gd name="connsiteY17" fmla="*/ 29196 h 533400"/>
                  <a:gd name="connsiteX18" fmla="*/ 132693 w 400050"/>
                  <a:gd name="connsiteY18" fmla="*/ 621 h 533400"/>
                  <a:gd name="connsiteX19" fmla="*/ 134598 w 400050"/>
                  <a:gd name="connsiteY19" fmla="*/ 621 h 533400"/>
                  <a:gd name="connsiteX20" fmla="*/ 267948 w 400050"/>
                  <a:gd name="connsiteY20" fmla="*/ 621 h 533400"/>
                  <a:gd name="connsiteX21" fmla="*/ 106023 w 400050"/>
                  <a:gd name="connsiteY21" fmla="*/ 57771 h 533400"/>
                  <a:gd name="connsiteX22" fmla="*/ 39348 w 400050"/>
                  <a:gd name="connsiteY22" fmla="*/ 57771 h 533400"/>
                  <a:gd name="connsiteX23" fmla="*/ 20298 w 400050"/>
                  <a:gd name="connsiteY23" fmla="*/ 75869 h 533400"/>
                  <a:gd name="connsiteX24" fmla="*/ 20298 w 400050"/>
                  <a:gd name="connsiteY24" fmla="*/ 76821 h 533400"/>
                  <a:gd name="connsiteX25" fmla="*/ 20298 w 400050"/>
                  <a:gd name="connsiteY25" fmla="*/ 495921 h 533400"/>
                  <a:gd name="connsiteX26" fmla="*/ 38395 w 400050"/>
                  <a:gd name="connsiteY26" fmla="*/ 514971 h 533400"/>
                  <a:gd name="connsiteX27" fmla="*/ 39348 w 400050"/>
                  <a:gd name="connsiteY27" fmla="*/ 514971 h 533400"/>
                  <a:gd name="connsiteX28" fmla="*/ 363198 w 400050"/>
                  <a:gd name="connsiteY28" fmla="*/ 514971 h 533400"/>
                  <a:gd name="connsiteX29" fmla="*/ 382248 w 400050"/>
                  <a:gd name="connsiteY29" fmla="*/ 496873 h 533400"/>
                  <a:gd name="connsiteX30" fmla="*/ 382248 w 400050"/>
                  <a:gd name="connsiteY30" fmla="*/ 495921 h 533400"/>
                  <a:gd name="connsiteX31" fmla="*/ 382248 w 400050"/>
                  <a:gd name="connsiteY31" fmla="*/ 76821 h 533400"/>
                  <a:gd name="connsiteX32" fmla="*/ 364151 w 400050"/>
                  <a:gd name="connsiteY32" fmla="*/ 57771 h 533400"/>
                  <a:gd name="connsiteX33" fmla="*/ 363198 w 400050"/>
                  <a:gd name="connsiteY33" fmla="*/ 57771 h 533400"/>
                  <a:gd name="connsiteX34" fmla="*/ 296523 w 400050"/>
                  <a:gd name="connsiteY34" fmla="*/ 57771 h 533400"/>
                  <a:gd name="connsiteX35" fmla="*/ 296523 w 400050"/>
                  <a:gd name="connsiteY35" fmla="*/ 67296 h 533400"/>
                  <a:gd name="connsiteX36" fmla="*/ 269853 w 400050"/>
                  <a:gd name="connsiteY36" fmla="*/ 95871 h 533400"/>
                  <a:gd name="connsiteX37" fmla="*/ 267948 w 400050"/>
                  <a:gd name="connsiteY37" fmla="*/ 95871 h 533400"/>
                  <a:gd name="connsiteX38" fmla="*/ 134598 w 400050"/>
                  <a:gd name="connsiteY38" fmla="*/ 95871 h 533400"/>
                  <a:gd name="connsiteX39" fmla="*/ 106023 w 400050"/>
                  <a:gd name="connsiteY39" fmla="*/ 69201 h 533400"/>
                  <a:gd name="connsiteX40" fmla="*/ 106023 w 400050"/>
                  <a:gd name="connsiteY40" fmla="*/ 67296 h 533400"/>
                  <a:gd name="connsiteX41" fmla="*/ 106023 w 400050"/>
                  <a:gd name="connsiteY41" fmla="*/ 57771 h 533400"/>
                  <a:gd name="connsiteX42" fmla="*/ 201273 w 400050"/>
                  <a:gd name="connsiteY42" fmla="*/ 343521 h 533400"/>
                  <a:gd name="connsiteX43" fmla="*/ 201273 w 400050"/>
                  <a:gd name="connsiteY43" fmla="*/ 362571 h 533400"/>
                  <a:gd name="connsiteX44" fmla="*/ 86973 w 400050"/>
                  <a:gd name="connsiteY44" fmla="*/ 362571 h 533400"/>
                  <a:gd name="connsiteX45" fmla="*/ 86973 w 400050"/>
                  <a:gd name="connsiteY45" fmla="*/ 343521 h 533400"/>
                  <a:gd name="connsiteX46" fmla="*/ 201273 w 400050"/>
                  <a:gd name="connsiteY46" fmla="*/ 343521 h 533400"/>
                  <a:gd name="connsiteX47" fmla="*/ 315573 w 400050"/>
                  <a:gd name="connsiteY47" fmla="*/ 267321 h 533400"/>
                  <a:gd name="connsiteX48" fmla="*/ 315573 w 400050"/>
                  <a:gd name="connsiteY48" fmla="*/ 286371 h 533400"/>
                  <a:gd name="connsiteX49" fmla="*/ 86973 w 400050"/>
                  <a:gd name="connsiteY49" fmla="*/ 286371 h 533400"/>
                  <a:gd name="connsiteX50" fmla="*/ 86973 w 400050"/>
                  <a:gd name="connsiteY50" fmla="*/ 267321 h 533400"/>
                  <a:gd name="connsiteX51" fmla="*/ 315573 w 400050"/>
                  <a:gd name="connsiteY51" fmla="*/ 267321 h 533400"/>
                  <a:gd name="connsiteX52" fmla="*/ 315573 w 400050"/>
                  <a:gd name="connsiteY52" fmla="*/ 191121 h 533400"/>
                  <a:gd name="connsiteX53" fmla="*/ 315573 w 400050"/>
                  <a:gd name="connsiteY53" fmla="*/ 210171 h 533400"/>
                  <a:gd name="connsiteX54" fmla="*/ 86973 w 400050"/>
                  <a:gd name="connsiteY54" fmla="*/ 210171 h 533400"/>
                  <a:gd name="connsiteX55" fmla="*/ 86973 w 400050"/>
                  <a:gd name="connsiteY55" fmla="*/ 191121 h 533400"/>
                  <a:gd name="connsiteX56" fmla="*/ 315573 w 400050"/>
                  <a:gd name="connsiteY56" fmla="*/ 191121 h 533400"/>
                  <a:gd name="connsiteX57" fmla="*/ 267948 w 400050"/>
                  <a:gd name="connsiteY57" fmla="*/ 19671 h 533400"/>
                  <a:gd name="connsiteX58" fmla="*/ 134598 w 400050"/>
                  <a:gd name="connsiteY58" fmla="*/ 19671 h 533400"/>
                  <a:gd name="connsiteX59" fmla="*/ 125073 w 400050"/>
                  <a:gd name="connsiteY59" fmla="*/ 28244 h 533400"/>
                  <a:gd name="connsiteX60" fmla="*/ 125073 w 400050"/>
                  <a:gd name="connsiteY60" fmla="*/ 29196 h 533400"/>
                  <a:gd name="connsiteX61" fmla="*/ 125073 w 400050"/>
                  <a:gd name="connsiteY61" fmla="*/ 67296 h 533400"/>
                  <a:gd name="connsiteX62" fmla="*/ 133645 w 400050"/>
                  <a:gd name="connsiteY62" fmla="*/ 76821 h 533400"/>
                  <a:gd name="connsiteX63" fmla="*/ 134598 w 400050"/>
                  <a:gd name="connsiteY63" fmla="*/ 76821 h 533400"/>
                  <a:gd name="connsiteX64" fmla="*/ 267948 w 400050"/>
                  <a:gd name="connsiteY64" fmla="*/ 76821 h 533400"/>
                  <a:gd name="connsiteX65" fmla="*/ 277473 w 400050"/>
                  <a:gd name="connsiteY65" fmla="*/ 68248 h 533400"/>
                  <a:gd name="connsiteX66" fmla="*/ 277473 w 400050"/>
                  <a:gd name="connsiteY66" fmla="*/ 67296 h 533400"/>
                  <a:gd name="connsiteX67" fmla="*/ 277473 w 400050"/>
                  <a:gd name="connsiteY67" fmla="*/ 29196 h 533400"/>
                  <a:gd name="connsiteX68" fmla="*/ 267948 w 400050"/>
                  <a:gd name="connsiteY68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00050" h="533400">
                    <a:moveTo>
                      <a:pt x="267948" y="621"/>
                    </a:moveTo>
                    <a:cubicBezTo>
                      <a:pt x="283188" y="621"/>
                      <a:pt x="295570" y="12051"/>
                      <a:pt x="296523" y="27291"/>
                    </a:cubicBezTo>
                    <a:lnTo>
                      <a:pt x="296523" y="29196"/>
                    </a:lnTo>
                    <a:lnTo>
                      <a:pt x="296523" y="38721"/>
                    </a:lnTo>
                    <a:lnTo>
                      <a:pt x="363198" y="38721"/>
                    </a:lnTo>
                    <a:cubicBezTo>
                      <a:pt x="383201" y="38721"/>
                      <a:pt x="400345" y="54914"/>
                      <a:pt x="401298" y="74916"/>
                    </a:cubicBezTo>
                    <a:lnTo>
                      <a:pt x="401298" y="76821"/>
                    </a:lnTo>
                    <a:lnTo>
                      <a:pt x="401298" y="495921"/>
                    </a:lnTo>
                    <a:cubicBezTo>
                      <a:pt x="401298" y="515923"/>
                      <a:pt x="385105" y="533069"/>
                      <a:pt x="365103" y="534021"/>
                    </a:cubicBezTo>
                    <a:lnTo>
                      <a:pt x="363198" y="534021"/>
                    </a:lnTo>
                    <a:lnTo>
                      <a:pt x="39348" y="534021"/>
                    </a:lnTo>
                    <a:cubicBezTo>
                      <a:pt x="19345" y="534021"/>
                      <a:pt x="2201" y="517828"/>
                      <a:pt x="1248" y="497826"/>
                    </a:cubicBezTo>
                    <a:lnTo>
                      <a:pt x="1248" y="495921"/>
                    </a:lnTo>
                    <a:lnTo>
                      <a:pt x="1248" y="76821"/>
                    </a:lnTo>
                    <a:cubicBezTo>
                      <a:pt x="1248" y="56819"/>
                      <a:pt x="17441" y="39673"/>
                      <a:pt x="37443" y="38721"/>
                    </a:cubicBezTo>
                    <a:lnTo>
                      <a:pt x="39348" y="38721"/>
                    </a:lnTo>
                    <a:lnTo>
                      <a:pt x="106023" y="38721"/>
                    </a:lnTo>
                    <a:lnTo>
                      <a:pt x="106023" y="29196"/>
                    </a:lnTo>
                    <a:cubicBezTo>
                      <a:pt x="106023" y="13956"/>
                      <a:pt x="117453" y="1573"/>
                      <a:pt x="132693" y="621"/>
                    </a:cubicBezTo>
                    <a:lnTo>
                      <a:pt x="134598" y="621"/>
                    </a:lnTo>
                    <a:lnTo>
                      <a:pt x="267948" y="621"/>
                    </a:lnTo>
                    <a:close/>
                    <a:moveTo>
                      <a:pt x="106023" y="57771"/>
                    </a:moveTo>
                    <a:lnTo>
                      <a:pt x="39348" y="57771"/>
                    </a:lnTo>
                    <a:cubicBezTo>
                      <a:pt x="28870" y="57771"/>
                      <a:pt x="21251" y="65391"/>
                      <a:pt x="20298" y="75869"/>
                    </a:cubicBezTo>
                    <a:lnTo>
                      <a:pt x="20298" y="76821"/>
                    </a:lnTo>
                    <a:lnTo>
                      <a:pt x="20298" y="495921"/>
                    </a:lnTo>
                    <a:cubicBezTo>
                      <a:pt x="20298" y="506398"/>
                      <a:pt x="27918" y="514019"/>
                      <a:pt x="38395" y="514971"/>
                    </a:cubicBezTo>
                    <a:lnTo>
                      <a:pt x="39348" y="514971"/>
                    </a:lnTo>
                    <a:lnTo>
                      <a:pt x="363198" y="514971"/>
                    </a:lnTo>
                    <a:cubicBezTo>
                      <a:pt x="373676" y="514971"/>
                      <a:pt x="381295" y="507351"/>
                      <a:pt x="382248" y="496873"/>
                    </a:cubicBezTo>
                    <a:lnTo>
                      <a:pt x="382248" y="495921"/>
                    </a:lnTo>
                    <a:lnTo>
                      <a:pt x="382248" y="76821"/>
                    </a:lnTo>
                    <a:cubicBezTo>
                      <a:pt x="382248" y="66344"/>
                      <a:pt x="374628" y="58723"/>
                      <a:pt x="364151" y="57771"/>
                    </a:cubicBezTo>
                    <a:lnTo>
                      <a:pt x="363198" y="57771"/>
                    </a:lnTo>
                    <a:lnTo>
                      <a:pt x="296523" y="57771"/>
                    </a:lnTo>
                    <a:lnTo>
                      <a:pt x="296523" y="67296"/>
                    </a:lnTo>
                    <a:cubicBezTo>
                      <a:pt x="296523" y="82536"/>
                      <a:pt x="285093" y="94919"/>
                      <a:pt x="269853" y="95871"/>
                    </a:cubicBezTo>
                    <a:lnTo>
                      <a:pt x="267948" y="95871"/>
                    </a:lnTo>
                    <a:lnTo>
                      <a:pt x="134598" y="95871"/>
                    </a:lnTo>
                    <a:cubicBezTo>
                      <a:pt x="119358" y="95871"/>
                      <a:pt x="106976" y="84441"/>
                      <a:pt x="106023" y="69201"/>
                    </a:cubicBezTo>
                    <a:lnTo>
                      <a:pt x="106023" y="67296"/>
                    </a:lnTo>
                    <a:lnTo>
                      <a:pt x="106023" y="57771"/>
                    </a:lnTo>
                    <a:close/>
                    <a:moveTo>
                      <a:pt x="201273" y="343521"/>
                    </a:moveTo>
                    <a:lnTo>
                      <a:pt x="201273" y="362571"/>
                    </a:lnTo>
                    <a:lnTo>
                      <a:pt x="86973" y="362571"/>
                    </a:lnTo>
                    <a:lnTo>
                      <a:pt x="86973" y="343521"/>
                    </a:lnTo>
                    <a:lnTo>
                      <a:pt x="201273" y="343521"/>
                    </a:lnTo>
                    <a:close/>
                    <a:moveTo>
                      <a:pt x="315573" y="267321"/>
                    </a:moveTo>
                    <a:lnTo>
                      <a:pt x="315573" y="286371"/>
                    </a:lnTo>
                    <a:lnTo>
                      <a:pt x="86973" y="286371"/>
                    </a:lnTo>
                    <a:lnTo>
                      <a:pt x="86973" y="267321"/>
                    </a:lnTo>
                    <a:lnTo>
                      <a:pt x="315573" y="267321"/>
                    </a:lnTo>
                    <a:close/>
                    <a:moveTo>
                      <a:pt x="315573" y="191121"/>
                    </a:moveTo>
                    <a:lnTo>
                      <a:pt x="315573" y="210171"/>
                    </a:lnTo>
                    <a:lnTo>
                      <a:pt x="86973" y="210171"/>
                    </a:lnTo>
                    <a:lnTo>
                      <a:pt x="86973" y="191121"/>
                    </a:lnTo>
                    <a:lnTo>
                      <a:pt x="315573" y="191121"/>
                    </a:lnTo>
                    <a:close/>
                    <a:moveTo>
                      <a:pt x="267948" y="19671"/>
                    </a:moveTo>
                    <a:lnTo>
                      <a:pt x="134598" y="19671"/>
                    </a:lnTo>
                    <a:cubicBezTo>
                      <a:pt x="129836" y="19671"/>
                      <a:pt x="126026" y="23481"/>
                      <a:pt x="125073" y="28244"/>
                    </a:cubicBezTo>
                    <a:lnTo>
                      <a:pt x="125073" y="29196"/>
                    </a:lnTo>
                    <a:lnTo>
                      <a:pt x="125073" y="67296"/>
                    </a:lnTo>
                    <a:cubicBezTo>
                      <a:pt x="125073" y="72059"/>
                      <a:pt x="128883" y="75869"/>
                      <a:pt x="133645" y="76821"/>
                    </a:cubicBezTo>
                    <a:lnTo>
                      <a:pt x="134598" y="76821"/>
                    </a:lnTo>
                    <a:lnTo>
                      <a:pt x="267948" y="76821"/>
                    </a:lnTo>
                    <a:cubicBezTo>
                      <a:pt x="272711" y="76821"/>
                      <a:pt x="276520" y="73011"/>
                      <a:pt x="277473" y="68248"/>
                    </a:cubicBezTo>
                    <a:lnTo>
                      <a:pt x="277473" y="67296"/>
                    </a:lnTo>
                    <a:lnTo>
                      <a:pt x="277473" y="29196"/>
                    </a:lnTo>
                    <a:cubicBezTo>
                      <a:pt x="277473" y="23481"/>
                      <a:pt x="273663" y="19671"/>
                      <a:pt x="267948" y="19671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ísḷiďê">
              <a:extLst>
                <a:ext uri="{FF2B5EF4-FFF2-40B4-BE49-F238E27FC236}">
                  <a16:creationId xmlns:a16="http://schemas.microsoft.com/office/drawing/2014/main" id="{B456DBA7-2087-439A-A246-E2E2C5B94447}"/>
                </a:ext>
              </a:extLst>
            </p:cNvPr>
            <p:cNvGrpSpPr/>
            <p:nvPr/>
          </p:nvGrpSpPr>
          <p:grpSpPr>
            <a:xfrm>
              <a:off x="8823452" y="2426127"/>
              <a:ext cx="1473200" cy="2275815"/>
              <a:chOff x="5359400" y="2426127"/>
              <a:chExt cx="1473200" cy="2275815"/>
            </a:xfrm>
          </p:grpSpPr>
          <p:sp>
            <p:nvSpPr>
              <p:cNvPr id="9" name="iṧļîḋe">
                <a:extLst>
                  <a:ext uri="{FF2B5EF4-FFF2-40B4-BE49-F238E27FC236}">
                    <a16:creationId xmlns:a16="http://schemas.microsoft.com/office/drawing/2014/main" id="{B9037424-A7ED-447E-8B86-8A3CFAC97587}"/>
                  </a:ext>
                </a:extLst>
              </p:cNvPr>
              <p:cNvSpPr/>
              <p:nvPr/>
            </p:nvSpPr>
            <p:spPr>
              <a:xfrm>
                <a:off x="5862734" y="2426127"/>
                <a:ext cx="466532" cy="466532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en-US" altLang="zh-CN" sz="1400" b="1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O3</a:t>
                </a:r>
                <a:endParaRPr lang="zh-CN" altLang="en-US" sz="1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0" name="î$ľídê">
                <a:extLst>
                  <a:ext uri="{FF2B5EF4-FFF2-40B4-BE49-F238E27FC236}">
                    <a16:creationId xmlns:a16="http://schemas.microsoft.com/office/drawing/2014/main" id="{D9257C6C-DBAD-4AB8-B823-49EAA62347F8}"/>
                  </a:ext>
                </a:extLst>
              </p:cNvPr>
              <p:cNvSpPr/>
              <p:nvPr/>
            </p:nvSpPr>
            <p:spPr>
              <a:xfrm>
                <a:off x="5359400" y="3228742"/>
                <a:ext cx="1473200" cy="1473200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accent3"/>
                </a:solidFill>
                <a:prstDash val="solid"/>
                <a:round/>
                <a:headEnd type="triangl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i$ḷîḓé">
                <a:extLst>
                  <a:ext uri="{FF2B5EF4-FFF2-40B4-BE49-F238E27FC236}">
                    <a16:creationId xmlns:a16="http://schemas.microsoft.com/office/drawing/2014/main" id="{1D8D1A26-B957-4650-B8F3-352867CFBFC4}"/>
                  </a:ext>
                </a:extLst>
              </p:cNvPr>
              <p:cNvSpPr/>
              <p:nvPr/>
            </p:nvSpPr>
            <p:spPr bwMode="auto">
              <a:xfrm>
                <a:off x="5940163" y="3769929"/>
                <a:ext cx="311674" cy="390826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310867 w 438150"/>
                  <a:gd name="connsiteY1" fmla="*/ 12051 h 533400"/>
                  <a:gd name="connsiteX2" fmla="*/ 310867 w 438150"/>
                  <a:gd name="connsiteY2" fmla="*/ 12051 h 533400"/>
                  <a:gd name="connsiteX3" fmla="*/ 427072 w 438150"/>
                  <a:gd name="connsiteY3" fmla="*/ 128256 h 533400"/>
                  <a:gd name="connsiteX4" fmla="*/ 438502 w 438150"/>
                  <a:gd name="connsiteY4" fmla="*/ 154926 h 533400"/>
                  <a:gd name="connsiteX5" fmla="*/ 438502 w 438150"/>
                  <a:gd name="connsiteY5" fmla="*/ 154926 h 533400"/>
                  <a:gd name="connsiteX6" fmla="*/ 438502 w 438150"/>
                  <a:gd name="connsiteY6" fmla="*/ 495921 h 533400"/>
                  <a:gd name="connsiteX7" fmla="*/ 400402 w 438150"/>
                  <a:gd name="connsiteY7" fmla="*/ 534021 h 533400"/>
                  <a:gd name="connsiteX8" fmla="*/ 400402 w 438150"/>
                  <a:gd name="connsiteY8" fmla="*/ 534021 h 533400"/>
                  <a:gd name="connsiteX9" fmla="*/ 38452 w 438150"/>
                  <a:gd name="connsiteY9" fmla="*/ 534021 h 533400"/>
                  <a:gd name="connsiteX10" fmla="*/ 352 w 438150"/>
                  <a:gd name="connsiteY10" fmla="*/ 495921 h 533400"/>
                  <a:gd name="connsiteX11" fmla="*/ 352 w 438150"/>
                  <a:gd name="connsiteY11" fmla="*/ 495921 h 533400"/>
                  <a:gd name="connsiteX12" fmla="*/ 352 w 438150"/>
                  <a:gd name="connsiteY12" fmla="*/ 38721 h 533400"/>
                  <a:gd name="connsiteX13" fmla="*/ 38452 w 438150"/>
                  <a:gd name="connsiteY13" fmla="*/ 621 h 533400"/>
                  <a:gd name="connsiteX14" fmla="*/ 38452 w 438150"/>
                  <a:gd name="connsiteY14" fmla="*/ 621 h 533400"/>
                  <a:gd name="connsiteX15" fmla="*/ 284197 w 438150"/>
                  <a:gd name="connsiteY15" fmla="*/ 621 h 533400"/>
                  <a:gd name="connsiteX16" fmla="*/ 284197 w 438150"/>
                  <a:gd name="connsiteY16" fmla="*/ 19671 h 533400"/>
                  <a:gd name="connsiteX17" fmla="*/ 38452 w 438150"/>
                  <a:gd name="connsiteY17" fmla="*/ 19671 h 533400"/>
                  <a:gd name="connsiteX18" fmla="*/ 19402 w 438150"/>
                  <a:gd name="connsiteY18" fmla="*/ 38721 h 533400"/>
                  <a:gd name="connsiteX19" fmla="*/ 19402 w 438150"/>
                  <a:gd name="connsiteY19" fmla="*/ 38721 h 533400"/>
                  <a:gd name="connsiteX20" fmla="*/ 19402 w 438150"/>
                  <a:gd name="connsiteY20" fmla="*/ 495921 h 533400"/>
                  <a:gd name="connsiteX21" fmla="*/ 38452 w 438150"/>
                  <a:gd name="connsiteY21" fmla="*/ 514971 h 533400"/>
                  <a:gd name="connsiteX22" fmla="*/ 38452 w 438150"/>
                  <a:gd name="connsiteY22" fmla="*/ 514971 h 533400"/>
                  <a:gd name="connsiteX23" fmla="*/ 400402 w 438150"/>
                  <a:gd name="connsiteY23" fmla="*/ 514971 h 533400"/>
                  <a:gd name="connsiteX24" fmla="*/ 419452 w 438150"/>
                  <a:gd name="connsiteY24" fmla="*/ 495921 h 533400"/>
                  <a:gd name="connsiteX25" fmla="*/ 419452 w 438150"/>
                  <a:gd name="connsiteY25" fmla="*/ 495921 h 533400"/>
                  <a:gd name="connsiteX26" fmla="*/ 419452 w 438150"/>
                  <a:gd name="connsiteY26" fmla="*/ 154926 h 533400"/>
                  <a:gd name="connsiteX27" fmla="*/ 419452 w 438150"/>
                  <a:gd name="connsiteY27" fmla="*/ 153021 h 533400"/>
                  <a:gd name="connsiteX28" fmla="*/ 314677 w 438150"/>
                  <a:gd name="connsiteY28" fmla="*/ 153021 h 533400"/>
                  <a:gd name="connsiteX29" fmla="*/ 286102 w 438150"/>
                  <a:gd name="connsiteY29" fmla="*/ 126351 h 533400"/>
                  <a:gd name="connsiteX30" fmla="*/ 286102 w 438150"/>
                  <a:gd name="connsiteY30" fmla="*/ 124446 h 533400"/>
                  <a:gd name="connsiteX31" fmla="*/ 286102 w 438150"/>
                  <a:gd name="connsiteY31" fmla="*/ 19671 h 533400"/>
                  <a:gd name="connsiteX32" fmla="*/ 284197 w 438150"/>
                  <a:gd name="connsiteY32" fmla="*/ 19671 h 533400"/>
                  <a:gd name="connsiteX33" fmla="*/ 284197 w 438150"/>
                  <a:gd name="connsiteY33" fmla="*/ 19671 h 533400"/>
                  <a:gd name="connsiteX34" fmla="*/ 248002 w 438150"/>
                  <a:gd name="connsiteY34" fmla="*/ 200646 h 533400"/>
                  <a:gd name="connsiteX35" fmla="*/ 305152 w 438150"/>
                  <a:gd name="connsiteY35" fmla="*/ 257796 h 533400"/>
                  <a:gd name="connsiteX36" fmla="*/ 248002 w 438150"/>
                  <a:gd name="connsiteY36" fmla="*/ 314946 h 533400"/>
                  <a:gd name="connsiteX37" fmla="*/ 248002 w 438150"/>
                  <a:gd name="connsiteY37" fmla="*/ 314946 h 533400"/>
                  <a:gd name="connsiteX38" fmla="*/ 171802 w 438150"/>
                  <a:gd name="connsiteY38" fmla="*/ 314946 h 533400"/>
                  <a:gd name="connsiteX39" fmla="*/ 171802 w 438150"/>
                  <a:gd name="connsiteY39" fmla="*/ 410196 h 533400"/>
                  <a:gd name="connsiteX40" fmla="*/ 152752 w 438150"/>
                  <a:gd name="connsiteY40" fmla="*/ 410196 h 533400"/>
                  <a:gd name="connsiteX41" fmla="*/ 152752 w 438150"/>
                  <a:gd name="connsiteY41" fmla="*/ 200646 h 533400"/>
                  <a:gd name="connsiteX42" fmla="*/ 248002 w 438150"/>
                  <a:gd name="connsiteY42" fmla="*/ 200646 h 533400"/>
                  <a:gd name="connsiteX43" fmla="*/ 248002 w 438150"/>
                  <a:gd name="connsiteY43" fmla="*/ 219696 h 533400"/>
                  <a:gd name="connsiteX44" fmla="*/ 171802 w 438150"/>
                  <a:gd name="connsiteY44" fmla="*/ 219696 h 533400"/>
                  <a:gd name="connsiteX45" fmla="*/ 171802 w 438150"/>
                  <a:gd name="connsiteY45" fmla="*/ 295896 h 533400"/>
                  <a:gd name="connsiteX46" fmla="*/ 248002 w 438150"/>
                  <a:gd name="connsiteY46" fmla="*/ 295896 h 533400"/>
                  <a:gd name="connsiteX47" fmla="*/ 286102 w 438150"/>
                  <a:gd name="connsiteY47" fmla="*/ 257796 h 533400"/>
                  <a:gd name="connsiteX48" fmla="*/ 248002 w 438150"/>
                  <a:gd name="connsiteY48" fmla="*/ 219696 h 533400"/>
                  <a:gd name="connsiteX49" fmla="*/ 248002 w 438150"/>
                  <a:gd name="connsiteY49" fmla="*/ 219696 h 533400"/>
                  <a:gd name="connsiteX50" fmla="*/ 305152 w 438150"/>
                  <a:gd name="connsiteY50" fmla="*/ 33006 h 533400"/>
                  <a:gd name="connsiteX51" fmla="*/ 305152 w 438150"/>
                  <a:gd name="connsiteY51" fmla="*/ 124446 h 533400"/>
                  <a:gd name="connsiteX52" fmla="*/ 313724 w 438150"/>
                  <a:gd name="connsiteY52" fmla="*/ 133971 h 533400"/>
                  <a:gd name="connsiteX53" fmla="*/ 314677 w 438150"/>
                  <a:gd name="connsiteY53" fmla="*/ 133971 h 533400"/>
                  <a:gd name="connsiteX54" fmla="*/ 406117 w 438150"/>
                  <a:gd name="connsiteY54" fmla="*/ 133971 h 533400"/>
                  <a:gd name="connsiteX55" fmla="*/ 305152 w 438150"/>
                  <a:gd name="connsiteY55" fmla="*/ 3300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94674" y="621"/>
                      <a:pt x="304199" y="4431"/>
                      <a:pt x="310867" y="12051"/>
                    </a:cubicBezTo>
                    <a:lnTo>
                      <a:pt x="310867" y="12051"/>
                    </a:lnTo>
                    <a:lnTo>
                      <a:pt x="427072" y="128256"/>
                    </a:lnTo>
                    <a:cubicBezTo>
                      <a:pt x="434692" y="135876"/>
                      <a:pt x="438502" y="145401"/>
                      <a:pt x="438502" y="154926"/>
                    </a:cubicBezTo>
                    <a:lnTo>
                      <a:pt x="438502" y="154926"/>
                    </a:lnTo>
                    <a:lnTo>
                      <a:pt x="438502" y="495921"/>
                    </a:lnTo>
                    <a:cubicBezTo>
                      <a:pt x="438502" y="516876"/>
                      <a:pt x="421357" y="534021"/>
                      <a:pt x="400402" y="534021"/>
                    </a:cubicBezTo>
                    <a:lnTo>
                      <a:pt x="400402" y="534021"/>
                    </a:lnTo>
                    <a:lnTo>
                      <a:pt x="38452" y="534021"/>
                    </a:lnTo>
                    <a:cubicBezTo>
                      <a:pt x="17497" y="534021"/>
                      <a:pt x="352" y="516876"/>
                      <a:pt x="352" y="495921"/>
                    </a:cubicBezTo>
                    <a:lnTo>
                      <a:pt x="352" y="495921"/>
                    </a:lnTo>
                    <a:lnTo>
                      <a:pt x="352" y="38721"/>
                    </a:lnTo>
                    <a:cubicBezTo>
                      <a:pt x="352" y="17766"/>
                      <a:pt x="17497" y="621"/>
                      <a:pt x="38452" y="621"/>
                    </a:cubicBezTo>
                    <a:lnTo>
                      <a:pt x="38452" y="621"/>
                    </a:lnTo>
                    <a:lnTo>
                      <a:pt x="284197" y="621"/>
                    </a:lnTo>
                    <a:close/>
                    <a:moveTo>
                      <a:pt x="284197" y="19671"/>
                    </a:moveTo>
                    <a:lnTo>
                      <a:pt x="38452" y="19671"/>
                    </a:lnTo>
                    <a:cubicBezTo>
                      <a:pt x="27974" y="19671"/>
                      <a:pt x="19402" y="28244"/>
                      <a:pt x="19402" y="38721"/>
                    </a:cubicBezTo>
                    <a:lnTo>
                      <a:pt x="19402" y="38721"/>
                    </a:lnTo>
                    <a:lnTo>
                      <a:pt x="19402" y="495921"/>
                    </a:lnTo>
                    <a:cubicBezTo>
                      <a:pt x="19402" y="506398"/>
                      <a:pt x="27974" y="514971"/>
                      <a:pt x="38452" y="514971"/>
                    </a:cubicBezTo>
                    <a:lnTo>
                      <a:pt x="38452" y="514971"/>
                    </a:lnTo>
                    <a:lnTo>
                      <a:pt x="400402" y="514971"/>
                    </a:lnTo>
                    <a:cubicBezTo>
                      <a:pt x="410880" y="514971"/>
                      <a:pt x="419452" y="506398"/>
                      <a:pt x="419452" y="495921"/>
                    </a:cubicBezTo>
                    <a:lnTo>
                      <a:pt x="419452" y="495921"/>
                    </a:lnTo>
                    <a:lnTo>
                      <a:pt x="419452" y="154926"/>
                    </a:lnTo>
                    <a:cubicBezTo>
                      <a:pt x="419452" y="153973"/>
                      <a:pt x="419452" y="153021"/>
                      <a:pt x="419452" y="153021"/>
                    </a:cubicBezTo>
                    <a:lnTo>
                      <a:pt x="314677" y="153021"/>
                    </a:lnTo>
                    <a:cubicBezTo>
                      <a:pt x="299437" y="153021"/>
                      <a:pt x="287055" y="141591"/>
                      <a:pt x="286102" y="126351"/>
                    </a:cubicBezTo>
                    <a:lnTo>
                      <a:pt x="286102" y="124446"/>
                    </a:lnTo>
                    <a:lnTo>
                      <a:pt x="286102" y="19671"/>
                    </a:lnTo>
                    <a:cubicBezTo>
                      <a:pt x="285149" y="19671"/>
                      <a:pt x="284197" y="19671"/>
                      <a:pt x="284197" y="19671"/>
                    </a:cubicBezTo>
                    <a:lnTo>
                      <a:pt x="284197" y="19671"/>
                    </a:lnTo>
                    <a:close/>
                    <a:moveTo>
                      <a:pt x="248002" y="200646"/>
                    </a:moveTo>
                    <a:cubicBezTo>
                      <a:pt x="279434" y="200646"/>
                      <a:pt x="305152" y="226364"/>
                      <a:pt x="305152" y="257796"/>
                    </a:cubicBezTo>
                    <a:cubicBezTo>
                      <a:pt x="305152" y="289228"/>
                      <a:pt x="279434" y="314946"/>
                      <a:pt x="248002" y="314946"/>
                    </a:cubicBezTo>
                    <a:lnTo>
                      <a:pt x="248002" y="314946"/>
                    </a:lnTo>
                    <a:lnTo>
                      <a:pt x="171802" y="314946"/>
                    </a:lnTo>
                    <a:lnTo>
                      <a:pt x="171802" y="410196"/>
                    </a:lnTo>
                    <a:lnTo>
                      <a:pt x="152752" y="410196"/>
                    </a:lnTo>
                    <a:lnTo>
                      <a:pt x="152752" y="200646"/>
                    </a:ln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lnTo>
                      <a:pt x="171802" y="219696"/>
                    </a:lnTo>
                    <a:lnTo>
                      <a:pt x="171802" y="295896"/>
                    </a:lnTo>
                    <a:lnTo>
                      <a:pt x="248002" y="295896"/>
                    </a:lnTo>
                    <a:cubicBezTo>
                      <a:pt x="268957" y="295896"/>
                      <a:pt x="286102" y="278751"/>
                      <a:pt x="286102" y="257796"/>
                    </a:cubicBezTo>
                    <a:cubicBezTo>
                      <a:pt x="286102" y="236841"/>
                      <a:pt x="268957" y="219696"/>
                      <a:pt x="248002" y="219696"/>
                    </a:cubicBezTo>
                    <a:lnTo>
                      <a:pt x="248002" y="219696"/>
                    </a:lnTo>
                    <a:close/>
                    <a:moveTo>
                      <a:pt x="305152" y="33006"/>
                    </a:moveTo>
                    <a:lnTo>
                      <a:pt x="305152" y="124446"/>
                    </a:lnTo>
                    <a:cubicBezTo>
                      <a:pt x="305152" y="129209"/>
                      <a:pt x="308962" y="133019"/>
                      <a:pt x="313724" y="133971"/>
                    </a:cubicBezTo>
                    <a:lnTo>
                      <a:pt x="314677" y="133971"/>
                    </a:lnTo>
                    <a:lnTo>
                      <a:pt x="406117" y="133971"/>
                    </a:lnTo>
                    <a:lnTo>
                      <a:pt x="305152" y="33006"/>
                    </a:lnTo>
                    <a:close/>
                  </a:path>
                </a:pathLst>
              </a:cu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84C834-0A40-4465-A678-7CCA5DC5F300}"/>
              </a:ext>
            </a:extLst>
          </p:cNvPr>
          <p:cNvGrpSpPr/>
          <p:nvPr/>
        </p:nvGrpSpPr>
        <p:grpSpPr>
          <a:xfrm>
            <a:off x="1296591" y="4337464"/>
            <a:ext cx="2754710" cy="1438100"/>
            <a:chOff x="8685662" y="5162010"/>
            <a:chExt cx="2754710" cy="1438100"/>
          </a:xfrm>
        </p:grpSpPr>
        <p:sp>
          <p:nvSpPr>
            <p:cNvPr id="25" name="item_title1">
              <a:extLst>
                <a:ext uri="{FF2B5EF4-FFF2-40B4-BE49-F238E27FC236}">
                  <a16:creationId xmlns:a16="http://schemas.microsoft.com/office/drawing/2014/main" id="{8073CB67-672C-44B3-8517-B740D0B85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5662" y="5162010"/>
              <a:ext cx="275471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6" name="item_content1">
              <a:extLst>
                <a:ext uri="{FF2B5EF4-FFF2-40B4-BE49-F238E27FC236}">
                  <a16:creationId xmlns:a16="http://schemas.microsoft.com/office/drawing/2014/main" id="{F2CE8C7E-63D9-49BD-9870-C327167E8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D1BEFE2-9387-4C87-B0AF-4744F34EB91B}"/>
              </a:ext>
            </a:extLst>
          </p:cNvPr>
          <p:cNvGrpSpPr/>
          <p:nvPr/>
        </p:nvGrpSpPr>
        <p:grpSpPr>
          <a:xfrm>
            <a:off x="4808395" y="4337464"/>
            <a:ext cx="2659206" cy="1438100"/>
            <a:chOff x="8733414" y="5162010"/>
            <a:chExt cx="2659206" cy="1438100"/>
          </a:xfrm>
        </p:grpSpPr>
        <p:sp>
          <p:nvSpPr>
            <p:cNvPr id="28" name="item_title2">
              <a:extLst>
                <a:ext uri="{FF2B5EF4-FFF2-40B4-BE49-F238E27FC236}">
                  <a16:creationId xmlns:a16="http://schemas.microsoft.com/office/drawing/2014/main" id="{D606F7D7-D5D8-4A3F-98E4-32BD8175C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3414" y="5162010"/>
              <a:ext cx="2659206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9" name="item_content2">
              <a:extLst>
                <a:ext uri="{FF2B5EF4-FFF2-40B4-BE49-F238E27FC236}">
                  <a16:creationId xmlns:a16="http://schemas.microsoft.com/office/drawing/2014/main" id="{3673D0DE-55F1-46DF-95F0-313E0CA1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2B80848-543C-4167-A548-47244B9ABCAC}"/>
              </a:ext>
            </a:extLst>
          </p:cNvPr>
          <p:cNvGrpSpPr/>
          <p:nvPr/>
        </p:nvGrpSpPr>
        <p:grpSpPr>
          <a:xfrm>
            <a:off x="8231300" y="4337464"/>
            <a:ext cx="2741500" cy="1438100"/>
            <a:chOff x="8692267" y="5162010"/>
            <a:chExt cx="2741500" cy="1438100"/>
          </a:xfrm>
        </p:grpSpPr>
        <p:sp>
          <p:nvSpPr>
            <p:cNvPr id="31" name="item_title3">
              <a:extLst>
                <a:ext uri="{FF2B5EF4-FFF2-40B4-BE49-F238E27FC236}">
                  <a16:creationId xmlns:a16="http://schemas.microsoft.com/office/drawing/2014/main" id="{05168FF4-5FEB-4BC7-81A2-655B9A4D5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2267" y="5162010"/>
              <a:ext cx="27415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2" name="item_content3">
              <a:extLst>
                <a:ext uri="{FF2B5EF4-FFF2-40B4-BE49-F238E27FC236}">
                  <a16:creationId xmlns:a16="http://schemas.microsoft.com/office/drawing/2014/main" id="{0CDD0B3C-1B90-401C-9B2B-6951572AF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CCBFB99-FC10-45CF-9294-2BB11D4694C3}"/>
              </a:ext>
            </a:extLst>
          </p:cNvPr>
          <p:cNvGrpSpPr/>
          <p:nvPr/>
        </p:nvGrpSpPr>
        <p:grpSpPr>
          <a:xfrm>
            <a:off x="385011" y="504250"/>
            <a:ext cx="10587788" cy="584775"/>
            <a:chOff x="385011" y="504250"/>
            <a:chExt cx="10587788" cy="584775"/>
          </a:xfrm>
        </p:grpSpPr>
        <p:sp>
          <p:nvSpPr>
            <p:cNvPr id="38" name="title">
              <a:extLst>
                <a:ext uri="{FF2B5EF4-FFF2-40B4-BE49-F238E27FC236}">
                  <a16:creationId xmlns:a16="http://schemas.microsoft.com/office/drawing/2014/main" id="{5518BBC6-B9BD-4D1B-94DE-14D52F1636B1}"/>
                </a:ext>
              </a:extLst>
            </p:cNvPr>
            <p:cNvSpPr txBox="1"/>
            <p:nvPr/>
          </p:nvSpPr>
          <p:spPr>
            <a:xfrm>
              <a:off x="1094286" y="504250"/>
              <a:ext cx="9878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FB672B3-ADBA-4F56-8128-0701C2E3A1A5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282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46ABB1-4141-4605-97F5-2FAEAABAB009}"/>
              </a:ext>
            </a:extLst>
          </p:cNvPr>
          <p:cNvGrpSpPr/>
          <p:nvPr/>
        </p:nvGrpSpPr>
        <p:grpSpPr>
          <a:xfrm>
            <a:off x="4536279" y="1697280"/>
            <a:ext cx="3121821" cy="3907488"/>
            <a:chOff x="4875682" y="2156160"/>
            <a:chExt cx="2346291" cy="2936783"/>
          </a:xfrm>
        </p:grpSpPr>
        <p:grpSp>
          <p:nvGrpSpPr>
            <p:cNvPr id="4" name="í$ḻiḓé">
              <a:extLst>
                <a:ext uri="{FF2B5EF4-FFF2-40B4-BE49-F238E27FC236}">
                  <a16:creationId xmlns:a16="http://schemas.microsoft.com/office/drawing/2014/main" id="{722A08CD-5CBA-4EEB-870C-516EE8A4D125}"/>
                </a:ext>
              </a:extLst>
            </p:cNvPr>
            <p:cNvGrpSpPr/>
            <p:nvPr/>
          </p:nvGrpSpPr>
          <p:grpSpPr>
            <a:xfrm>
              <a:off x="6027747" y="2539657"/>
              <a:ext cx="1140399" cy="1140293"/>
              <a:chOff x="4314825" y="1651000"/>
              <a:chExt cx="1076325" cy="1076224"/>
            </a:xfrm>
          </p:grpSpPr>
          <p:sp>
            <p:nvSpPr>
              <p:cNvPr id="36" name="îśḷíḑe">
                <a:extLst>
                  <a:ext uri="{FF2B5EF4-FFF2-40B4-BE49-F238E27FC236}">
                    <a16:creationId xmlns:a16="http://schemas.microsoft.com/office/drawing/2014/main" id="{BB2100F8-B1B8-4D59-A8EA-378C6BDFB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676400"/>
                <a:ext cx="406400" cy="263525"/>
              </a:xfrm>
              <a:custGeom>
                <a:avLst/>
                <a:gdLst>
                  <a:gd name="T0" fmla="*/ 0 w 256"/>
                  <a:gd name="T1" fmla="*/ 35 h 166"/>
                  <a:gd name="T2" fmla="*/ 170 w 256"/>
                  <a:gd name="T3" fmla="*/ 0 h 166"/>
                  <a:gd name="T4" fmla="*/ 256 w 256"/>
                  <a:gd name="T5" fmla="*/ 135 h 166"/>
                  <a:gd name="T6" fmla="*/ 91 w 256"/>
                  <a:gd name="T7" fmla="*/ 166 h 166"/>
                  <a:gd name="T8" fmla="*/ 0 w 256"/>
                  <a:gd name="T9" fmla="*/ 3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66">
                    <a:moveTo>
                      <a:pt x="0" y="35"/>
                    </a:moveTo>
                    <a:lnTo>
                      <a:pt x="170" y="0"/>
                    </a:lnTo>
                    <a:lnTo>
                      <a:pt x="256" y="135"/>
                    </a:lnTo>
                    <a:lnTo>
                      <a:pt x="91" y="1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7" name="î$1iďê">
                <a:extLst>
                  <a:ext uri="{FF2B5EF4-FFF2-40B4-BE49-F238E27FC236}">
                    <a16:creationId xmlns:a16="http://schemas.microsoft.com/office/drawing/2014/main" id="{4599BA5E-438D-4C13-8D8A-0B42417D0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2223986"/>
                <a:ext cx="377825" cy="260350"/>
              </a:xfrm>
              <a:custGeom>
                <a:avLst/>
                <a:gdLst>
                  <a:gd name="T0" fmla="*/ 85 w 238"/>
                  <a:gd name="T1" fmla="*/ 164 h 164"/>
                  <a:gd name="T2" fmla="*/ 238 w 238"/>
                  <a:gd name="T3" fmla="*/ 123 h 164"/>
                  <a:gd name="T4" fmla="*/ 157 w 238"/>
                  <a:gd name="T5" fmla="*/ 0 h 164"/>
                  <a:gd name="T6" fmla="*/ 0 w 238"/>
                  <a:gd name="T7" fmla="*/ 54 h 164"/>
                  <a:gd name="T8" fmla="*/ 85 w 238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64">
                    <a:moveTo>
                      <a:pt x="85" y="164"/>
                    </a:moveTo>
                    <a:lnTo>
                      <a:pt x="238" y="123"/>
                    </a:lnTo>
                    <a:lnTo>
                      <a:pt x="157" y="0"/>
                    </a:lnTo>
                    <a:lnTo>
                      <a:pt x="0" y="54"/>
                    </a:lnTo>
                    <a:lnTo>
                      <a:pt x="85" y="16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8" name="îṥļîḓê">
                <a:extLst>
                  <a:ext uri="{FF2B5EF4-FFF2-40B4-BE49-F238E27FC236}">
                    <a16:creationId xmlns:a16="http://schemas.microsoft.com/office/drawing/2014/main" id="{99B7E8F0-8534-43DD-9E71-EFEA76698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4700" y="1651000"/>
                <a:ext cx="806450" cy="1038225"/>
              </a:xfrm>
              <a:custGeom>
                <a:avLst/>
                <a:gdLst>
                  <a:gd name="T0" fmla="*/ 150 w 508"/>
                  <a:gd name="T1" fmla="*/ 16 h 654"/>
                  <a:gd name="T2" fmla="*/ 508 w 508"/>
                  <a:gd name="T3" fmla="*/ 0 h 654"/>
                  <a:gd name="T4" fmla="*/ 461 w 508"/>
                  <a:gd name="T5" fmla="*/ 485 h 654"/>
                  <a:gd name="T6" fmla="*/ 380 w 508"/>
                  <a:gd name="T7" fmla="*/ 362 h 654"/>
                  <a:gd name="T8" fmla="*/ 150 w 508"/>
                  <a:gd name="T9" fmla="*/ 654 h 654"/>
                  <a:gd name="T10" fmla="*/ 0 w 508"/>
                  <a:gd name="T11" fmla="*/ 441 h 654"/>
                  <a:gd name="T12" fmla="*/ 236 w 508"/>
                  <a:gd name="T13" fmla="*/ 154 h 654"/>
                  <a:gd name="T14" fmla="*/ 150 w 508"/>
                  <a:gd name="T15" fmla="*/ 16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654">
                    <a:moveTo>
                      <a:pt x="150" y="16"/>
                    </a:moveTo>
                    <a:lnTo>
                      <a:pt x="508" y="0"/>
                    </a:lnTo>
                    <a:lnTo>
                      <a:pt x="461" y="485"/>
                    </a:lnTo>
                    <a:lnTo>
                      <a:pt x="380" y="362"/>
                    </a:lnTo>
                    <a:lnTo>
                      <a:pt x="150" y="654"/>
                    </a:lnTo>
                    <a:lnTo>
                      <a:pt x="0" y="441"/>
                    </a:lnTo>
                    <a:lnTo>
                      <a:pt x="236" y="154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9" name="isļíḍê">
                <a:extLst>
                  <a:ext uri="{FF2B5EF4-FFF2-40B4-BE49-F238E27FC236}">
                    <a16:creationId xmlns:a16="http://schemas.microsoft.com/office/drawing/2014/main" id="{1B69B8A8-6733-480A-A342-A60E5A8C8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1892109"/>
                <a:ext cx="647877" cy="484381"/>
              </a:xfrm>
              <a:custGeom>
                <a:avLst/>
                <a:gdLst>
                  <a:gd name="T0" fmla="*/ 241 w 406"/>
                  <a:gd name="T1" fmla="*/ 28 h 303"/>
                  <a:gd name="T2" fmla="*/ 406 w 406"/>
                  <a:gd name="T3" fmla="*/ 0 h 303"/>
                  <a:gd name="T4" fmla="*/ 170 w 406"/>
                  <a:gd name="T5" fmla="*/ 287 h 303"/>
                  <a:gd name="T6" fmla="*/ 0 w 406"/>
                  <a:gd name="T7" fmla="*/ 303 h 303"/>
                  <a:gd name="T8" fmla="*/ 241 w 406"/>
                  <a:gd name="T9" fmla="*/ 28 h 303"/>
                  <a:gd name="connsiteX0" fmla="*/ 5936 w 10000"/>
                  <a:gd name="connsiteY0" fmla="*/ 924 h 10000"/>
                  <a:gd name="connsiteX1" fmla="*/ 10000 w 10000"/>
                  <a:gd name="connsiteY1" fmla="*/ 0 h 10000"/>
                  <a:gd name="connsiteX2" fmla="*/ 4187 w 10000"/>
                  <a:gd name="connsiteY2" fmla="*/ 9472 h 10000"/>
                  <a:gd name="connsiteX3" fmla="*/ 0 w 10000"/>
                  <a:gd name="connsiteY3" fmla="*/ 10000 h 10000"/>
                  <a:gd name="connsiteX4" fmla="*/ 5936 w 10000"/>
                  <a:gd name="connsiteY4" fmla="*/ 924 h 10000"/>
                  <a:gd name="connsiteX0" fmla="*/ 5936 w 10052"/>
                  <a:gd name="connsiteY0" fmla="*/ 1029 h 10105"/>
                  <a:gd name="connsiteX1" fmla="*/ 10052 w 10052"/>
                  <a:gd name="connsiteY1" fmla="*/ 0 h 10105"/>
                  <a:gd name="connsiteX2" fmla="*/ 4187 w 10052"/>
                  <a:gd name="connsiteY2" fmla="*/ 9577 h 10105"/>
                  <a:gd name="connsiteX3" fmla="*/ 0 w 10052"/>
                  <a:gd name="connsiteY3" fmla="*/ 10105 h 10105"/>
                  <a:gd name="connsiteX4" fmla="*/ 5936 w 10052"/>
                  <a:gd name="connsiteY4" fmla="*/ 1029 h 10105"/>
                  <a:gd name="connsiteX0" fmla="*/ 5936 w 10052"/>
                  <a:gd name="connsiteY0" fmla="*/ 994 h 10070"/>
                  <a:gd name="connsiteX1" fmla="*/ 10052 w 10052"/>
                  <a:gd name="connsiteY1" fmla="*/ 0 h 10070"/>
                  <a:gd name="connsiteX2" fmla="*/ 4187 w 10052"/>
                  <a:gd name="connsiteY2" fmla="*/ 9542 h 10070"/>
                  <a:gd name="connsiteX3" fmla="*/ 0 w 10052"/>
                  <a:gd name="connsiteY3" fmla="*/ 10070 h 10070"/>
                  <a:gd name="connsiteX4" fmla="*/ 5936 w 10052"/>
                  <a:gd name="connsiteY4" fmla="*/ 994 h 1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2" h="10070">
                    <a:moveTo>
                      <a:pt x="5936" y="994"/>
                    </a:moveTo>
                    <a:cubicBezTo>
                      <a:pt x="7291" y="686"/>
                      <a:pt x="8383" y="343"/>
                      <a:pt x="10052" y="0"/>
                    </a:cubicBezTo>
                    <a:lnTo>
                      <a:pt x="4187" y="9542"/>
                    </a:lnTo>
                    <a:lnTo>
                      <a:pt x="0" y="10070"/>
                    </a:lnTo>
                    <a:lnTo>
                      <a:pt x="5936" y="99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40" name="iṧlîdè">
                <a:extLst>
                  <a:ext uri="{FF2B5EF4-FFF2-40B4-BE49-F238E27FC236}">
                    <a16:creationId xmlns:a16="http://schemas.microsoft.com/office/drawing/2014/main" id="{73F4FD4D-52D6-4A2B-A382-4CEC85C46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6514" y="2349399"/>
                <a:ext cx="508000" cy="377825"/>
              </a:xfrm>
              <a:custGeom>
                <a:avLst/>
                <a:gdLst>
                  <a:gd name="T0" fmla="*/ 320 w 320"/>
                  <a:gd name="T1" fmla="*/ 213 h 238"/>
                  <a:gd name="T2" fmla="*/ 158 w 320"/>
                  <a:gd name="T3" fmla="*/ 238 h 238"/>
                  <a:gd name="T4" fmla="*/ 0 w 320"/>
                  <a:gd name="T5" fmla="*/ 16 h 238"/>
                  <a:gd name="T6" fmla="*/ 170 w 320"/>
                  <a:gd name="T7" fmla="*/ 0 h 238"/>
                  <a:gd name="T8" fmla="*/ 320 w 320"/>
                  <a:gd name="T9" fmla="*/ 21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38">
                    <a:moveTo>
                      <a:pt x="320" y="213"/>
                    </a:moveTo>
                    <a:lnTo>
                      <a:pt x="158" y="238"/>
                    </a:lnTo>
                    <a:lnTo>
                      <a:pt x="0" y="16"/>
                    </a:lnTo>
                    <a:lnTo>
                      <a:pt x="170" y="0"/>
                    </a:lnTo>
                    <a:lnTo>
                      <a:pt x="320" y="2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grpSp>
          <p:nvGrpSpPr>
            <p:cNvPr id="5" name="iṥḷíďè">
              <a:extLst>
                <a:ext uri="{FF2B5EF4-FFF2-40B4-BE49-F238E27FC236}">
                  <a16:creationId xmlns:a16="http://schemas.microsoft.com/office/drawing/2014/main" id="{386F3F0F-6822-4CE1-BC92-787C57A1757C}"/>
                </a:ext>
              </a:extLst>
            </p:cNvPr>
            <p:cNvGrpSpPr/>
            <p:nvPr/>
          </p:nvGrpSpPr>
          <p:grpSpPr>
            <a:xfrm>
              <a:off x="4917732" y="2156160"/>
              <a:ext cx="1333721" cy="1469965"/>
              <a:chOff x="3267177" y="1289050"/>
              <a:chExt cx="1258786" cy="1387374"/>
            </a:xfrm>
          </p:grpSpPr>
          <p:sp>
            <p:nvSpPr>
              <p:cNvPr id="33" name="îṩļiḓê">
                <a:extLst>
                  <a:ext uri="{FF2B5EF4-FFF2-40B4-BE49-F238E27FC236}">
                    <a16:creationId xmlns:a16="http://schemas.microsoft.com/office/drawing/2014/main" id="{28F65103-8AF0-4630-A06C-D0BE7D77E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177" y="1289050"/>
                <a:ext cx="374650" cy="1022350"/>
              </a:xfrm>
              <a:custGeom>
                <a:avLst/>
                <a:gdLst>
                  <a:gd name="T0" fmla="*/ 0 w 236"/>
                  <a:gd name="T1" fmla="*/ 52 h 644"/>
                  <a:gd name="T2" fmla="*/ 162 w 236"/>
                  <a:gd name="T3" fmla="*/ 0 h 644"/>
                  <a:gd name="T4" fmla="*/ 236 w 236"/>
                  <a:gd name="T5" fmla="*/ 608 h 644"/>
                  <a:gd name="T6" fmla="*/ 76 w 236"/>
                  <a:gd name="T7" fmla="*/ 644 h 644"/>
                  <a:gd name="T8" fmla="*/ 0 w 236"/>
                  <a:gd name="T9" fmla="*/ 52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644">
                    <a:moveTo>
                      <a:pt x="0" y="52"/>
                    </a:moveTo>
                    <a:lnTo>
                      <a:pt x="162" y="0"/>
                    </a:lnTo>
                    <a:lnTo>
                      <a:pt x="236" y="608"/>
                    </a:lnTo>
                    <a:lnTo>
                      <a:pt x="76" y="64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4" name="iśliḑe">
                <a:extLst>
                  <a:ext uri="{FF2B5EF4-FFF2-40B4-BE49-F238E27FC236}">
                    <a16:creationId xmlns:a16="http://schemas.microsoft.com/office/drawing/2014/main" id="{67DF10B1-B557-498B-8ADA-66B637B2C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2066824"/>
                <a:ext cx="627063" cy="609600"/>
              </a:xfrm>
              <a:custGeom>
                <a:avLst/>
                <a:gdLst>
                  <a:gd name="T0" fmla="*/ 395 w 395"/>
                  <a:gd name="T1" fmla="*/ 367 h 384"/>
                  <a:gd name="T2" fmla="*/ 125 w 395"/>
                  <a:gd name="T3" fmla="*/ 0 h 384"/>
                  <a:gd name="T4" fmla="*/ 0 w 395"/>
                  <a:gd name="T5" fmla="*/ 85 h 384"/>
                  <a:gd name="T6" fmla="*/ 223 w 395"/>
                  <a:gd name="T7" fmla="*/ 384 h 384"/>
                  <a:gd name="T8" fmla="*/ 395 w 395"/>
                  <a:gd name="T9" fmla="*/ 3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4">
                    <a:moveTo>
                      <a:pt x="395" y="367"/>
                    </a:moveTo>
                    <a:lnTo>
                      <a:pt x="125" y="0"/>
                    </a:lnTo>
                    <a:lnTo>
                      <a:pt x="0" y="85"/>
                    </a:lnTo>
                    <a:lnTo>
                      <a:pt x="223" y="384"/>
                    </a:lnTo>
                    <a:lnTo>
                      <a:pt x="395" y="36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5" name="íSlïḓê">
                <a:extLst>
                  <a:ext uri="{FF2B5EF4-FFF2-40B4-BE49-F238E27FC236}">
                    <a16:creationId xmlns:a16="http://schemas.microsoft.com/office/drawing/2014/main" id="{1AC87CDE-B071-411B-A66B-A029B8A6A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1289050"/>
                <a:ext cx="1003300" cy="1362075"/>
              </a:xfrm>
              <a:custGeom>
                <a:avLst/>
                <a:gdLst>
                  <a:gd name="T0" fmla="*/ 0 w 632"/>
                  <a:gd name="T1" fmla="*/ 0 h 858"/>
                  <a:gd name="T2" fmla="*/ 469 w 632"/>
                  <a:gd name="T3" fmla="*/ 188 h 858"/>
                  <a:gd name="T4" fmla="*/ 370 w 632"/>
                  <a:gd name="T5" fmla="*/ 297 h 858"/>
                  <a:gd name="T6" fmla="*/ 632 w 632"/>
                  <a:gd name="T7" fmla="*/ 667 h 858"/>
                  <a:gd name="T8" fmla="*/ 469 w 632"/>
                  <a:gd name="T9" fmla="*/ 858 h 858"/>
                  <a:gd name="T10" fmla="*/ 199 w 632"/>
                  <a:gd name="T11" fmla="*/ 491 h 858"/>
                  <a:gd name="T12" fmla="*/ 74 w 632"/>
                  <a:gd name="T13" fmla="*/ 608 h 858"/>
                  <a:gd name="T14" fmla="*/ 0 w 632"/>
                  <a:gd name="T15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858">
                    <a:moveTo>
                      <a:pt x="0" y="0"/>
                    </a:moveTo>
                    <a:lnTo>
                      <a:pt x="469" y="188"/>
                    </a:lnTo>
                    <a:lnTo>
                      <a:pt x="370" y="297"/>
                    </a:lnTo>
                    <a:lnTo>
                      <a:pt x="632" y="667"/>
                    </a:lnTo>
                    <a:lnTo>
                      <a:pt x="469" y="858"/>
                    </a:lnTo>
                    <a:lnTo>
                      <a:pt x="199" y="491"/>
                    </a:lnTo>
                    <a:lnTo>
                      <a:pt x="74" y="6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grpSp>
          <p:nvGrpSpPr>
            <p:cNvPr id="6" name="işḻîdé">
              <a:extLst>
                <a:ext uri="{FF2B5EF4-FFF2-40B4-BE49-F238E27FC236}">
                  <a16:creationId xmlns:a16="http://schemas.microsoft.com/office/drawing/2014/main" id="{E8707252-723A-4384-BE6A-8B7F1A835498}"/>
                </a:ext>
              </a:extLst>
            </p:cNvPr>
            <p:cNvGrpSpPr/>
            <p:nvPr/>
          </p:nvGrpSpPr>
          <p:grpSpPr>
            <a:xfrm>
              <a:off x="6032796" y="3727162"/>
              <a:ext cx="1189177" cy="1241317"/>
              <a:chOff x="4319588" y="2771775"/>
              <a:chExt cx="1122363" cy="1171570"/>
            </a:xfrm>
          </p:grpSpPr>
          <p:sp>
            <p:nvSpPr>
              <p:cNvPr id="27" name="ïṧľïďê">
                <a:extLst>
                  <a:ext uri="{FF2B5EF4-FFF2-40B4-BE49-F238E27FC236}">
                    <a16:creationId xmlns:a16="http://schemas.microsoft.com/office/drawing/2014/main" id="{C5B079CE-3EE1-481E-AA52-4E75D9CAD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875" y="3102077"/>
                <a:ext cx="361950" cy="190500"/>
              </a:xfrm>
              <a:custGeom>
                <a:avLst/>
                <a:gdLst>
                  <a:gd name="T0" fmla="*/ 228 w 228"/>
                  <a:gd name="T1" fmla="*/ 6 h 120"/>
                  <a:gd name="T2" fmla="*/ 149 w 228"/>
                  <a:gd name="T3" fmla="*/ 120 h 120"/>
                  <a:gd name="T4" fmla="*/ 0 w 228"/>
                  <a:gd name="T5" fmla="*/ 120 h 120"/>
                  <a:gd name="T6" fmla="*/ 59 w 228"/>
                  <a:gd name="T7" fmla="*/ 0 h 120"/>
                  <a:gd name="T8" fmla="*/ 228 w 228"/>
                  <a:gd name="T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20">
                    <a:moveTo>
                      <a:pt x="228" y="6"/>
                    </a:moveTo>
                    <a:lnTo>
                      <a:pt x="149" y="120"/>
                    </a:lnTo>
                    <a:lnTo>
                      <a:pt x="0" y="120"/>
                    </a:lnTo>
                    <a:lnTo>
                      <a:pt x="59" y="0"/>
                    </a:lnTo>
                    <a:lnTo>
                      <a:pt x="228" y="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28" name="îṡḻiḋê">
                <a:extLst>
                  <a:ext uri="{FF2B5EF4-FFF2-40B4-BE49-F238E27FC236}">
                    <a16:creationId xmlns:a16="http://schemas.microsoft.com/office/drawing/2014/main" id="{05FAEB43-C38B-42C2-B830-6313FC8F1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5" y="2771775"/>
                <a:ext cx="860425" cy="1166813"/>
              </a:xfrm>
              <a:custGeom>
                <a:avLst/>
                <a:gdLst>
                  <a:gd name="T0" fmla="*/ 0 w 542"/>
                  <a:gd name="T1" fmla="*/ 195 h 735"/>
                  <a:gd name="T2" fmla="*/ 150 w 542"/>
                  <a:gd name="T3" fmla="*/ 0 h 735"/>
                  <a:gd name="T4" fmla="*/ 393 w 542"/>
                  <a:gd name="T5" fmla="*/ 327 h 735"/>
                  <a:gd name="T6" fmla="*/ 472 w 542"/>
                  <a:gd name="T7" fmla="*/ 213 h 735"/>
                  <a:gd name="T8" fmla="*/ 542 w 542"/>
                  <a:gd name="T9" fmla="*/ 735 h 735"/>
                  <a:gd name="T10" fmla="*/ 158 w 542"/>
                  <a:gd name="T11" fmla="*/ 667 h 735"/>
                  <a:gd name="T12" fmla="*/ 256 w 542"/>
                  <a:gd name="T13" fmla="*/ 533 h 735"/>
                  <a:gd name="T14" fmla="*/ 0 w 542"/>
                  <a:gd name="T15" fmla="*/ 19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735">
                    <a:moveTo>
                      <a:pt x="0" y="195"/>
                    </a:moveTo>
                    <a:lnTo>
                      <a:pt x="150" y="0"/>
                    </a:lnTo>
                    <a:lnTo>
                      <a:pt x="393" y="327"/>
                    </a:lnTo>
                    <a:lnTo>
                      <a:pt x="472" y="213"/>
                    </a:lnTo>
                    <a:lnTo>
                      <a:pt x="542" y="735"/>
                    </a:lnTo>
                    <a:lnTo>
                      <a:pt x="158" y="667"/>
                    </a:lnTo>
                    <a:lnTo>
                      <a:pt x="256" y="533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29" name="ïS1îḑè">
                <a:extLst>
                  <a:ext uri="{FF2B5EF4-FFF2-40B4-BE49-F238E27FC236}">
                    <a16:creationId xmlns:a16="http://schemas.microsoft.com/office/drawing/2014/main" id="{D7F3AA67-79DE-4A21-BB58-3B1D44957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71775"/>
                <a:ext cx="500063" cy="309563"/>
              </a:xfrm>
              <a:custGeom>
                <a:avLst/>
                <a:gdLst>
                  <a:gd name="T0" fmla="*/ 315 w 315"/>
                  <a:gd name="T1" fmla="*/ 0 h 195"/>
                  <a:gd name="T2" fmla="*/ 165 w 315"/>
                  <a:gd name="T3" fmla="*/ 195 h 195"/>
                  <a:gd name="T4" fmla="*/ 0 w 315"/>
                  <a:gd name="T5" fmla="*/ 195 h 195"/>
                  <a:gd name="T6" fmla="*/ 147 w 315"/>
                  <a:gd name="T7" fmla="*/ 12 h 195"/>
                  <a:gd name="T8" fmla="*/ 315 w 31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95">
                    <a:moveTo>
                      <a:pt x="315" y="0"/>
                    </a:moveTo>
                    <a:lnTo>
                      <a:pt x="165" y="195"/>
                    </a:lnTo>
                    <a:lnTo>
                      <a:pt x="0" y="195"/>
                    </a:lnTo>
                    <a:lnTo>
                      <a:pt x="147" y="1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0" name="íṩḻïḑé">
                <a:extLst>
                  <a:ext uri="{FF2B5EF4-FFF2-40B4-BE49-F238E27FC236}">
                    <a16:creationId xmlns:a16="http://schemas.microsoft.com/office/drawing/2014/main" id="{DB1AF854-3C45-4979-827C-7C367C36D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3081338"/>
                <a:ext cx="668338" cy="536575"/>
              </a:xfrm>
              <a:custGeom>
                <a:avLst/>
                <a:gdLst>
                  <a:gd name="T0" fmla="*/ 0 w 421"/>
                  <a:gd name="T1" fmla="*/ 0 h 338"/>
                  <a:gd name="T2" fmla="*/ 165 w 421"/>
                  <a:gd name="T3" fmla="*/ 0 h 338"/>
                  <a:gd name="T4" fmla="*/ 421 w 421"/>
                  <a:gd name="T5" fmla="*/ 338 h 338"/>
                  <a:gd name="T6" fmla="*/ 230 w 421"/>
                  <a:gd name="T7" fmla="*/ 328 h 338"/>
                  <a:gd name="T8" fmla="*/ 0 w 421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338">
                    <a:moveTo>
                      <a:pt x="0" y="0"/>
                    </a:moveTo>
                    <a:lnTo>
                      <a:pt x="165" y="0"/>
                    </a:lnTo>
                    <a:lnTo>
                      <a:pt x="421" y="338"/>
                    </a:lnTo>
                    <a:lnTo>
                      <a:pt x="230" y="3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1" name="îşļîďè">
                <a:extLst>
                  <a:ext uri="{FF2B5EF4-FFF2-40B4-BE49-F238E27FC236}">
                    <a16:creationId xmlns:a16="http://schemas.microsoft.com/office/drawing/2014/main" id="{A4FF9DA1-1EBA-4EEB-AA33-7729AFA0B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602038"/>
                <a:ext cx="442913" cy="228600"/>
              </a:xfrm>
              <a:custGeom>
                <a:avLst/>
                <a:gdLst>
                  <a:gd name="T0" fmla="*/ 88 w 279"/>
                  <a:gd name="T1" fmla="*/ 0 h 144"/>
                  <a:gd name="T2" fmla="*/ 0 w 279"/>
                  <a:gd name="T3" fmla="*/ 131 h 144"/>
                  <a:gd name="T4" fmla="*/ 181 w 279"/>
                  <a:gd name="T5" fmla="*/ 144 h 144"/>
                  <a:gd name="T6" fmla="*/ 279 w 279"/>
                  <a:gd name="T7" fmla="*/ 10 h 144"/>
                  <a:gd name="T8" fmla="*/ 88 w 27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4">
                    <a:moveTo>
                      <a:pt x="88" y="0"/>
                    </a:moveTo>
                    <a:lnTo>
                      <a:pt x="0" y="131"/>
                    </a:lnTo>
                    <a:lnTo>
                      <a:pt x="181" y="144"/>
                    </a:lnTo>
                    <a:lnTo>
                      <a:pt x="279" y="1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32" name="î$ḻíḓè">
                <a:extLst>
                  <a:ext uri="{FF2B5EF4-FFF2-40B4-BE49-F238E27FC236}">
                    <a16:creationId xmlns:a16="http://schemas.microsoft.com/office/drawing/2014/main" id="{D6AAEB0B-A705-4FF1-93ED-1448F9BB9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810000"/>
                <a:ext cx="896938" cy="133345"/>
              </a:xfrm>
              <a:custGeom>
                <a:avLst/>
                <a:gdLst>
                  <a:gd name="T0" fmla="*/ 0 w 565"/>
                  <a:gd name="T1" fmla="*/ 0 h 90"/>
                  <a:gd name="T2" fmla="*/ 181 w 565"/>
                  <a:gd name="T3" fmla="*/ 13 h 90"/>
                  <a:gd name="T4" fmla="*/ 565 w 565"/>
                  <a:gd name="T5" fmla="*/ 81 h 90"/>
                  <a:gd name="T6" fmla="*/ 433 w 565"/>
                  <a:gd name="T7" fmla="*/ 90 h 90"/>
                  <a:gd name="T8" fmla="*/ 0 w 565"/>
                  <a:gd name="T9" fmla="*/ 0 h 90"/>
                  <a:gd name="connsiteX0" fmla="*/ 0 w 10000"/>
                  <a:gd name="connsiteY0" fmla="*/ 0 h 9333"/>
                  <a:gd name="connsiteX1" fmla="*/ 3204 w 10000"/>
                  <a:gd name="connsiteY1" fmla="*/ 1444 h 9333"/>
                  <a:gd name="connsiteX2" fmla="*/ 10000 w 10000"/>
                  <a:gd name="connsiteY2" fmla="*/ 9000 h 9333"/>
                  <a:gd name="connsiteX3" fmla="*/ 7744 w 10000"/>
                  <a:gd name="connsiteY3" fmla="*/ 9333 h 9333"/>
                  <a:gd name="connsiteX4" fmla="*/ 0 w 10000"/>
                  <a:gd name="connsiteY4" fmla="*/ 0 h 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333">
                    <a:moveTo>
                      <a:pt x="0" y="0"/>
                    </a:moveTo>
                    <a:lnTo>
                      <a:pt x="3204" y="1444"/>
                    </a:lnTo>
                    <a:lnTo>
                      <a:pt x="10000" y="9000"/>
                    </a:lnTo>
                    <a:lnTo>
                      <a:pt x="7744" y="9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grpSp>
          <p:nvGrpSpPr>
            <p:cNvPr id="7" name="îṥḻiḑè">
              <a:extLst>
                <a:ext uri="{FF2B5EF4-FFF2-40B4-BE49-F238E27FC236}">
                  <a16:creationId xmlns:a16="http://schemas.microsoft.com/office/drawing/2014/main" id="{BCB57341-9FEC-45B8-8EBC-7F259B2EDC96}"/>
                </a:ext>
              </a:extLst>
            </p:cNvPr>
            <p:cNvGrpSpPr/>
            <p:nvPr/>
          </p:nvGrpSpPr>
          <p:grpSpPr>
            <a:xfrm>
              <a:off x="4875682" y="3681742"/>
              <a:ext cx="1380818" cy="1411201"/>
              <a:chOff x="3227489" y="2738438"/>
              <a:chExt cx="1303236" cy="1331913"/>
            </a:xfrm>
          </p:grpSpPr>
          <p:sp>
            <p:nvSpPr>
              <p:cNvPr id="24" name="iŝļïḑè">
                <a:extLst>
                  <a:ext uri="{FF2B5EF4-FFF2-40B4-BE49-F238E27FC236}">
                    <a16:creationId xmlns:a16="http://schemas.microsoft.com/office/drawing/2014/main" id="{FE87E4B2-EEBF-4006-A894-62A7D8CF3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2738438"/>
                <a:ext cx="663575" cy="542925"/>
              </a:xfrm>
              <a:custGeom>
                <a:avLst/>
                <a:gdLst>
                  <a:gd name="T0" fmla="*/ 418 w 418"/>
                  <a:gd name="T1" fmla="*/ 0 h 342"/>
                  <a:gd name="T2" fmla="*/ 144 w 418"/>
                  <a:gd name="T3" fmla="*/ 342 h 342"/>
                  <a:gd name="T4" fmla="*/ 0 w 418"/>
                  <a:gd name="T5" fmla="*/ 312 h 342"/>
                  <a:gd name="T6" fmla="*/ 259 w 418"/>
                  <a:gd name="T7" fmla="*/ 10 h 342"/>
                  <a:gd name="T8" fmla="*/ 418 w 418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342">
                    <a:moveTo>
                      <a:pt x="418" y="0"/>
                    </a:moveTo>
                    <a:lnTo>
                      <a:pt x="144" y="342"/>
                    </a:lnTo>
                    <a:lnTo>
                      <a:pt x="0" y="312"/>
                    </a:lnTo>
                    <a:lnTo>
                      <a:pt x="259" y="1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25" name="ïS1ídé">
                <a:extLst>
                  <a:ext uri="{FF2B5EF4-FFF2-40B4-BE49-F238E27FC236}">
                    <a16:creationId xmlns:a16="http://schemas.microsoft.com/office/drawing/2014/main" id="{6057A642-B2D9-43AB-98A1-B9E2C00F4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0" y="2738438"/>
                <a:ext cx="1044575" cy="1331913"/>
              </a:xfrm>
              <a:custGeom>
                <a:avLst/>
                <a:gdLst>
                  <a:gd name="T0" fmla="*/ 488 w 658"/>
                  <a:gd name="T1" fmla="*/ 0 h 839"/>
                  <a:gd name="T2" fmla="*/ 658 w 658"/>
                  <a:gd name="T3" fmla="*/ 224 h 839"/>
                  <a:gd name="T4" fmla="*/ 382 w 658"/>
                  <a:gd name="T5" fmla="*/ 565 h 839"/>
                  <a:gd name="T6" fmla="*/ 482 w 658"/>
                  <a:gd name="T7" fmla="*/ 691 h 839"/>
                  <a:gd name="T8" fmla="*/ 0 w 658"/>
                  <a:gd name="T9" fmla="*/ 839 h 839"/>
                  <a:gd name="T10" fmla="*/ 94 w 658"/>
                  <a:gd name="T11" fmla="*/ 203 h 839"/>
                  <a:gd name="T12" fmla="*/ 214 w 658"/>
                  <a:gd name="T13" fmla="*/ 342 h 839"/>
                  <a:gd name="T14" fmla="*/ 488 w 658"/>
                  <a:gd name="T1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839">
                    <a:moveTo>
                      <a:pt x="488" y="0"/>
                    </a:moveTo>
                    <a:lnTo>
                      <a:pt x="658" y="224"/>
                    </a:lnTo>
                    <a:lnTo>
                      <a:pt x="382" y="565"/>
                    </a:lnTo>
                    <a:lnTo>
                      <a:pt x="482" y="691"/>
                    </a:lnTo>
                    <a:lnTo>
                      <a:pt x="0" y="839"/>
                    </a:lnTo>
                    <a:lnTo>
                      <a:pt x="94" y="203"/>
                    </a:lnTo>
                    <a:lnTo>
                      <a:pt x="214" y="34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26" name="ïŝļïḍè">
                <a:extLst>
                  <a:ext uri="{FF2B5EF4-FFF2-40B4-BE49-F238E27FC236}">
                    <a16:creationId xmlns:a16="http://schemas.microsoft.com/office/drawing/2014/main" id="{3B077866-1C91-47DC-BA9F-045631036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7489" y="3060700"/>
                <a:ext cx="409575" cy="1009650"/>
              </a:xfrm>
              <a:custGeom>
                <a:avLst/>
                <a:gdLst>
                  <a:gd name="T0" fmla="*/ 258 w 258"/>
                  <a:gd name="T1" fmla="*/ 0 h 636"/>
                  <a:gd name="T2" fmla="*/ 164 w 258"/>
                  <a:gd name="T3" fmla="*/ 636 h 636"/>
                  <a:gd name="T4" fmla="*/ 0 w 258"/>
                  <a:gd name="T5" fmla="*/ 624 h 636"/>
                  <a:gd name="T6" fmla="*/ 101 w 258"/>
                  <a:gd name="T7" fmla="*/ 0 h 636"/>
                  <a:gd name="T8" fmla="*/ 258 w 258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6">
                    <a:moveTo>
                      <a:pt x="258" y="0"/>
                    </a:moveTo>
                    <a:lnTo>
                      <a:pt x="164" y="636"/>
                    </a:lnTo>
                    <a:lnTo>
                      <a:pt x="0" y="624"/>
                    </a:lnTo>
                    <a:lnTo>
                      <a:pt x="101" y="0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sp>
          <p:nvSpPr>
            <p:cNvPr id="8" name="iSlïḋê">
              <a:extLst>
                <a:ext uri="{FF2B5EF4-FFF2-40B4-BE49-F238E27FC236}">
                  <a16:creationId xmlns:a16="http://schemas.microsoft.com/office/drawing/2014/main" id="{85EEA8E0-04F1-47B6-BEBF-3924F09BC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302" y="4516499"/>
              <a:ext cx="270930" cy="27092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scene3d>
              <a:camera prst="perspectiveHeroicExtremeRightFacing"/>
              <a:lightRig rig="threePt" dir="t"/>
            </a:scene3d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" name="íşľîḍe">
              <a:extLst>
                <a:ext uri="{FF2B5EF4-FFF2-40B4-BE49-F238E27FC236}">
                  <a16:creationId xmlns:a16="http://schemas.microsoft.com/office/drawing/2014/main" id="{977C296E-6CE3-4595-8C76-149537D3B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649" y="2692990"/>
              <a:ext cx="270930" cy="27092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scene3d>
              <a:camera prst="perspectiveHeroicExtremeRightFacing"/>
              <a:lightRig rig="threePt" dir="t"/>
            </a:scene3d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0" name="ïŝľîḑê">
              <a:extLst>
                <a:ext uri="{FF2B5EF4-FFF2-40B4-BE49-F238E27FC236}">
                  <a16:creationId xmlns:a16="http://schemas.microsoft.com/office/drawing/2014/main" id="{515DB4FC-D2CA-4FD0-AE5E-64F0982F1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250" y="4554978"/>
              <a:ext cx="270930" cy="27092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scene3d>
              <a:camera prst="perspectiveHeroicExtremeRightFacing"/>
              <a:lightRig rig="threePt" dir="t"/>
            </a:scene3d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" name="ïṥḻîďé">
              <a:extLst>
                <a:ext uri="{FF2B5EF4-FFF2-40B4-BE49-F238E27FC236}">
                  <a16:creationId xmlns:a16="http://schemas.microsoft.com/office/drawing/2014/main" id="{7AC4B219-43F7-414F-A337-8E68F25D1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1764" y="2508386"/>
              <a:ext cx="270930" cy="27092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scene3d>
              <a:camera prst="perspectiveHeroicExtremeRightFacing"/>
              <a:lightRig rig="threePt" dir="t"/>
            </a:scene3d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AD1873C-4306-4246-A615-EEFCEB670574}"/>
              </a:ext>
            </a:extLst>
          </p:cNvPr>
          <p:cNvGrpSpPr/>
          <p:nvPr/>
        </p:nvGrpSpPr>
        <p:grpSpPr>
          <a:xfrm>
            <a:off x="7781460" y="2027443"/>
            <a:ext cx="3626769" cy="1165053"/>
            <a:chOff x="8940251" y="5096482"/>
            <a:chExt cx="3626769" cy="1165053"/>
          </a:xfrm>
        </p:grpSpPr>
        <p:sp>
          <p:nvSpPr>
            <p:cNvPr id="60" name="item_title2">
              <a:extLst>
                <a:ext uri="{FF2B5EF4-FFF2-40B4-BE49-F238E27FC236}">
                  <a16:creationId xmlns:a16="http://schemas.microsoft.com/office/drawing/2014/main" id="{F3C1F166-12F2-4DFB-A193-A44CD3079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0251" y="5096482"/>
              <a:ext cx="3626769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1" name="item_content2">
              <a:extLst>
                <a:ext uri="{FF2B5EF4-FFF2-40B4-BE49-F238E27FC236}">
                  <a16:creationId xmlns:a16="http://schemas.microsoft.com/office/drawing/2014/main" id="{C223EFA0-2261-4D78-9F7C-3EED9DB5B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3F76F26-948F-407A-A29C-08E39495E063}"/>
              </a:ext>
            </a:extLst>
          </p:cNvPr>
          <p:cNvGrpSpPr/>
          <p:nvPr/>
        </p:nvGrpSpPr>
        <p:grpSpPr>
          <a:xfrm>
            <a:off x="7781460" y="4486701"/>
            <a:ext cx="3626769" cy="1165053"/>
            <a:chOff x="8940251" y="5096482"/>
            <a:chExt cx="3626769" cy="1165053"/>
          </a:xfrm>
        </p:grpSpPr>
        <p:sp>
          <p:nvSpPr>
            <p:cNvPr id="63" name="item_title4">
              <a:extLst>
                <a:ext uri="{FF2B5EF4-FFF2-40B4-BE49-F238E27FC236}">
                  <a16:creationId xmlns:a16="http://schemas.microsoft.com/office/drawing/2014/main" id="{166A992C-8E76-49EF-AF08-01BC3FBFC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0251" y="5096482"/>
              <a:ext cx="3626769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4" name="item_content4">
              <a:extLst>
                <a:ext uri="{FF2B5EF4-FFF2-40B4-BE49-F238E27FC236}">
                  <a16:creationId xmlns:a16="http://schemas.microsoft.com/office/drawing/2014/main" id="{73225F50-4548-4E3F-9222-E1EECF69C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2645462-2A35-4B97-B894-B42F51F9A18A}"/>
              </a:ext>
            </a:extLst>
          </p:cNvPr>
          <p:cNvGrpSpPr/>
          <p:nvPr/>
        </p:nvGrpSpPr>
        <p:grpSpPr>
          <a:xfrm>
            <a:off x="936366" y="2027443"/>
            <a:ext cx="3483395" cy="1165053"/>
            <a:chOff x="9090025" y="5096482"/>
            <a:chExt cx="3483395" cy="1165053"/>
          </a:xfrm>
        </p:grpSpPr>
        <p:sp>
          <p:nvSpPr>
            <p:cNvPr id="66" name="item_title1">
              <a:extLst>
                <a:ext uri="{FF2B5EF4-FFF2-40B4-BE49-F238E27FC236}">
                  <a16:creationId xmlns:a16="http://schemas.microsoft.com/office/drawing/2014/main" id="{704E1CA6-1679-4045-99CF-6E0841DAC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7759" y="5096482"/>
              <a:ext cx="3365661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7" name="item_content1">
              <a:extLst>
                <a:ext uri="{FF2B5EF4-FFF2-40B4-BE49-F238E27FC236}">
                  <a16:creationId xmlns:a16="http://schemas.microsoft.com/office/drawing/2014/main" id="{624A246F-1A9C-4FF2-89EF-F2B17747E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776A7F8-8295-410F-A358-38960B4EE0BB}"/>
              </a:ext>
            </a:extLst>
          </p:cNvPr>
          <p:cNvGrpSpPr/>
          <p:nvPr/>
        </p:nvGrpSpPr>
        <p:grpSpPr>
          <a:xfrm>
            <a:off x="936366" y="4486701"/>
            <a:ext cx="3550393" cy="1165053"/>
            <a:chOff x="9090025" y="5096482"/>
            <a:chExt cx="3550393" cy="1165053"/>
          </a:xfrm>
        </p:grpSpPr>
        <p:sp>
          <p:nvSpPr>
            <p:cNvPr id="69" name="item_title3">
              <a:extLst>
                <a:ext uri="{FF2B5EF4-FFF2-40B4-BE49-F238E27FC236}">
                  <a16:creationId xmlns:a16="http://schemas.microsoft.com/office/drawing/2014/main" id="{BEC96C35-EFBA-4F99-A9B7-B6D018098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860" y="5096482"/>
              <a:ext cx="339455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70" name="item_content3">
              <a:extLst>
                <a:ext uri="{FF2B5EF4-FFF2-40B4-BE49-F238E27FC236}">
                  <a16:creationId xmlns:a16="http://schemas.microsoft.com/office/drawing/2014/main" id="{6AEA9CE5-D643-4999-A08A-9456E9289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F4521D3-F543-4CED-94B6-89C97078F7D7}"/>
              </a:ext>
            </a:extLst>
          </p:cNvPr>
          <p:cNvGrpSpPr/>
          <p:nvPr/>
        </p:nvGrpSpPr>
        <p:grpSpPr>
          <a:xfrm>
            <a:off x="385011" y="504250"/>
            <a:ext cx="10727488" cy="584775"/>
            <a:chOff x="385011" y="504250"/>
            <a:chExt cx="10727488" cy="584775"/>
          </a:xfrm>
        </p:grpSpPr>
        <p:sp>
          <p:nvSpPr>
            <p:cNvPr id="46" name="title">
              <a:extLst>
                <a:ext uri="{FF2B5EF4-FFF2-40B4-BE49-F238E27FC236}">
                  <a16:creationId xmlns:a16="http://schemas.microsoft.com/office/drawing/2014/main" id="{EA795127-0B43-42E1-B489-0B2A13A0CA8E}"/>
                </a:ext>
              </a:extLst>
            </p:cNvPr>
            <p:cNvSpPr txBox="1"/>
            <p:nvPr/>
          </p:nvSpPr>
          <p:spPr>
            <a:xfrm>
              <a:off x="1094286" y="504250"/>
              <a:ext cx="100182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EF67B5D-FF55-41F9-B06B-F59AA3546CF7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250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85">
        <p:random/>
      </p:transition>
    </mc:Choice>
    <mc:Fallback xmlns="">
      <p:transition spd="slow" advTm="488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6D1FEF60-8629-4FCF-85AC-C0BDF8A80B82}"/>
              </a:ext>
            </a:extLst>
          </p:cNvPr>
          <p:cNvGrpSpPr/>
          <p:nvPr/>
        </p:nvGrpSpPr>
        <p:grpSpPr>
          <a:xfrm>
            <a:off x="4364203" y="2042020"/>
            <a:ext cx="3463594" cy="3434432"/>
            <a:chOff x="4364203" y="2361334"/>
            <a:chExt cx="3463594" cy="343443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232AE25-6E7E-474F-B0D1-3AF379F60BF4}"/>
                </a:ext>
              </a:extLst>
            </p:cNvPr>
            <p:cNvGrpSpPr/>
            <p:nvPr/>
          </p:nvGrpSpPr>
          <p:grpSpPr>
            <a:xfrm>
              <a:off x="4364203" y="2361334"/>
              <a:ext cx="3463594" cy="3434432"/>
              <a:chOff x="4724422" y="2579907"/>
              <a:chExt cx="2664113" cy="2641685"/>
            </a:xfrm>
          </p:grpSpPr>
          <p:sp>
            <p:nvSpPr>
              <p:cNvPr id="50" name="ïṥľíḋè">
                <a:extLst>
                  <a:ext uri="{FF2B5EF4-FFF2-40B4-BE49-F238E27FC236}">
                    <a16:creationId xmlns:a16="http://schemas.microsoft.com/office/drawing/2014/main" id="{3CCEF075-9C9B-4C6F-905B-74B51C484AAB}"/>
                  </a:ext>
                </a:extLst>
              </p:cNvPr>
              <p:cNvSpPr/>
              <p:nvPr/>
            </p:nvSpPr>
            <p:spPr>
              <a:xfrm>
                <a:off x="4892082" y="2747567"/>
                <a:ext cx="1105786" cy="1105785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665341 h 1665341"/>
                  <a:gd name="connsiteX3" fmla="*/ 0 w 1665341"/>
                  <a:gd name="connsiteY3" fmla="*/ 1665341 h 1665341"/>
                  <a:gd name="connsiteX4" fmla="*/ 0 w 1665341"/>
                  <a:gd name="connsiteY4" fmla="*/ 0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665341"/>
                    </a:lnTo>
                    <a:lnTo>
                      <a:pt x="0" y="1665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51" name="iṩ1íďe">
                <a:extLst>
                  <a:ext uri="{FF2B5EF4-FFF2-40B4-BE49-F238E27FC236}">
                    <a16:creationId xmlns:a16="http://schemas.microsoft.com/office/drawing/2014/main" id="{B68ECCA0-0857-4D22-BEEE-8D26720E5F94}"/>
                  </a:ext>
                </a:extLst>
              </p:cNvPr>
              <p:cNvSpPr/>
              <p:nvPr/>
            </p:nvSpPr>
            <p:spPr>
              <a:xfrm>
                <a:off x="6105642" y="2747567"/>
                <a:ext cx="1105786" cy="1105785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665341 h 1665341"/>
                  <a:gd name="connsiteX3" fmla="*/ 0 w 1665341"/>
                  <a:gd name="connsiteY3" fmla="*/ 1665341 h 1665341"/>
                  <a:gd name="connsiteX4" fmla="*/ 0 w 1665341"/>
                  <a:gd name="connsiteY4" fmla="*/ 0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665341"/>
                    </a:lnTo>
                    <a:lnTo>
                      <a:pt x="0" y="1665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52" name="iśḻídê">
                <a:extLst>
                  <a:ext uri="{FF2B5EF4-FFF2-40B4-BE49-F238E27FC236}">
                    <a16:creationId xmlns:a16="http://schemas.microsoft.com/office/drawing/2014/main" id="{F6B37FCC-9E13-43A4-B83B-1BDF8EB35CE7}"/>
                  </a:ext>
                </a:extLst>
              </p:cNvPr>
              <p:cNvSpPr/>
              <p:nvPr/>
            </p:nvSpPr>
            <p:spPr>
              <a:xfrm>
                <a:off x="4892082" y="3961126"/>
                <a:ext cx="1105786" cy="1105785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665341 h 1665341"/>
                  <a:gd name="connsiteX3" fmla="*/ 0 w 1665341"/>
                  <a:gd name="connsiteY3" fmla="*/ 1665341 h 1665341"/>
                  <a:gd name="connsiteX4" fmla="*/ 0 w 1665341"/>
                  <a:gd name="connsiteY4" fmla="*/ 0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665341"/>
                    </a:lnTo>
                    <a:lnTo>
                      <a:pt x="0" y="1665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53" name="išḷïḑe">
                <a:extLst>
                  <a:ext uri="{FF2B5EF4-FFF2-40B4-BE49-F238E27FC236}">
                    <a16:creationId xmlns:a16="http://schemas.microsoft.com/office/drawing/2014/main" id="{FE7116D0-7B49-497A-8129-11DA53725CF4}"/>
                  </a:ext>
                </a:extLst>
              </p:cNvPr>
              <p:cNvSpPr/>
              <p:nvPr/>
            </p:nvSpPr>
            <p:spPr>
              <a:xfrm>
                <a:off x="6105642" y="3961126"/>
                <a:ext cx="1105786" cy="1105785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665341 h 1665341"/>
                  <a:gd name="connsiteX3" fmla="*/ 0 w 1665341"/>
                  <a:gd name="connsiteY3" fmla="*/ 1665341 h 1665341"/>
                  <a:gd name="connsiteX4" fmla="*/ 0 w 1665341"/>
                  <a:gd name="connsiteY4" fmla="*/ 0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665341"/>
                    </a:lnTo>
                    <a:lnTo>
                      <a:pt x="0" y="1665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58" name="îṧḷîďé">
                <a:extLst>
                  <a:ext uri="{FF2B5EF4-FFF2-40B4-BE49-F238E27FC236}">
                    <a16:creationId xmlns:a16="http://schemas.microsoft.com/office/drawing/2014/main" id="{93BF2C40-7434-43B0-8791-62B73B77B0DD}"/>
                  </a:ext>
                </a:extLst>
              </p:cNvPr>
              <p:cNvSpPr/>
              <p:nvPr/>
            </p:nvSpPr>
            <p:spPr>
              <a:xfrm>
                <a:off x="4724423" y="2579907"/>
                <a:ext cx="1200583" cy="1200581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03621 h 1665341"/>
                  <a:gd name="connsiteX3" fmla="*/ 103621 w 1665341"/>
                  <a:gd name="connsiteY3" fmla="*/ 103621 h 1665341"/>
                  <a:gd name="connsiteX4" fmla="*/ 103621 w 1665341"/>
                  <a:gd name="connsiteY4" fmla="*/ 1665341 h 1665341"/>
                  <a:gd name="connsiteX5" fmla="*/ 0 w 1665341"/>
                  <a:gd name="connsiteY5" fmla="*/ 1665341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03621"/>
                    </a:lnTo>
                    <a:lnTo>
                      <a:pt x="103621" y="103621"/>
                    </a:lnTo>
                    <a:lnTo>
                      <a:pt x="103621" y="1665341"/>
                    </a:lnTo>
                    <a:lnTo>
                      <a:pt x="0" y="166534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71" name="iṥḻide">
                <a:extLst>
                  <a:ext uri="{FF2B5EF4-FFF2-40B4-BE49-F238E27FC236}">
                    <a16:creationId xmlns:a16="http://schemas.microsoft.com/office/drawing/2014/main" id="{7CCF3BC8-B49E-4EE0-87A4-FB04BB40EFB1}"/>
                  </a:ext>
                </a:extLst>
              </p:cNvPr>
              <p:cNvSpPr/>
              <p:nvPr/>
            </p:nvSpPr>
            <p:spPr>
              <a:xfrm rot="5400000">
                <a:off x="6187953" y="2579906"/>
                <a:ext cx="1200581" cy="1200583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03621 h 1665341"/>
                  <a:gd name="connsiteX3" fmla="*/ 103621 w 1665341"/>
                  <a:gd name="connsiteY3" fmla="*/ 103621 h 1665341"/>
                  <a:gd name="connsiteX4" fmla="*/ 103621 w 1665341"/>
                  <a:gd name="connsiteY4" fmla="*/ 1665341 h 1665341"/>
                  <a:gd name="connsiteX5" fmla="*/ 0 w 1665341"/>
                  <a:gd name="connsiteY5" fmla="*/ 1665341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03621"/>
                    </a:lnTo>
                    <a:lnTo>
                      <a:pt x="103621" y="103621"/>
                    </a:lnTo>
                    <a:lnTo>
                      <a:pt x="103621" y="1665341"/>
                    </a:lnTo>
                    <a:lnTo>
                      <a:pt x="0" y="1665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72" name="îş1idê">
                <a:extLst>
                  <a:ext uri="{FF2B5EF4-FFF2-40B4-BE49-F238E27FC236}">
                    <a16:creationId xmlns:a16="http://schemas.microsoft.com/office/drawing/2014/main" id="{4B259A50-09BD-44DA-936A-51595957C4A0}"/>
                  </a:ext>
                </a:extLst>
              </p:cNvPr>
              <p:cNvSpPr/>
              <p:nvPr/>
            </p:nvSpPr>
            <p:spPr>
              <a:xfrm rot="16200000" flipV="1">
                <a:off x="6187953" y="4021010"/>
                <a:ext cx="1200581" cy="1200583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03621 h 1665341"/>
                  <a:gd name="connsiteX3" fmla="*/ 103621 w 1665341"/>
                  <a:gd name="connsiteY3" fmla="*/ 103621 h 1665341"/>
                  <a:gd name="connsiteX4" fmla="*/ 103621 w 1665341"/>
                  <a:gd name="connsiteY4" fmla="*/ 1665341 h 1665341"/>
                  <a:gd name="connsiteX5" fmla="*/ 0 w 1665341"/>
                  <a:gd name="connsiteY5" fmla="*/ 1665341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03621"/>
                    </a:lnTo>
                    <a:lnTo>
                      <a:pt x="103621" y="103621"/>
                    </a:lnTo>
                    <a:lnTo>
                      <a:pt x="103621" y="1665341"/>
                    </a:lnTo>
                    <a:lnTo>
                      <a:pt x="0" y="166534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  <p:sp>
            <p:nvSpPr>
              <p:cNvPr id="85" name="îṧļïḓê">
                <a:extLst>
                  <a:ext uri="{FF2B5EF4-FFF2-40B4-BE49-F238E27FC236}">
                    <a16:creationId xmlns:a16="http://schemas.microsoft.com/office/drawing/2014/main" id="{CCF2B4E4-A222-43CB-99F9-AB298414E803}"/>
                  </a:ext>
                </a:extLst>
              </p:cNvPr>
              <p:cNvSpPr/>
              <p:nvPr/>
            </p:nvSpPr>
            <p:spPr>
              <a:xfrm rot="5400000" flipH="1" flipV="1">
                <a:off x="4724423" y="4021010"/>
                <a:ext cx="1200581" cy="1200583"/>
              </a:xfrm>
              <a:custGeom>
                <a:avLst/>
                <a:gdLst>
                  <a:gd name="connsiteX0" fmla="*/ 0 w 1665341"/>
                  <a:gd name="connsiteY0" fmla="*/ 0 h 1665341"/>
                  <a:gd name="connsiteX1" fmla="*/ 1665341 w 1665341"/>
                  <a:gd name="connsiteY1" fmla="*/ 0 h 1665341"/>
                  <a:gd name="connsiteX2" fmla="*/ 1665341 w 1665341"/>
                  <a:gd name="connsiteY2" fmla="*/ 103621 h 1665341"/>
                  <a:gd name="connsiteX3" fmla="*/ 103621 w 1665341"/>
                  <a:gd name="connsiteY3" fmla="*/ 103621 h 1665341"/>
                  <a:gd name="connsiteX4" fmla="*/ 103621 w 1665341"/>
                  <a:gd name="connsiteY4" fmla="*/ 1665341 h 1665341"/>
                  <a:gd name="connsiteX5" fmla="*/ 0 w 1665341"/>
                  <a:gd name="connsiteY5" fmla="*/ 1665341 h 16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5341" h="1665341">
                    <a:moveTo>
                      <a:pt x="0" y="0"/>
                    </a:moveTo>
                    <a:lnTo>
                      <a:pt x="1665341" y="0"/>
                    </a:lnTo>
                    <a:lnTo>
                      <a:pt x="1665341" y="103621"/>
                    </a:lnTo>
                    <a:lnTo>
                      <a:pt x="103621" y="103621"/>
                    </a:lnTo>
                    <a:lnTo>
                      <a:pt x="103621" y="1665341"/>
                    </a:lnTo>
                    <a:lnTo>
                      <a:pt x="0" y="1665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sp>
          <p:nvSpPr>
            <p:cNvPr id="46" name="椭圆 40">
              <a:extLst>
                <a:ext uri="{FF2B5EF4-FFF2-40B4-BE49-F238E27FC236}">
                  <a16:creationId xmlns:a16="http://schemas.microsoft.com/office/drawing/2014/main" id="{C661762F-71A7-4635-828C-F03B08F2607E}"/>
                </a:ext>
              </a:extLst>
            </p:cNvPr>
            <p:cNvSpPr/>
            <p:nvPr/>
          </p:nvSpPr>
          <p:spPr>
            <a:xfrm>
              <a:off x="4985403" y="2983047"/>
              <a:ext cx="631172" cy="63014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7" name="椭圆 41">
              <a:extLst>
                <a:ext uri="{FF2B5EF4-FFF2-40B4-BE49-F238E27FC236}">
                  <a16:creationId xmlns:a16="http://schemas.microsoft.com/office/drawing/2014/main" id="{6DF03649-583F-4CFA-A455-10244DB61CD3}"/>
                </a:ext>
              </a:extLst>
            </p:cNvPr>
            <p:cNvSpPr/>
            <p:nvPr/>
          </p:nvSpPr>
          <p:spPr>
            <a:xfrm>
              <a:off x="6563143" y="2992033"/>
              <a:ext cx="631172" cy="612170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8" name="椭圆 42">
              <a:extLst>
                <a:ext uri="{FF2B5EF4-FFF2-40B4-BE49-F238E27FC236}">
                  <a16:creationId xmlns:a16="http://schemas.microsoft.com/office/drawing/2014/main" id="{17BEC950-A1E9-486E-B475-88893BDF16D4}"/>
                </a:ext>
              </a:extLst>
            </p:cNvPr>
            <p:cNvSpPr/>
            <p:nvPr/>
          </p:nvSpPr>
          <p:spPr>
            <a:xfrm>
              <a:off x="6563143" y="4560755"/>
              <a:ext cx="631172" cy="630202"/>
            </a:xfrm>
            <a:custGeom>
              <a:avLst/>
              <a:gdLst>
                <a:gd name="connsiteX0" fmla="*/ 25829 w 578320"/>
                <a:gd name="connsiteY0" fmla="*/ 524911 h 577432"/>
                <a:gd name="connsiteX1" fmla="*/ 220466 w 578320"/>
                <a:gd name="connsiteY1" fmla="*/ 524911 h 577432"/>
                <a:gd name="connsiteX2" fmla="*/ 247217 w 578320"/>
                <a:gd name="connsiteY2" fmla="*/ 550711 h 577432"/>
                <a:gd name="connsiteX3" fmla="*/ 220466 w 578320"/>
                <a:gd name="connsiteY3" fmla="*/ 577432 h 577432"/>
                <a:gd name="connsiteX4" fmla="*/ 25829 w 578320"/>
                <a:gd name="connsiteY4" fmla="*/ 577432 h 577432"/>
                <a:gd name="connsiteX5" fmla="*/ 0 w 578320"/>
                <a:gd name="connsiteY5" fmla="*/ 550711 h 577432"/>
                <a:gd name="connsiteX6" fmla="*/ 25829 w 578320"/>
                <a:gd name="connsiteY6" fmla="*/ 524911 h 577432"/>
                <a:gd name="connsiteX7" fmla="*/ 25820 w 578320"/>
                <a:gd name="connsiteY7" fmla="*/ 458632 h 577432"/>
                <a:gd name="connsiteX8" fmla="*/ 165988 w 578320"/>
                <a:gd name="connsiteY8" fmla="*/ 458632 h 577432"/>
                <a:gd name="connsiteX9" fmla="*/ 245294 w 578320"/>
                <a:gd name="connsiteY9" fmla="*/ 493646 h 577432"/>
                <a:gd name="connsiteX10" fmla="*/ 220396 w 578320"/>
                <a:gd name="connsiteY10" fmla="*/ 511153 h 577432"/>
                <a:gd name="connsiteX11" fmla="*/ 25820 w 578320"/>
                <a:gd name="connsiteY11" fmla="*/ 511153 h 577432"/>
                <a:gd name="connsiteX12" fmla="*/ 0 w 578320"/>
                <a:gd name="connsiteY12" fmla="*/ 484432 h 577432"/>
                <a:gd name="connsiteX13" fmla="*/ 25820 w 578320"/>
                <a:gd name="connsiteY13" fmla="*/ 458632 h 577432"/>
                <a:gd name="connsiteX14" fmla="*/ 468575 w 578320"/>
                <a:gd name="connsiteY14" fmla="*/ 396938 h 577432"/>
                <a:gd name="connsiteX15" fmla="*/ 551576 w 578320"/>
                <a:gd name="connsiteY15" fmla="*/ 396938 h 577432"/>
                <a:gd name="connsiteX16" fmla="*/ 578320 w 578320"/>
                <a:gd name="connsiteY16" fmla="*/ 422738 h 577432"/>
                <a:gd name="connsiteX17" fmla="*/ 551576 w 578320"/>
                <a:gd name="connsiteY17" fmla="*/ 449459 h 577432"/>
                <a:gd name="connsiteX18" fmla="*/ 424308 w 578320"/>
                <a:gd name="connsiteY18" fmla="*/ 449459 h 577432"/>
                <a:gd name="connsiteX19" fmla="*/ 468575 w 578320"/>
                <a:gd name="connsiteY19" fmla="*/ 396938 h 577432"/>
                <a:gd name="connsiteX20" fmla="*/ 25826 w 578320"/>
                <a:gd name="connsiteY20" fmla="*/ 392352 h 577432"/>
                <a:gd name="connsiteX21" fmla="*/ 106996 w 578320"/>
                <a:gd name="connsiteY21" fmla="*/ 392352 h 577432"/>
                <a:gd name="connsiteX22" fmla="*/ 149425 w 578320"/>
                <a:gd name="connsiteY22" fmla="*/ 444725 h 577432"/>
                <a:gd name="connsiteX23" fmla="*/ 25826 w 578320"/>
                <a:gd name="connsiteY23" fmla="*/ 444725 h 577432"/>
                <a:gd name="connsiteX24" fmla="*/ 0 w 578320"/>
                <a:gd name="connsiteY24" fmla="*/ 418998 h 577432"/>
                <a:gd name="connsiteX25" fmla="*/ 25826 w 578320"/>
                <a:gd name="connsiteY25" fmla="*/ 392352 h 577432"/>
                <a:gd name="connsiteX26" fmla="*/ 495311 w 578320"/>
                <a:gd name="connsiteY26" fmla="*/ 330659 h 577432"/>
                <a:gd name="connsiteX27" fmla="*/ 551573 w 578320"/>
                <a:gd name="connsiteY27" fmla="*/ 330659 h 577432"/>
                <a:gd name="connsiteX28" fmla="*/ 578320 w 578320"/>
                <a:gd name="connsiteY28" fmla="*/ 357305 h 577432"/>
                <a:gd name="connsiteX29" fmla="*/ 551573 w 578320"/>
                <a:gd name="connsiteY29" fmla="*/ 383032 h 577432"/>
                <a:gd name="connsiteX30" fmla="*/ 475942 w 578320"/>
                <a:gd name="connsiteY30" fmla="*/ 383032 h 577432"/>
                <a:gd name="connsiteX31" fmla="*/ 495311 w 578320"/>
                <a:gd name="connsiteY31" fmla="*/ 330659 h 577432"/>
                <a:gd name="connsiteX32" fmla="*/ 25814 w 578320"/>
                <a:gd name="connsiteY32" fmla="*/ 325924 h 577432"/>
                <a:gd name="connsiteX33" fmla="*/ 82051 w 578320"/>
                <a:gd name="connsiteY33" fmla="*/ 325924 h 577432"/>
                <a:gd name="connsiteX34" fmla="*/ 99568 w 578320"/>
                <a:gd name="connsiteY34" fmla="*/ 378445 h 577432"/>
                <a:gd name="connsiteX35" fmla="*/ 25814 w 578320"/>
                <a:gd name="connsiteY35" fmla="*/ 378445 h 577432"/>
                <a:gd name="connsiteX36" fmla="*/ 0 w 578320"/>
                <a:gd name="connsiteY36" fmla="*/ 352645 h 577432"/>
                <a:gd name="connsiteX37" fmla="*/ 25814 w 578320"/>
                <a:gd name="connsiteY37" fmla="*/ 325924 h 577432"/>
                <a:gd name="connsiteX38" fmla="*/ 297074 w 578320"/>
                <a:gd name="connsiteY38" fmla="*/ 302072 h 577432"/>
                <a:gd name="connsiteX39" fmla="*/ 297074 w 578320"/>
                <a:gd name="connsiteY39" fmla="*/ 349966 h 577432"/>
                <a:gd name="connsiteX40" fmla="*/ 326589 w 578320"/>
                <a:gd name="connsiteY40" fmla="*/ 326019 h 577432"/>
                <a:gd name="connsiteX41" fmla="*/ 297074 w 578320"/>
                <a:gd name="connsiteY41" fmla="*/ 302072 h 577432"/>
                <a:gd name="connsiteX42" fmla="*/ 498167 w 578320"/>
                <a:gd name="connsiteY42" fmla="*/ 264231 h 577432"/>
                <a:gd name="connsiteX43" fmla="*/ 551603 w 578320"/>
                <a:gd name="connsiteY43" fmla="*/ 264231 h 577432"/>
                <a:gd name="connsiteX44" fmla="*/ 578320 w 578320"/>
                <a:gd name="connsiteY44" fmla="*/ 290952 h 577432"/>
                <a:gd name="connsiteX45" fmla="*/ 551603 w 578320"/>
                <a:gd name="connsiteY45" fmla="*/ 316752 h 577432"/>
                <a:gd name="connsiteX46" fmla="*/ 497246 w 578320"/>
                <a:gd name="connsiteY46" fmla="*/ 316752 h 577432"/>
                <a:gd name="connsiteX47" fmla="*/ 499089 w 578320"/>
                <a:gd name="connsiteY47" fmla="*/ 288188 h 577432"/>
                <a:gd name="connsiteX48" fmla="*/ 498167 w 578320"/>
                <a:gd name="connsiteY48" fmla="*/ 264231 h 577432"/>
                <a:gd name="connsiteX49" fmla="*/ 25843 w 578320"/>
                <a:gd name="connsiteY49" fmla="*/ 259645 h 577432"/>
                <a:gd name="connsiteX50" fmla="*/ 81222 w 578320"/>
                <a:gd name="connsiteY50" fmla="*/ 259645 h 577432"/>
                <a:gd name="connsiteX51" fmla="*/ 78453 w 578320"/>
                <a:gd name="connsiteY51" fmla="*/ 288209 h 577432"/>
                <a:gd name="connsiteX52" fmla="*/ 80299 w 578320"/>
                <a:gd name="connsiteY52" fmla="*/ 312166 h 577432"/>
                <a:gd name="connsiteX53" fmla="*/ 25843 w 578320"/>
                <a:gd name="connsiteY53" fmla="*/ 312166 h 577432"/>
                <a:gd name="connsiteX54" fmla="*/ 0 w 578320"/>
                <a:gd name="connsiteY54" fmla="*/ 286366 h 577432"/>
                <a:gd name="connsiteX55" fmla="*/ 25843 w 578320"/>
                <a:gd name="connsiteY55" fmla="*/ 259645 h 577432"/>
                <a:gd name="connsiteX56" fmla="*/ 282316 w 578320"/>
                <a:gd name="connsiteY56" fmla="*/ 225625 h 577432"/>
                <a:gd name="connsiteX57" fmla="*/ 255567 w 578320"/>
                <a:gd name="connsiteY57" fmla="*/ 245888 h 577432"/>
                <a:gd name="connsiteX58" fmla="*/ 282316 w 578320"/>
                <a:gd name="connsiteY58" fmla="*/ 267993 h 577432"/>
                <a:gd name="connsiteX59" fmla="*/ 478752 w 578320"/>
                <a:gd name="connsiteY59" fmla="*/ 197951 h 577432"/>
                <a:gd name="connsiteX60" fmla="*/ 551584 w 578320"/>
                <a:gd name="connsiteY60" fmla="*/ 197951 h 577432"/>
                <a:gd name="connsiteX61" fmla="*/ 578320 w 578320"/>
                <a:gd name="connsiteY61" fmla="*/ 224672 h 577432"/>
                <a:gd name="connsiteX62" fmla="*/ 551584 w 578320"/>
                <a:gd name="connsiteY62" fmla="*/ 250472 h 577432"/>
                <a:gd name="connsiteX63" fmla="*/ 495347 w 578320"/>
                <a:gd name="connsiteY63" fmla="*/ 250472 h 577432"/>
                <a:gd name="connsiteX64" fmla="*/ 478752 w 578320"/>
                <a:gd name="connsiteY64" fmla="*/ 197951 h 577432"/>
                <a:gd name="connsiteX65" fmla="*/ 25834 w 578320"/>
                <a:gd name="connsiteY65" fmla="*/ 194253 h 577432"/>
                <a:gd name="connsiteX66" fmla="*/ 101491 w 578320"/>
                <a:gd name="connsiteY66" fmla="*/ 194253 h 577432"/>
                <a:gd name="connsiteX67" fmla="*/ 83038 w 578320"/>
                <a:gd name="connsiteY67" fmla="*/ 246774 h 577432"/>
                <a:gd name="connsiteX68" fmla="*/ 25834 w 578320"/>
                <a:gd name="connsiteY68" fmla="*/ 246774 h 577432"/>
                <a:gd name="connsiteX69" fmla="*/ 0 w 578320"/>
                <a:gd name="connsiteY69" fmla="*/ 220053 h 577432"/>
                <a:gd name="connsiteX70" fmla="*/ 25834 w 578320"/>
                <a:gd name="connsiteY70" fmla="*/ 194253 h 577432"/>
                <a:gd name="connsiteX71" fmla="*/ 289695 w 578320"/>
                <a:gd name="connsiteY71" fmla="*/ 180494 h 577432"/>
                <a:gd name="connsiteX72" fmla="*/ 297074 w 578320"/>
                <a:gd name="connsiteY72" fmla="*/ 188784 h 577432"/>
                <a:gd name="connsiteX73" fmla="*/ 297074 w 578320"/>
                <a:gd name="connsiteY73" fmla="*/ 200757 h 577432"/>
                <a:gd name="connsiteX74" fmla="*/ 353338 w 578320"/>
                <a:gd name="connsiteY74" fmla="*/ 236678 h 577432"/>
                <a:gd name="connsiteX75" fmla="*/ 338580 w 578320"/>
                <a:gd name="connsiteY75" fmla="*/ 251415 h 577432"/>
                <a:gd name="connsiteX76" fmla="*/ 297074 w 578320"/>
                <a:gd name="connsiteY76" fmla="*/ 225625 h 577432"/>
                <a:gd name="connsiteX77" fmla="*/ 297074 w 578320"/>
                <a:gd name="connsiteY77" fmla="*/ 270756 h 577432"/>
                <a:gd name="connsiteX78" fmla="*/ 356105 w 578320"/>
                <a:gd name="connsiteY78" fmla="*/ 323256 h 577432"/>
                <a:gd name="connsiteX79" fmla="*/ 297074 w 578320"/>
                <a:gd name="connsiteY79" fmla="*/ 373913 h 577432"/>
                <a:gd name="connsiteX80" fmla="*/ 297074 w 578320"/>
                <a:gd name="connsiteY80" fmla="*/ 388650 h 577432"/>
                <a:gd name="connsiteX81" fmla="*/ 289695 w 578320"/>
                <a:gd name="connsiteY81" fmla="*/ 396939 h 577432"/>
                <a:gd name="connsiteX82" fmla="*/ 282316 w 578320"/>
                <a:gd name="connsiteY82" fmla="*/ 388650 h 577432"/>
                <a:gd name="connsiteX83" fmla="*/ 282316 w 578320"/>
                <a:gd name="connsiteY83" fmla="*/ 373913 h 577432"/>
                <a:gd name="connsiteX84" fmla="*/ 222362 w 578320"/>
                <a:gd name="connsiteY84" fmla="*/ 329703 h 577432"/>
                <a:gd name="connsiteX85" fmla="*/ 237120 w 578320"/>
                <a:gd name="connsiteY85" fmla="*/ 314966 h 577432"/>
                <a:gd name="connsiteX86" fmla="*/ 282316 w 578320"/>
                <a:gd name="connsiteY86" fmla="*/ 349966 h 577432"/>
                <a:gd name="connsiteX87" fmla="*/ 282316 w 578320"/>
                <a:gd name="connsiteY87" fmla="*/ 299309 h 577432"/>
                <a:gd name="connsiteX88" fmla="*/ 225129 w 578320"/>
                <a:gd name="connsiteY88" fmla="*/ 251415 h 577432"/>
                <a:gd name="connsiteX89" fmla="*/ 282316 w 578320"/>
                <a:gd name="connsiteY89" fmla="*/ 200757 h 577432"/>
                <a:gd name="connsiteX90" fmla="*/ 282316 w 578320"/>
                <a:gd name="connsiteY90" fmla="*/ 188784 h 577432"/>
                <a:gd name="connsiteX91" fmla="*/ 289695 w 578320"/>
                <a:gd name="connsiteY91" fmla="*/ 180494 h 577432"/>
                <a:gd name="connsiteX92" fmla="*/ 288699 w 578320"/>
                <a:gd name="connsiteY92" fmla="*/ 157519 h 577432"/>
                <a:gd name="connsiteX93" fmla="*/ 157752 w 578320"/>
                <a:gd name="connsiteY93" fmla="*/ 288255 h 577432"/>
                <a:gd name="connsiteX94" fmla="*/ 288699 w 578320"/>
                <a:gd name="connsiteY94" fmla="*/ 419912 h 577432"/>
                <a:gd name="connsiteX95" fmla="*/ 420567 w 578320"/>
                <a:gd name="connsiteY95" fmla="*/ 288255 h 577432"/>
                <a:gd name="connsiteX96" fmla="*/ 288699 w 578320"/>
                <a:gd name="connsiteY96" fmla="*/ 157519 h 577432"/>
                <a:gd name="connsiteX97" fmla="*/ 428895 w 578320"/>
                <a:gd name="connsiteY97" fmla="*/ 132559 h 577432"/>
                <a:gd name="connsiteX98" fmla="*/ 551571 w 578320"/>
                <a:gd name="connsiteY98" fmla="*/ 132559 h 577432"/>
                <a:gd name="connsiteX99" fmla="*/ 578320 w 578320"/>
                <a:gd name="connsiteY99" fmla="*/ 158359 h 577432"/>
                <a:gd name="connsiteX100" fmla="*/ 551571 w 578320"/>
                <a:gd name="connsiteY100" fmla="*/ 185080 h 577432"/>
                <a:gd name="connsiteX101" fmla="*/ 471324 w 578320"/>
                <a:gd name="connsiteY101" fmla="*/ 185080 h 577432"/>
                <a:gd name="connsiteX102" fmla="*/ 428895 w 578320"/>
                <a:gd name="connsiteY102" fmla="*/ 132559 h 577432"/>
                <a:gd name="connsiteX103" fmla="*/ 25822 w 578320"/>
                <a:gd name="connsiteY103" fmla="*/ 127973 h 577432"/>
                <a:gd name="connsiteX104" fmla="*/ 154012 w 578320"/>
                <a:gd name="connsiteY104" fmla="*/ 127973 h 577432"/>
                <a:gd name="connsiteX105" fmla="*/ 108823 w 578320"/>
                <a:gd name="connsiteY105" fmla="*/ 180494 h 577432"/>
                <a:gd name="connsiteX106" fmla="*/ 25822 w 578320"/>
                <a:gd name="connsiteY106" fmla="*/ 180494 h 577432"/>
                <a:gd name="connsiteX107" fmla="*/ 0 w 578320"/>
                <a:gd name="connsiteY107" fmla="*/ 153773 h 577432"/>
                <a:gd name="connsiteX108" fmla="*/ 25822 w 578320"/>
                <a:gd name="connsiteY108" fmla="*/ 127973 h 577432"/>
                <a:gd name="connsiteX109" fmla="*/ 288699 w 578320"/>
                <a:gd name="connsiteY109" fmla="*/ 105041 h 577432"/>
                <a:gd name="connsiteX110" fmla="*/ 473130 w 578320"/>
                <a:gd name="connsiteY110" fmla="*/ 288255 h 577432"/>
                <a:gd name="connsiteX111" fmla="*/ 288699 w 578320"/>
                <a:gd name="connsiteY111" fmla="*/ 472390 h 577432"/>
                <a:gd name="connsiteX112" fmla="*/ 105189 w 578320"/>
                <a:gd name="connsiteY112" fmla="*/ 288255 h 577432"/>
                <a:gd name="connsiteX113" fmla="*/ 288699 w 578320"/>
                <a:gd name="connsiteY113" fmla="*/ 105041 h 577432"/>
                <a:gd name="connsiteX114" fmla="*/ 357002 w 578320"/>
                <a:gd name="connsiteY114" fmla="*/ 66280 h 577432"/>
                <a:gd name="connsiteX115" fmla="*/ 551578 w 578320"/>
                <a:gd name="connsiteY115" fmla="*/ 66280 h 577432"/>
                <a:gd name="connsiteX116" fmla="*/ 578320 w 578320"/>
                <a:gd name="connsiteY116" fmla="*/ 92080 h 577432"/>
                <a:gd name="connsiteX117" fmla="*/ 551578 w 578320"/>
                <a:gd name="connsiteY117" fmla="*/ 118801 h 577432"/>
                <a:gd name="connsiteX118" fmla="*/ 411410 w 578320"/>
                <a:gd name="connsiteY118" fmla="*/ 118801 h 577432"/>
                <a:gd name="connsiteX119" fmla="*/ 333026 w 578320"/>
                <a:gd name="connsiteY119" fmla="*/ 82865 h 577432"/>
                <a:gd name="connsiteX120" fmla="*/ 357002 w 578320"/>
                <a:gd name="connsiteY120" fmla="*/ 66280 h 577432"/>
                <a:gd name="connsiteX121" fmla="*/ 356932 w 578320"/>
                <a:gd name="connsiteY121" fmla="*/ 0 h 577432"/>
                <a:gd name="connsiteX122" fmla="*/ 551569 w 578320"/>
                <a:gd name="connsiteY122" fmla="*/ 0 h 577432"/>
                <a:gd name="connsiteX123" fmla="*/ 578320 w 578320"/>
                <a:gd name="connsiteY123" fmla="*/ 25800 h 577432"/>
                <a:gd name="connsiteX124" fmla="*/ 551569 w 578320"/>
                <a:gd name="connsiteY124" fmla="*/ 52521 h 577432"/>
                <a:gd name="connsiteX125" fmla="*/ 356932 w 578320"/>
                <a:gd name="connsiteY125" fmla="*/ 52521 h 577432"/>
                <a:gd name="connsiteX126" fmla="*/ 331103 w 578320"/>
                <a:gd name="connsiteY126" fmla="*/ 25800 h 577432"/>
                <a:gd name="connsiteX127" fmla="*/ 356932 w 578320"/>
                <a:gd name="connsiteY12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78320" h="577432">
                  <a:moveTo>
                    <a:pt x="25829" y="524911"/>
                  </a:moveTo>
                  <a:lnTo>
                    <a:pt x="220466" y="524911"/>
                  </a:lnTo>
                  <a:cubicBezTo>
                    <a:pt x="235225" y="524911"/>
                    <a:pt x="247217" y="535968"/>
                    <a:pt x="247217" y="550711"/>
                  </a:cubicBezTo>
                  <a:cubicBezTo>
                    <a:pt x="247217" y="565454"/>
                    <a:pt x="235225" y="577432"/>
                    <a:pt x="220466" y="577432"/>
                  </a:cubicBezTo>
                  <a:lnTo>
                    <a:pt x="25829" y="577432"/>
                  </a:lnTo>
                  <a:cubicBezTo>
                    <a:pt x="11992" y="577432"/>
                    <a:pt x="0" y="565454"/>
                    <a:pt x="0" y="550711"/>
                  </a:cubicBezTo>
                  <a:cubicBezTo>
                    <a:pt x="0" y="535968"/>
                    <a:pt x="11992" y="524911"/>
                    <a:pt x="25829" y="524911"/>
                  </a:cubicBezTo>
                  <a:close/>
                  <a:moveTo>
                    <a:pt x="25820" y="458632"/>
                  </a:moveTo>
                  <a:lnTo>
                    <a:pt x="165988" y="458632"/>
                  </a:lnTo>
                  <a:cubicBezTo>
                    <a:pt x="189042" y="475218"/>
                    <a:pt x="215785" y="488118"/>
                    <a:pt x="245294" y="493646"/>
                  </a:cubicBezTo>
                  <a:cubicBezTo>
                    <a:pt x="241606" y="503782"/>
                    <a:pt x="232384" y="511153"/>
                    <a:pt x="220396" y="511153"/>
                  </a:cubicBezTo>
                  <a:lnTo>
                    <a:pt x="25820" y="511153"/>
                  </a:lnTo>
                  <a:cubicBezTo>
                    <a:pt x="11988" y="511153"/>
                    <a:pt x="0" y="499175"/>
                    <a:pt x="0" y="484432"/>
                  </a:cubicBezTo>
                  <a:cubicBezTo>
                    <a:pt x="0" y="470611"/>
                    <a:pt x="11988" y="458632"/>
                    <a:pt x="25820" y="458632"/>
                  </a:cubicBezTo>
                  <a:close/>
                  <a:moveTo>
                    <a:pt x="468575" y="396938"/>
                  </a:moveTo>
                  <a:lnTo>
                    <a:pt x="551576" y="396938"/>
                  </a:lnTo>
                  <a:cubicBezTo>
                    <a:pt x="566331" y="396938"/>
                    <a:pt x="578320" y="408917"/>
                    <a:pt x="578320" y="422738"/>
                  </a:cubicBezTo>
                  <a:cubicBezTo>
                    <a:pt x="578320" y="437481"/>
                    <a:pt x="566331" y="449459"/>
                    <a:pt x="551576" y="449459"/>
                  </a:cubicBezTo>
                  <a:lnTo>
                    <a:pt x="424308" y="449459"/>
                  </a:lnTo>
                  <a:cubicBezTo>
                    <a:pt x="441830" y="434717"/>
                    <a:pt x="456586" y="416288"/>
                    <a:pt x="468575" y="396938"/>
                  </a:cubicBezTo>
                  <a:close/>
                  <a:moveTo>
                    <a:pt x="25826" y="392352"/>
                  </a:moveTo>
                  <a:lnTo>
                    <a:pt x="106996" y="392352"/>
                  </a:lnTo>
                  <a:cubicBezTo>
                    <a:pt x="118064" y="412566"/>
                    <a:pt x="131900" y="430024"/>
                    <a:pt x="149425" y="444725"/>
                  </a:cubicBezTo>
                  <a:lnTo>
                    <a:pt x="25826" y="444725"/>
                  </a:lnTo>
                  <a:cubicBezTo>
                    <a:pt x="11991" y="444725"/>
                    <a:pt x="0" y="432781"/>
                    <a:pt x="0" y="418998"/>
                  </a:cubicBezTo>
                  <a:cubicBezTo>
                    <a:pt x="0" y="404297"/>
                    <a:pt x="11991" y="392352"/>
                    <a:pt x="25826" y="392352"/>
                  </a:cubicBezTo>
                  <a:close/>
                  <a:moveTo>
                    <a:pt x="495311" y="330659"/>
                  </a:moveTo>
                  <a:lnTo>
                    <a:pt x="551573" y="330659"/>
                  </a:lnTo>
                  <a:cubicBezTo>
                    <a:pt x="566330" y="330659"/>
                    <a:pt x="578320" y="342604"/>
                    <a:pt x="578320" y="357305"/>
                  </a:cubicBezTo>
                  <a:cubicBezTo>
                    <a:pt x="578320" y="371088"/>
                    <a:pt x="566330" y="383032"/>
                    <a:pt x="551573" y="383032"/>
                  </a:cubicBezTo>
                  <a:lnTo>
                    <a:pt x="475942" y="383032"/>
                  </a:lnTo>
                  <a:cubicBezTo>
                    <a:pt x="485165" y="366493"/>
                    <a:pt x="490699" y="349036"/>
                    <a:pt x="495311" y="330659"/>
                  </a:cubicBezTo>
                  <a:close/>
                  <a:moveTo>
                    <a:pt x="25814" y="325924"/>
                  </a:moveTo>
                  <a:lnTo>
                    <a:pt x="82051" y="325924"/>
                  </a:lnTo>
                  <a:cubicBezTo>
                    <a:pt x="85739" y="344353"/>
                    <a:pt x="91271" y="361860"/>
                    <a:pt x="99568" y="378445"/>
                  </a:cubicBezTo>
                  <a:lnTo>
                    <a:pt x="25814" y="378445"/>
                  </a:lnTo>
                  <a:cubicBezTo>
                    <a:pt x="11985" y="378445"/>
                    <a:pt x="0" y="367388"/>
                    <a:pt x="0" y="352645"/>
                  </a:cubicBezTo>
                  <a:cubicBezTo>
                    <a:pt x="0" y="337903"/>
                    <a:pt x="11985" y="325924"/>
                    <a:pt x="25814" y="325924"/>
                  </a:cubicBezTo>
                  <a:close/>
                  <a:moveTo>
                    <a:pt x="297074" y="302072"/>
                  </a:moveTo>
                  <a:lnTo>
                    <a:pt x="297074" y="349966"/>
                  </a:lnTo>
                  <a:cubicBezTo>
                    <a:pt x="310909" y="349045"/>
                    <a:pt x="326589" y="341677"/>
                    <a:pt x="326589" y="326019"/>
                  </a:cubicBezTo>
                  <a:cubicBezTo>
                    <a:pt x="326589" y="310361"/>
                    <a:pt x="309987" y="304835"/>
                    <a:pt x="297074" y="302072"/>
                  </a:cubicBezTo>
                  <a:close/>
                  <a:moveTo>
                    <a:pt x="498167" y="264231"/>
                  </a:moveTo>
                  <a:lnTo>
                    <a:pt x="551603" y="264231"/>
                  </a:lnTo>
                  <a:cubicBezTo>
                    <a:pt x="566343" y="264231"/>
                    <a:pt x="578320" y="276210"/>
                    <a:pt x="578320" y="290952"/>
                  </a:cubicBezTo>
                  <a:cubicBezTo>
                    <a:pt x="578320" y="304774"/>
                    <a:pt x="566343" y="316752"/>
                    <a:pt x="551603" y="316752"/>
                  </a:cubicBezTo>
                  <a:lnTo>
                    <a:pt x="497246" y="316752"/>
                  </a:lnTo>
                  <a:cubicBezTo>
                    <a:pt x="498167" y="307538"/>
                    <a:pt x="499089" y="298324"/>
                    <a:pt x="499089" y="288188"/>
                  </a:cubicBezTo>
                  <a:cubicBezTo>
                    <a:pt x="499089" y="279895"/>
                    <a:pt x="499089" y="272524"/>
                    <a:pt x="498167" y="264231"/>
                  </a:cubicBezTo>
                  <a:close/>
                  <a:moveTo>
                    <a:pt x="25843" y="259645"/>
                  </a:moveTo>
                  <a:lnTo>
                    <a:pt x="81222" y="259645"/>
                  </a:lnTo>
                  <a:cubicBezTo>
                    <a:pt x="79376" y="269781"/>
                    <a:pt x="78453" y="278995"/>
                    <a:pt x="78453" y="288209"/>
                  </a:cubicBezTo>
                  <a:cubicBezTo>
                    <a:pt x="78453" y="296502"/>
                    <a:pt x="79376" y="304795"/>
                    <a:pt x="80299" y="312166"/>
                  </a:cubicBezTo>
                  <a:lnTo>
                    <a:pt x="25843" y="312166"/>
                  </a:lnTo>
                  <a:cubicBezTo>
                    <a:pt x="11999" y="312166"/>
                    <a:pt x="0" y="301109"/>
                    <a:pt x="0" y="286366"/>
                  </a:cubicBezTo>
                  <a:cubicBezTo>
                    <a:pt x="0" y="271624"/>
                    <a:pt x="11999" y="259645"/>
                    <a:pt x="25843" y="259645"/>
                  </a:cubicBezTo>
                  <a:close/>
                  <a:moveTo>
                    <a:pt x="282316" y="225625"/>
                  </a:moveTo>
                  <a:cubicBezTo>
                    <a:pt x="265713" y="225625"/>
                    <a:pt x="255567" y="235757"/>
                    <a:pt x="255567" y="245888"/>
                  </a:cubicBezTo>
                  <a:cubicBezTo>
                    <a:pt x="255567" y="257862"/>
                    <a:pt x="264791" y="264309"/>
                    <a:pt x="282316" y="267993"/>
                  </a:cubicBezTo>
                  <a:close/>
                  <a:moveTo>
                    <a:pt x="478752" y="197951"/>
                  </a:moveTo>
                  <a:lnTo>
                    <a:pt x="551584" y="197951"/>
                  </a:lnTo>
                  <a:cubicBezTo>
                    <a:pt x="566335" y="197951"/>
                    <a:pt x="578320" y="209930"/>
                    <a:pt x="578320" y="224672"/>
                  </a:cubicBezTo>
                  <a:cubicBezTo>
                    <a:pt x="578320" y="239415"/>
                    <a:pt x="566335" y="250472"/>
                    <a:pt x="551584" y="250472"/>
                  </a:cubicBezTo>
                  <a:lnTo>
                    <a:pt x="495347" y="250472"/>
                  </a:lnTo>
                  <a:cubicBezTo>
                    <a:pt x="492581" y="232044"/>
                    <a:pt x="486128" y="214537"/>
                    <a:pt x="478752" y="197951"/>
                  </a:cubicBezTo>
                  <a:close/>
                  <a:moveTo>
                    <a:pt x="25834" y="194253"/>
                  </a:moveTo>
                  <a:lnTo>
                    <a:pt x="101491" y="194253"/>
                  </a:lnTo>
                  <a:cubicBezTo>
                    <a:pt x="93187" y="209917"/>
                    <a:pt x="86729" y="228346"/>
                    <a:pt x="83038" y="246774"/>
                  </a:cubicBezTo>
                  <a:lnTo>
                    <a:pt x="25834" y="246774"/>
                  </a:lnTo>
                  <a:cubicBezTo>
                    <a:pt x="11994" y="246774"/>
                    <a:pt x="0" y="234796"/>
                    <a:pt x="0" y="220053"/>
                  </a:cubicBezTo>
                  <a:cubicBezTo>
                    <a:pt x="0" y="205310"/>
                    <a:pt x="11994" y="194253"/>
                    <a:pt x="25834" y="194253"/>
                  </a:cubicBezTo>
                  <a:close/>
                  <a:moveTo>
                    <a:pt x="289695" y="180494"/>
                  </a:moveTo>
                  <a:cubicBezTo>
                    <a:pt x="293384" y="180494"/>
                    <a:pt x="297074" y="184178"/>
                    <a:pt x="297074" y="188784"/>
                  </a:cubicBezTo>
                  <a:lnTo>
                    <a:pt x="297074" y="200757"/>
                  </a:lnTo>
                  <a:cubicBezTo>
                    <a:pt x="315521" y="201678"/>
                    <a:pt x="353338" y="213652"/>
                    <a:pt x="353338" y="236678"/>
                  </a:cubicBezTo>
                  <a:cubicBezTo>
                    <a:pt x="353338" y="245888"/>
                    <a:pt x="346881" y="251415"/>
                    <a:pt x="338580" y="251415"/>
                  </a:cubicBezTo>
                  <a:cubicBezTo>
                    <a:pt x="322900" y="251415"/>
                    <a:pt x="322900" y="225625"/>
                    <a:pt x="297074" y="225625"/>
                  </a:cubicBezTo>
                  <a:lnTo>
                    <a:pt x="297074" y="270756"/>
                  </a:lnTo>
                  <a:cubicBezTo>
                    <a:pt x="328434" y="277204"/>
                    <a:pt x="356105" y="286414"/>
                    <a:pt x="356105" y="323256"/>
                  </a:cubicBezTo>
                  <a:cubicBezTo>
                    <a:pt x="356105" y="355492"/>
                    <a:pt x="332124" y="372071"/>
                    <a:pt x="297074" y="373913"/>
                  </a:cubicBezTo>
                  <a:lnTo>
                    <a:pt x="297074" y="388650"/>
                  </a:lnTo>
                  <a:cubicBezTo>
                    <a:pt x="297074" y="392334"/>
                    <a:pt x="293384" y="396939"/>
                    <a:pt x="289695" y="396939"/>
                  </a:cubicBezTo>
                  <a:cubicBezTo>
                    <a:pt x="285083" y="396939"/>
                    <a:pt x="282316" y="392334"/>
                    <a:pt x="282316" y="388650"/>
                  </a:cubicBezTo>
                  <a:lnTo>
                    <a:pt x="282316" y="373913"/>
                  </a:lnTo>
                  <a:cubicBezTo>
                    <a:pt x="241732" y="372992"/>
                    <a:pt x="222362" y="349045"/>
                    <a:pt x="222362" y="329703"/>
                  </a:cubicBezTo>
                  <a:cubicBezTo>
                    <a:pt x="222362" y="320493"/>
                    <a:pt x="227896" y="314966"/>
                    <a:pt x="237120" y="314966"/>
                  </a:cubicBezTo>
                  <a:cubicBezTo>
                    <a:pt x="263869" y="314966"/>
                    <a:pt x="242654" y="348124"/>
                    <a:pt x="282316" y="349966"/>
                  </a:cubicBezTo>
                  <a:lnTo>
                    <a:pt x="282316" y="299309"/>
                  </a:lnTo>
                  <a:cubicBezTo>
                    <a:pt x="247266" y="292861"/>
                    <a:pt x="225129" y="278125"/>
                    <a:pt x="225129" y="251415"/>
                  </a:cubicBezTo>
                  <a:cubicBezTo>
                    <a:pt x="225129" y="219178"/>
                    <a:pt x="252800" y="201678"/>
                    <a:pt x="282316" y="200757"/>
                  </a:cubicBezTo>
                  <a:lnTo>
                    <a:pt x="282316" y="188784"/>
                  </a:lnTo>
                  <a:cubicBezTo>
                    <a:pt x="282316" y="184178"/>
                    <a:pt x="285083" y="180494"/>
                    <a:pt x="289695" y="180494"/>
                  </a:cubicBezTo>
                  <a:close/>
                  <a:moveTo>
                    <a:pt x="288699" y="157519"/>
                  </a:moveTo>
                  <a:cubicBezTo>
                    <a:pt x="216770" y="157519"/>
                    <a:pt x="157752" y="216443"/>
                    <a:pt x="157752" y="288255"/>
                  </a:cubicBezTo>
                  <a:cubicBezTo>
                    <a:pt x="157752" y="360989"/>
                    <a:pt x="216770" y="419912"/>
                    <a:pt x="288699" y="419912"/>
                  </a:cubicBezTo>
                  <a:cubicBezTo>
                    <a:pt x="361549" y="419912"/>
                    <a:pt x="420567" y="360989"/>
                    <a:pt x="420567" y="288255"/>
                  </a:cubicBezTo>
                  <a:cubicBezTo>
                    <a:pt x="420567" y="216443"/>
                    <a:pt x="361549" y="157519"/>
                    <a:pt x="288699" y="157519"/>
                  </a:cubicBezTo>
                  <a:close/>
                  <a:moveTo>
                    <a:pt x="428895" y="132559"/>
                  </a:moveTo>
                  <a:lnTo>
                    <a:pt x="551571" y="132559"/>
                  </a:lnTo>
                  <a:cubicBezTo>
                    <a:pt x="566329" y="132559"/>
                    <a:pt x="578320" y="143616"/>
                    <a:pt x="578320" y="158359"/>
                  </a:cubicBezTo>
                  <a:cubicBezTo>
                    <a:pt x="578320" y="173101"/>
                    <a:pt x="566329" y="185080"/>
                    <a:pt x="551571" y="185080"/>
                  </a:cubicBezTo>
                  <a:lnTo>
                    <a:pt x="471324" y="185080"/>
                  </a:lnTo>
                  <a:cubicBezTo>
                    <a:pt x="460256" y="164808"/>
                    <a:pt x="445498" y="147301"/>
                    <a:pt x="428895" y="132559"/>
                  </a:cubicBezTo>
                  <a:close/>
                  <a:moveTo>
                    <a:pt x="25822" y="127973"/>
                  </a:moveTo>
                  <a:lnTo>
                    <a:pt x="154012" y="127973"/>
                  </a:lnTo>
                  <a:cubicBezTo>
                    <a:pt x="136490" y="142715"/>
                    <a:pt x="121734" y="160222"/>
                    <a:pt x="108823" y="180494"/>
                  </a:cubicBezTo>
                  <a:lnTo>
                    <a:pt x="25822" y="180494"/>
                  </a:lnTo>
                  <a:cubicBezTo>
                    <a:pt x="11989" y="180494"/>
                    <a:pt x="0" y="168515"/>
                    <a:pt x="0" y="153773"/>
                  </a:cubicBezTo>
                  <a:cubicBezTo>
                    <a:pt x="0" y="139951"/>
                    <a:pt x="11989" y="127973"/>
                    <a:pt x="25822" y="127973"/>
                  </a:cubicBezTo>
                  <a:close/>
                  <a:moveTo>
                    <a:pt x="288699" y="105041"/>
                  </a:moveTo>
                  <a:cubicBezTo>
                    <a:pt x="390136" y="105041"/>
                    <a:pt x="473130" y="186981"/>
                    <a:pt x="473130" y="288255"/>
                  </a:cubicBezTo>
                  <a:cubicBezTo>
                    <a:pt x="473130" y="389530"/>
                    <a:pt x="390136" y="472390"/>
                    <a:pt x="288699" y="472390"/>
                  </a:cubicBezTo>
                  <a:cubicBezTo>
                    <a:pt x="187261" y="472390"/>
                    <a:pt x="105189" y="389530"/>
                    <a:pt x="105189" y="288255"/>
                  </a:cubicBezTo>
                  <a:cubicBezTo>
                    <a:pt x="105189" y="186981"/>
                    <a:pt x="187261" y="105041"/>
                    <a:pt x="288699" y="105041"/>
                  </a:cubicBezTo>
                  <a:close/>
                  <a:moveTo>
                    <a:pt x="357002" y="66280"/>
                  </a:moveTo>
                  <a:lnTo>
                    <a:pt x="551578" y="66280"/>
                  </a:lnTo>
                  <a:cubicBezTo>
                    <a:pt x="566332" y="66280"/>
                    <a:pt x="578320" y="78258"/>
                    <a:pt x="578320" y="92080"/>
                  </a:cubicBezTo>
                  <a:cubicBezTo>
                    <a:pt x="578320" y="106822"/>
                    <a:pt x="566332" y="118801"/>
                    <a:pt x="551578" y="118801"/>
                  </a:cubicBezTo>
                  <a:lnTo>
                    <a:pt x="411410" y="118801"/>
                  </a:lnTo>
                  <a:cubicBezTo>
                    <a:pt x="388356" y="102215"/>
                    <a:pt x="361613" y="89315"/>
                    <a:pt x="333026" y="82865"/>
                  </a:cubicBezTo>
                  <a:cubicBezTo>
                    <a:pt x="336715" y="73651"/>
                    <a:pt x="345936" y="66280"/>
                    <a:pt x="357002" y="66280"/>
                  </a:cubicBezTo>
                  <a:close/>
                  <a:moveTo>
                    <a:pt x="356932" y="0"/>
                  </a:moveTo>
                  <a:lnTo>
                    <a:pt x="551569" y="0"/>
                  </a:lnTo>
                  <a:cubicBezTo>
                    <a:pt x="566328" y="0"/>
                    <a:pt x="578320" y="11978"/>
                    <a:pt x="578320" y="25800"/>
                  </a:cubicBezTo>
                  <a:cubicBezTo>
                    <a:pt x="578320" y="40542"/>
                    <a:pt x="566328" y="52521"/>
                    <a:pt x="551569" y="52521"/>
                  </a:cubicBezTo>
                  <a:lnTo>
                    <a:pt x="356932" y="52521"/>
                  </a:lnTo>
                  <a:cubicBezTo>
                    <a:pt x="343095" y="52521"/>
                    <a:pt x="331103" y="40542"/>
                    <a:pt x="331103" y="25800"/>
                  </a:cubicBezTo>
                  <a:cubicBezTo>
                    <a:pt x="331103" y="11978"/>
                    <a:pt x="343095" y="0"/>
                    <a:pt x="3569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9" name="椭圆 43">
              <a:extLst>
                <a:ext uri="{FF2B5EF4-FFF2-40B4-BE49-F238E27FC236}">
                  <a16:creationId xmlns:a16="http://schemas.microsoft.com/office/drawing/2014/main" id="{B0132932-2523-4906-9AE8-E5EFF00C221C}"/>
                </a:ext>
              </a:extLst>
            </p:cNvPr>
            <p:cNvSpPr/>
            <p:nvPr/>
          </p:nvSpPr>
          <p:spPr>
            <a:xfrm>
              <a:off x="4985403" y="4560747"/>
              <a:ext cx="631172" cy="630218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BC1050-92AA-4211-A08E-E9A943CEC0F9}"/>
              </a:ext>
            </a:extLst>
          </p:cNvPr>
          <p:cNvGrpSpPr/>
          <p:nvPr/>
        </p:nvGrpSpPr>
        <p:grpSpPr>
          <a:xfrm>
            <a:off x="7844668" y="1904848"/>
            <a:ext cx="3725032" cy="1165053"/>
            <a:chOff x="8940251" y="5096482"/>
            <a:chExt cx="3725032" cy="1165053"/>
          </a:xfrm>
        </p:grpSpPr>
        <p:sp>
          <p:nvSpPr>
            <p:cNvPr id="38" name="item_title2">
              <a:extLst>
                <a:ext uri="{FF2B5EF4-FFF2-40B4-BE49-F238E27FC236}">
                  <a16:creationId xmlns:a16="http://schemas.microsoft.com/office/drawing/2014/main" id="{B447B5DD-6C91-485F-B8B5-BFA294822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0251" y="5096482"/>
              <a:ext cx="372503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9" name="item_content2">
              <a:extLst>
                <a:ext uri="{FF2B5EF4-FFF2-40B4-BE49-F238E27FC236}">
                  <a16:creationId xmlns:a16="http://schemas.microsoft.com/office/drawing/2014/main" id="{B0D54C11-AA40-4572-BB5C-A638F588B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8CFD902-9500-4AA4-B558-C223816ACCD0}"/>
              </a:ext>
            </a:extLst>
          </p:cNvPr>
          <p:cNvGrpSpPr/>
          <p:nvPr/>
        </p:nvGrpSpPr>
        <p:grpSpPr>
          <a:xfrm>
            <a:off x="7844668" y="4364106"/>
            <a:ext cx="3725032" cy="1165053"/>
            <a:chOff x="8940251" y="5096482"/>
            <a:chExt cx="3725032" cy="1165053"/>
          </a:xfrm>
        </p:grpSpPr>
        <p:sp>
          <p:nvSpPr>
            <p:cNvPr id="41" name="item_title4">
              <a:extLst>
                <a:ext uri="{FF2B5EF4-FFF2-40B4-BE49-F238E27FC236}">
                  <a16:creationId xmlns:a16="http://schemas.microsoft.com/office/drawing/2014/main" id="{9ED1C319-1F52-467F-A5A4-E3A8E8842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0251" y="5096482"/>
              <a:ext cx="372503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2" name="item_content4">
              <a:extLst>
                <a:ext uri="{FF2B5EF4-FFF2-40B4-BE49-F238E27FC236}">
                  <a16:creationId xmlns:a16="http://schemas.microsoft.com/office/drawing/2014/main" id="{F202A85B-40BB-4AFC-94EF-D36C207E9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82BE2D-7C9E-4DF0-BE6E-1AA7FE735924}"/>
              </a:ext>
            </a:extLst>
          </p:cNvPr>
          <p:cNvGrpSpPr/>
          <p:nvPr/>
        </p:nvGrpSpPr>
        <p:grpSpPr>
          <a:xfrm>
            <a:off x="385011" y="1904848"/>
            <a:ext cx="3852117" cy="1165053"/>
            <a:chOff x="8721303" y="5096482"/>
            <a:chExt cx="3852117" cy="1165053"/>
          </a:xfrm>
        </p:grpSpPr>
        <p:sp>
          <p:nvSpPr>
            <p:cNvPr id="59" name="item_title1">
              <a:extLst>
                <a:ext uri="{FF2B5EF4-FFF2-40B4-BE49-F238E27FC236}">
                  <a16:creationId xmlns:a16="http://schemas.microsoft.com/office/drawing/2014/main" id="{E1AB3617-F1B5-49D4-BDD4-7E5F30799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1303" y="5096482"/>
              <a:ext cx="385211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0" name="item_content1">
              <a:extLst>
                <a:ext uri="{FF2B5EF4-FFF2-40B4-BE49-F238E27FC236}">
                  <a16:creationId xmlns:a16="http://schemas.microsoft.com/office/drawing/2014/main" id="{886CCC2F-A848-44EE-8617-28417C3B97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183B961-103B-436C-B66E-2D129DC1AA9E}"/>
              </a:ext>
            </a:extLst>
          </p:cNvPr>
          <p:cNvGrpSpPr/>
          <p:nvPr/>
        </p:nvGrpSpPr>
        <p:grpSpPr>
          <a:xfrm>
            <a:off x="753733" y="4364106"/>
            <a:ext cx="3550392" cy="1165053"/>
            <a:chOff x="9090025" y="5096482"/>
            <a:chExt cx="3550392" cy="1165053"/>
          </a:xfrm>
        </p:grpSpPr>
        <p:sp>
          <p:nvSpPr>
            <p:cNvPr id="62" name="item_title3">
              <a:extLst>
                <a:ext uri="{FF2B5EF4-FFF2-40B4-BE49-F238E27FC236}">
                  <a16:creationId xmlns:a16="http://schemas.microsoft.com/office/drawing/2014/main" id="{45540D62-6721-462E-98DD-87A77C163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3422" y="5096482"/>
              <a:ext cx="347699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3" name="item_content3">
              <a:extLst>
                <a:ext uri="{FF2B5EF4-FFF2-40B4-BE49-F238E27FC236}">
                  <a16:creationId xmlns:a16="http://schemas.microsoft.com/office/drawing/2014/main" id="{D1422851-2E3D-4DBF-9E14-2874EAFE1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78000DE-2A09-48E5-9E41-1498D76C646D}"/>
              </a:ext>
            </a:extLst>
          </p:cNvPr>
          <p:cNvGrpSpPr/>
          <p:nvPr/>
        </p:nvGrpSpPr>
        <p:grpSpPr>
          <a:xfrm>
            <a:off x="385011" y="504250"/>
            <a:ext cx="10841788" cy="584775"/>
            <a:chOff x="385011" y="504250"/>
            <a:chExt cx="10841788" cy="584775"/>
          </a:xfrm>
        </p:grpSpPr>
        <p:sp>
          <p:nvSpPr>
            <p:cNvPr id="54" name="title">
              <a:extLst>
                <a:ext uri="{FF2B5EF4-FFF2-40B4-BE49-F238E27FC236}">
                  <a16:creationId xmlns:a16="http://schemas.microsoft.com/office/drawing/2014/main" id="{9A71BB52-C99C-4843-8E78-434183DA6BC9}"/>
                </a:ext>
              </a:extLst>
            </p:cNvPr>
            <p:cNvSpPr txBox="1"/>
            <p:nvPr/>
          </p:nvSpPr>
          <p:spPr>
            <a:xfrm>
              <a:off x="1094286" y="504250"/>
              <a:ext cx="10132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809D728-E653-4EFD-A3BA-2E1D3E6C7084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035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62">
        <p:random/>
      </p:transition>
    </mc:Choice>
    <mc:Fallback xmlns="">
      <p:transition spd="slow" advTm="446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肘形连接符 19">
            <a:extLst>
              <a:ext uri="{FF2B5EF4-FFF2-40B4-BE49-F238E27FC236}">
                <a16:creationId xmlns:a16="http://schemas.microsoft.com/office/drawing/2014/main" id="{3131A39A-C72E-4E16-BFE9-743BB6D2B478}"/>
              </a:ext>
            </a:extLst>
          </p:cNvPr>
          <p:cNvCxnSpPr>
            <a:stCxn id="42" idx="6"/>
            <a:endCxn id="71" idx="2"/>
          </p:cNvCxnSpPr>
          <p:nvPr/>
        </p:nvCxnSpPr>
        <p:spPr>
          <a:xfrm>
            <a:off x="5088151" y="2088809"/>
            <a:ext cx="5168761" cy="1096684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6EC3B70-FF61-40C4-A354-A34B306B7C7B}"/>
              </a:ext>
            </a:extLst>
          </p:cNvPr>
          <p:cNvGrpSpPr/>
          <p:nvPr/>
        </p:nvGrpSpPr>
        <p:grpSpPr>
          <a:xfrm>
            <a:off x="4332347" y="1710908"/>
            <a:ext cx="755803" cy="755803"/>
            <a:chOff x="4534974" y="2492893"/>
            <a:chExt cx="756000" cy="756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303B5C8-8307-49B7-8574-F1DF74F4A147}"/>
                </a:ext>
              </a:extLst>
            </p:cNvPr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486C07B-2119-414C-BF46-2DEBAC09A09E}"/>
                </a:ext>
              </a:extLst>
            </p:cNvPr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44" name="Freeform 159">
                <a:extLst>
                  <a:ext uri="{FF2B5EF4-FFF2-40B4-BE49-F238E27FC236}">
                    <a16:creationId xmlns:a16="http://schemas.microsoft.com/office/drawing/2014/main" id="{5C71CBBA-4152-482C-BA98-6B273725F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Freeform 160">
                <a:extLst>
                  <a:ext uri="{FF2B5EF4-FFF2-40B4-BE49-F238E27FC236}">
                    <a16:creationId xmlns:a16="http://schemas.microsoft.com/office/drawing/2014/main" id="{C712B2FF-FED0-4B89-9330-F6243F84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46" name="肘形连接符 25">
            <a:extLst>
              <a:ext uri="{FF2B5EF4-FFF2-40B4-BE49-F238E27FC236}">
                <a16:creationId xmlns:a16="http://schemas.microsoft.com/office/drawing/2014/main" id="{E2C04D55-F5DA-4717-8C9D-047AD92EE67A}"/>
              </a:ext>
            </a:extLst>
          </p:cNvPr>
          <p:cNvCxnSpPr>
            <a:stCxn id="48" idx="6"/>
            <a:endCxn id="73" idx="2"/>
          </p:cNvCxnSpPr>
          <p:nvPr/>
        </p:nvCxnSpPr>
        <p:spPr>
          <a:xfrm>
            <a:off x="5088151" y="4274872"/>
            <a:ext cx="2701370" cy="531593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9EF4358-FBCA-4A0C-9580-2D347FDB11CC}"/>
              </a:ext>
            </a:extLst>
          </p:cNvPr>
          <p:cNvGrpSpPr/>
          <p:nvPr/>
        </p:nvGrpSpPr>
        <p:grpSpPr>
          <a:xfrm>
            <a:off x="4332347" y="3896970"/>
            <a:ext cx="755803" cy="755803"/>
            <a:chOff x="4534974" y="4368345"/>
            <a:chExt cx="756000" cy="756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B1CF7AD-7624-44C1-89A5-EDA16A71ADE5}"/>
                </a:ext>
              </a:extLst>
            </p:cNvPr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Freeform 277">
              <a:extLst>
                <a:ext uri="{FF2B5EF4-FFF2-40B4-BE49-F238E27FC236}">
                  <a16:creationId xmlns:a16="http://schemas.microsoft.com/office/drawing/2014/main" id="{0471FF9E-488A-4730-9792-56794334F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0" name="肘形连接符 39">
            <a:extLst>
              <a:ext uri="{FF2B5EF4-FFF2-40B4-BE49-F238E27FC236}">
                <a16:creationId xmlns:a16="http://schemas.microsoft.com/office/drawing/2014/main" id="{72C7F129-E366-4A93-8DB6-98D4A38E1BC5}"/>
              </a:ext>
            </a:extLst>
          </p:cNvPr>
          <p:cNvCxnSpPr>
            <a:stCxn id="52" idx="6"/>
            <a:endCxn id="72" idx="2"/>
          </p:cNvCxnSpPr>
          <p:nvPr/>
        </p:nvCxnSpPr>
        <p:spPr>
          <a:xfrm>
            <a:off x="5088151" y="3181841"/>
            <a:ext cx="3935066" cy="984817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F38FCD1-9F02-4C96-97FD-65A898551692}"/>
              </a:ext>
            </a:extLst>
          </p:cNvPr>
          <p:cNvGrpSpPr/>
          <p:nvPr/>
        </p:nvGrpSpPr>
        <p:grpSpPr>
          <a:xfrm>
            <a:off x="4332347" y="2803939"/>
            <a:ext cx="755803" cy="755803"/>
            <a:chOff x="4534974" y="3430619"/>
            <a:chExt cx="756000" cy="756000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56F0A77-628D-4436-B25C-767F8B232618}"/>
                </a:ext>
              </a:extLst>
            </p:cNvPr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53" name="Group 92">
              <a:extLst>
                <a:ext uri="{FF2B5EF4-FFF2-40B4-BE49-F238E27FC236}">
                  <a16:creationId xmlns:a16="http://schemas.microsoft.com/office/drawing/2014/main" id="{A3014E3E-C659-459B-8D52-E33E205F30D8}"/>
                </a:ext>
              </a:extLst>
            </p:cNvPr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D18456DE-9E42-447E-86DF-F6440C6640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9" name="Rectangle 9">
                <a:extLst>
                  <a:ext uri="{FF2B5EF4-FFF2-40B4-BE49-F238E27FC236}">
                    <a16:creationId xmlns:a16="http://schemas.microsoft.com/office/drawing/2014/main" id="{E89645C5-C544-4F78-AF6B-AFBB5E064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0" name="Rectangle 10">
                <a:extLst>
                  <a:ext uri="{FF2B5EF4-FFF2-40B4-BE49-F238E27FC236}">
                    <a16:creationId xmlns:a16="http://schemas.microsoft.com/office/drawing/2014/main" id="{E72CD1E6-A0DF-4CC7-99DA-38E41287EB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5FAEA58-E215-43F9-979A-EBFAA525CD22}"/>
              </a:ext>
            </a:extLst>
          </p:cNvPr>
          <p:cNvCxnSpPr>
            <a:endCxn id="63" idx="6"/>
          </p:cNvCxnSpPr>
          <p:nvPr/>
        </p:nvCxnSpPr>
        <p:spPr>
          <a:xfrm flipH="1" flipV="1">
            <a:off x="5088150" y="5367903"/>
            <a:ext cx="1279753" cy="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BF02C50-4158-4ECA-9D50-AC554E0F8D8C}"/>
              </a:ext>
            </a:extLst>
          </p:cNvPr>
          <p:cNvGrpSpPr/>
          <p:nvPr/>
        </p:nvGrpSpPr>
        <p:grpSpPr>
          <a:xfrm>
            <a:off x="4332347" y="4990001"/>
            <a:ext cx="755803" cy="755803"/>
            <a:chOff x="4534974" y="5306072"/>
            <a:chExt cx="756000" cy="75600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A01014D-4059-4C1F-AE30-379A8CA73BA4}"/>
                </a:ext>
              </a:extLst>
            </p:cNvPr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64" name="Group 9">
              <a:extLst>
                <a:ext uri="{FF2B5EF4-FFF2-40B4-BE49-F238E27FC236}">
                  <a16:creationId xmlns:a16="http://schemas.microsoft.com/office/drawing/2014/main" id="{EC91B74A-2CF2-43D3-AD14-87EF56DAEAC5}"/>
                </a:ext>
              </a:extLst>
            </p:cNvPr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5" name="Freeform 17">
                <a:extLst>
                  <a:ext uri="{FF2B5EF4-FFF2-40B4-BE49-F238E27FC236}">
                    <a16:creationId xmlns:a16="http://schemas.microsoft.com/office/drawing/2014/main" id="{B65D13E4-D008-4B92-9DDE-FA66904B5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6" name="Freeform 18">
                <a:extLst>
                  <a:ext uri="{FF2B5EF4-FFF2-40B4-BE49-F238E27FC236}">
                    <a16:creationId xmlns:a16="http://schemas.microsoft.com/office/drawing/2014/main" id="{C7B3EE2F-1896-4B91-9E40-3D82B399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67" name="任意多边形 54">
            <a:extLst>
              <a:ext uri="{FF2B5EF4-FFF2-40B4-BE49-F238E27FC236}">
                <a16:creationId xmlns:a16="http://schemas.microsoft.com/office/drawing/2014/main" id="{EEB8FA30-6263-4015-B8A6-8F69155EA6A1}"/>
              </a:ext>
            </a:extLst>
          </p:cNvPr>
          <p:cNvSpPr/>
          <p:nvPr/>
        </p:nvSpPr>
        <p:spPr>
          <a:xfrm>
            <a:off x="9810476" y="2004959"/>
            <a:ext cx="1180793" cy="3697912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8" name="任意多边形 55">
            <a:extLst>
              <a:ext uri="{FF2B5EF4-FFF2-40B4-BE49-F238E27FC236}">
                <a16:creationId xmlns:a16="http://schemas.microsoft.com/office/drawing/2014/main" id="{E0C752F2-006C-490E-86A0-1F9873D79B24}"/>
              </a:ext>
            </a:extLst>
          </p:cNvPr>
          <p:cNvSpPr/>
          <p:nvPr/>
        </p:nvSpPr>
        <p:spPr>
          <a:xfrm>
            <a:off x="8576782" y="3781515"/>
            <a:ext cx="1180793" cy="19213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9" name="任意多边形 56">
            <a:extLst>
              <a:ext uri="{FF2B5EF4-FFF2-40B4-BE49-F238E27FC236}">
                <a16:creationId xmlns:a16="http://schemas.microsoft.com/office/drawing/2014/main" id="{62628CAD-FB7E-41CE-9753-03FAC8067425}"/>
              </a:ext>
            </a:extLst>
          </p:cNvPr>
          <p:cNvSpPr/>
          <p:nvPr/>
        </p:nvSpPr>
        <p:spPr>
          <a:xfrm>
            <a:off x="7343085" y="4541419"/>
            <a:ext cx="1180793" cy="1161453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0" name="任意多边形 57">
            <a:extLst>
              <a:ext uri="{FF2B5EF4-FFF2-40B4-BE49-F238E27FC236}">
                <a16:creationId xmlns:a16="http://schemas.microsoft.com/office/drawing/2014/main" id="{E5D324C3-93BE-44BC-8CCC-3A153FA44931}"/>
              </a:ext>
            </a:extLst>
          </p:cNvPr>
          <p:cNvSpPr/>
          <p:nvPr/>
        </p:nvSpPr>
        <p:spPr>
          <a:xfrm>
            <a:off x="5353937" y="5079951"/>
            <a:ext cx="1936244" cy="622918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61666D7C-95D9-4F68-BE58-6B12CC1DCB83}"/>
              </a:ext>
            </a:extLst>
          </p:cNvPr>
          <p:cNvSpPr/>
          <p:nvPr/>
        </p:nvSpPr>
        <p:spPr>
          <a:xfrm>
            <a:off x="10256911" y="3041531"/>
            <a:ext cx="287925" cy="287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0AE5B361-28F7-4386-B530-0EBF9E28166E}"/>
              </a:ext>
            </a:extLst>
          </p:cNvPr>
          <p:cNvSpPr/>
          <p:nvPr/>
        </p:nvSpPr>
        <p:spPr>
          <a:xfrm>
            <a:off x="9023217" y="4022694"/>
            <a:ext cx="287925" cy="287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F412F4AE-8E27-412B-8C8E-1CD059A4F0EA}"/>
              </a:ext>
            </a:extLst>
          </p:cNvPr>
          <p:cNvSpPr/>
          <p:nvPr/>
        </p:nvSpPr>
        <p:spPr>
          <a:xfrm>
            <a:off x="7789520" y="4662502"/>
            <a:ext cx="287925" cy="287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38035028-0569-4434-8890-74AB3543B276}"/>
              </a:ext>
            </a:extLst>
          </p:cNvPr>
          <p:cNvSpPr/>
          <p:nvPr/>
        </p:nvSpPr>
        <p:spPr>
          <a:xfrm>
            <a:off x="6178098" y="5229372"/>
            <a:ext cx="287925" cy="287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A26B16B-2F21-49A4-A171-2571604F88BF}"/>
              </a:ext>
            </a:extLst>
          </p:cNvPr>
          <p:cNvGrpSpPr/>
          <p:nvPr/>
        </p:nvGrpSpPr>
        <p:grpSpPr>
          <a:xfrm>
            <a:off x="716279" y="1469481"/>
            <a:ext cx="3589618" cy="1070956"/>
            <a:chOff x="8983803" y="5130026"/>
            <a:chExt cx="3589618" cy="1070956"/>
          </a:xfrm>
        </p:grpSpPr>
        <p:sp>
          <p:nvSpPr>
            <p:cNvPr id="89" name="item_title1">
              <a:extLst>
                <a:ext uri="{FF2B5EF4-FFF2-40B4-BE49-F238E27FC236}">
                  <a16:creationId xmlns:a16="http://schemas.microsoft.com/office/drawing/2014/main" id="{EAFBC57F-291D-4390-B0B3-D1BC3187B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3803" y="5130026"/>
              <a:ext cx="358961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0" name="item_content1">
              <a:extLst>
                <a:ext uri="{FF2B5EF4-FFF2-40B4-BE49-F238E27FC236}">
                  <a16:creationId xmlns:a16="http://schemas.microsoft.com/office/drawing/2014/main" id="{DF26916C-C15C-432E-B3C9-4FFBF1180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99DD8224-90BE-4D2D-ADF8-7142E21D1767}"/>
              </a:ext>
            </a:extLst>
          </p:cNvPr>
          <p:cNvGrpSpPr/>
          <p:nvPr/>
        </p:nvGrpSpPr>
        <p:grpSpPr>
          <a:xfrm>
            <a:off x="716278" y="2644517"/>
            <a:ext cx="3552229" cy="1104500"/>
            <a:chOff x="9021191" y="5096482"/>
            <a:chExt cx="3552229" cy="1104500"/>
          </a:xfrm>
        </p:grpSpPr>
        <p:sp>
          <p:nvSpPr>
            <p:cNvPr id="92" name="item_title2">
              <a:extLst>
                <a:ext uri="{FF2B5EF4-FFF2-40B4-BE49-F238E27FC236}">
                  <a16:creationId xmlns:a16="http://schemas.microsoft.com/office/drawing/2014/main" id="{6B759C98-5D60-4A5F-9286-0A0E9FCF5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425" y="5096482"/>
              <a:ext cx="347699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3" name="item_content2">
              <a:extLst>
                <a:ext uri="{FF2B5EF4-FFF2-40B4-BE49-F238E27FC236}">
                  <a16:creationId xmlns:a16="http://schemas.microsoft.com/office/drawing/2014/main" id="{59C5454D-7D36-485F-AB71-0AFFD3E6A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52709F6-DA87-4325-A32D-500DF65EB1A6}"/>
              </a:ext>
            </a:extLst>
          </p:cNvPr>
          <p:cNvGrpSpPr/>
          <p:nvPr/>
        </p:nvGrpSpPr>
        <p:grpSpPr>
          <a:xfrm>
            <a:off x="747294" y="3835923"/>
            <a:ext cx="3552230" cy="1104500"/>
            <a:chOff x="9021191" y="5096482"/>
            <a:chExt cx="3552230" cy="1104500"/>
          </a:xfrm>
        </p:grpSpPr>
        <p:sp>
          <p:nvSpPr>
            <p:cNvPr id="95" name="item_title3">
              <a:extLst>
                <a:ext uri="{FF2B5EF4-FFF2-40B4-BE49-F238E27FC236}">
                  <a16:creationId xmlns:a16="http://schemas.microsoft.com/office/drawing/2014/main" id="{FD67C049-4EEB-4DAD-8E60-F7E185486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7613" y="5096482"/>
              <a:ext cx="345580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6" name="item_content3">
              <a:extLst>
                <a:ext uri="{FF2B5EF4-FFF2-40B4-BE49-F238E27FC236}">
                  <a16:creationId xmlns:a16="http://schemas.microsoft.com/office/drawing/2014/main" id="{08E53715-AC2F-46C6-90FB-509F15033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C00A8C2-384A-4DEE-843A-2FE60AB82B25}"/>
              </a:ext>
            </a:extLst>
          </p:cNvPr>
          <p:cNvGrpSpPr/>
          <p:nvPr/>
        </p:nvGrpSpPr>
        <p:grpSpPr>
          <a:xfrm>
            <a:off x="756014" y="4978532"/>
            <a:ext cx="3552229" cy="1104500"/>
            <a:chOff x="9021191" y="5096482"/>
            <a:chExt cx="3552229" cy="1104500"/>
          </a:xfrm>
        </p:grpSpPr>
        <p:sp>
          <p:nvSpPr>
            <p:cNvPr id="98" name="item_title4">
              <a:extLst>
                <a:ext uri="{FF2B5EF4-FFF2-40B4-BE49-F238E27FC236}">
                  <a16:creationId xmlns:a16="http://schemas.microsoft.com/office/drawing/2014/main" id="{0E5DABCE-40E2-4510-A638-DFEAC0A0B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6689" y="5096482"/>
              <a:ext cx="3516731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9" name="item_content4">
              <a:extLst>
                <a:ext uri="{FF2B5EF4-FFF2-40B4-BE49-F238E27FC236}">
                  <a16:creationId xmlns:a16="http://schemas.microsoft.com/office/drawing/2014/main" id="{7DCDC1EA-23F0-4102-A745-FC4F00F16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85ABB1B-3D7B-489D-B30E-98F939C86BF3}"/>
              </a:ext>
            </a:extLst>
          </p:cNvPr>
          <p:cNvGrpSpPr/>
          <p:nvPr/>
        </p:nvGrpSpPr>
        <p:grpSpPr>
          <a:xfrm>
            <a:off x="385011" y="504250"/>
            <a:ext cx="10790988" cy="584775"/>
            <a:chOff x="385011" y="504250"/>
            <a:chExt cx="10790988" cy="584775"/>
          </a:xfrm>
        </p:grpSpPr>
        <p:sp>
          <p:nvSpPr>
            <p:cNvPr id="55" name="title">
              <a:extLst>
                <a:ext uri="{FF2B5EF4-FFF2-40B4-BE49-F238E27FC236}">
                  <a16:creationId xmlns:a16="http://schemas.microsoft.com/office/drawing/2014/main" id="{F9A26FC1-FB3B-49C8-9C52-D6FB7252B943}"/>
                </a:ext>
              </a:extLst>
            </p:cNvPr>
            <p:cNvSpPr txBox="1"/>
            <p:nvPr/>
          </p:nvSpPr>
          <p:spPr>
            <a:xfrm>
              <a:off x="1094286" y="504250"/>
              <a:ext cx="100817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A788D26-6D38-4338-938F-C1C0086E4971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191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565">
        <p:random/>
      </p:transition>
    </mc:Choice>
    <mc:Fallback xmlns="">
      <p:transition spd="slow" advTm="1056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1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668ED68-6EB0-4D36-95CC-DBF92A48E8BA}"/>
              </a:ext>
            </a:extLst>
          </p:cNvPr>
          <p:cNvGrpSpPr/>
          <p:nvPr/>
        </p:nvGrpSpPr>
        <p:grpSpPr>
          <a:xfrm>
            <a:off x="4691113" y="1580109"/>
            <a:ext cx="2514852" cy="3903522"/>
            <a:chOff x="4691113" y="1580109"/>
            <a:chExt cx="2514852" cy="3903522"/>
          </a:xfrm>
        </p:grpSpPr>
        <p:sp>
          <p:nvSpPr>
            <p:cNvPr id="4" name="label1">
              <a:extLst>
                <a:ext uri="{FF2B5EF4-FFF2-40B4-BE49-F238E27FC236}">
                  <a16:creationId xmlns:a16="http://schemas.microsoft.com/office/drawing/2014/main" id="{BC154748-F55F-4B6B-AF98-FC3E226B2598}"/>
                </a:ext>
              </a:extLst>
            </p:cNvPr>
            <p:cNvSpPr/>
            <p:nvPr/>
          </p:nvSpPr>
          <p:spPr>
            <a:xfrm>
              <a:off x="5638246" y="1580109"/>
              <a:ext cx="621432" cy="621429"/>
            </a:xfrm>
            <a:prstGeom prst="rect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S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" name="label2">
              <a:extLst>
                <a:ext uri="{FF2B5EF4-FFF2-40B4-BE49-F238E27FC236}">
                  <a16:creationId xmlns:a16="http://schemas.microsoft.com/office/drawing/2014/main" id="{BAF87361-3794-47F2-B803-D6BB4B8F360D}"/>
                </a:ext>
              </a:extLst>
            </p:cNvPr>
            <p:cNvSpPr/>
            <p:nvPr/>
          </p:nvSpPr>
          <p:spPr>
            <a:xfrm>
              <a:off x="5638246" y="2674140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ct val="11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W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" name="label3">
              <a:extLst>
                <a:ext uri="{FF2B5EF4-FFF2-40B4-BE49-F238E27FC236}">
                  <a16:creationId xmlns:a16="http://schemas.microsoft.com/office/drawing/2014/main" id="{DC5B1185-55E5-410A-96EA-A6F79545DAB9}"/>
                </a:ext>
              </a:extLst>
            </p:cNvPr>
            <p:cNvSpPr/>
            <p:nvPr/>
          </p:nvSpPr>
          <p:spPr>
            <a:xfrm>
              <a:off x="5638246" y="3768171"/>
              <a:ext cx="621432" cy="621429"/>
            </a:xfrm>
            <a:prstGeom prst="rect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O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label4">
              <a:extLst>
                <a:ext uri="{FF2B5EF4-FFF2-40B4-BE49-F238E27FC236}">
                  <a16:creationId xmlns:a16="http://schemas.microsoft.com/office/drawing/2014/main" id="{3BE7B761-FFC9-48CE-B370-C2C2098437C1}"/>
                </a:ext>
              </a:extLst>
            </p:cNvPr>
            <p:cNvSpPr/>
            <p:nvPr/>
          </p:nvSpPr>
          <p:spPr>
            <a:xfrm>
              <a:off x="5638246" y="4862202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T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280B835-FEE3-499F-A7C8-B353D6EA32B0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1869988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72A6576-8C3F-4030-AC4C-024EB3A98234}"/>
                </a:ext>
              </a:extLst>
            </p:cNvPr>
            <p:cNvSpPr/>
            <p:nvPr/>
          </p:nvSpPr>
          <p:spPr>
            <a:xfrm>
              <a:off x="4691113" y="1738901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E5026C7-BFC2-4F3A-A788-BBA6E753688C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4087259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CB29601-E168-4CA2-AE13-40ED686090AD}"/>
                </a:ext>
              </a:extLst>
            </p:cNvPr>
            <p:cNvSpPr/>
            <p:nvPr/>
          </p:nvSpPr>
          <p:spPr>
            <a:xfrm>
              <a:off x="4691113" y="3956172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3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F696C0A-18F8-463E-A326-BE3FC0D3275B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29775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9CC7ADD-1C8E-4BC1-9BB9-147AE58003D6}"/>
                </a:ext>
              </a:extLst>
            </p:cNvPr>
            <p:cNvSpPr/>
            <p:nvPr/>
          </p:nvSpPr>
          <p:spPr>
            <a:xfrm>
              <a:off x="6936458" y="28464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C540023-C4FA-453E-B0A8-57B321AB21F4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51776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5BCA266-8BBE-44B7-8A25-99E1D610368C}"/>
                </a:ext>
              </a:extLst>
            </p:cNvPr>
            <p:cNvSpPr/>
            <p:nvPr/>
          </p:nvSpPr>
          <p:spPr>
            <a:xfrm>
              <a:off x="6936458" y="50465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8E820A-E50A-4716-9489-EDD012D6C859}"/>
              </a:ext>
            </a:extLst>
          </p:cNvPr>
          <p:cNvGrpSpPr/>
          <p:nvPr/>
        </p:nvGrpSpPr>
        <p:grpSpPr>
          <a:xfrm>
            <a:off x="7175820" y="2786233"/>
            <a:ext cx="3993407" cy="1100513"/>
            <a:chOff x="8949023" y="5161022"/>
            <a:chExt cx="3993407" cy="1100513"/>
          </a:xfrm>
        </p:grpSpPr>
        <p:sp>
          <p:nvSpPr>
            <p:cNvPr id="21" name="item_title2">
              <a:extLst>
                <a:ext uri="{FF2B5EF4-FFF2-40B4-BE49-F238E27FC236}">
                  <a16:creationId xmlns:a16="http://schemas.microsoft.com/office/drawing/2014/main" id="{4637A8B4-957A-4213-9754-06C31CFF6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99340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2" name="item_content2">
              <a:extLst>
                <a:ext uri="{FF2B5EF4-FFF2-40B4-BE49-F238E27FC236}">
                  <a16:creationId xmlns:a16="http://schemas.microsoft.com/office/drawing/2014/main" id="{99DDD06B-9E6D-4D18-ACE7-C7EA95DF4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297C92-1EBB-4BE9-94E3-B00E307D2CD6}"/>
              </a:ext>
            </a:extLst>
          </p:cNvPr>
          <p:cNvGrpSpPr/>
          <p:nvPr/>
        </p:nvGrpSpPr>
        <p:grpSpPr>
          <a:xfrm>
            <a:off x="7175820" y="4933374"/>
            <a:ext cx="3993407" cy="1100513"/>
            <a:chOff x="8949023" y="5161022"/>
            <a:chExt cx="3993407" cy="1100513"/>
          </a:xfrm>
        </p:grpSpPr>
        <p:sp>
          <p:nvSpPr>
            <p:cNvPr id="24" name="item_title4">
              <a:extLst>
                <a:ext uri="{FF2B5EF4-FFF2-40B4-BE49-F238E27FC236}">
                  <a16:creationId xmlns:a16="http://schemas.microsoft.com/office/drawing/2014/main" id="{B409C180-5939-4E0E-AC51-76F9DCEBC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99340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5" name="item_content4">
              <a:extLst>
                <a:ext uri="{FF2B5EF4-FFF2-40B4-BE49-F238E27FC236}">
                  <a16:creationId xmlns:a16="http://schemas.microsoft.com/office/drawing/2014/main" id="{C1B0B131-81AD-42C6-A0DA-C5DA0C582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D4BD813-69A6-4F7A-BD28-E15BF975DF8B}"/>
              </a:ext>
            </a:extLst>
          </p:cNvPr>
          <p:cNvGrpSpPr/>
          <p:nvPr/>
        </p:nvGrpSpPr>
        <p:grpSpPr>
          <a:xfrm>
            <a:off x="635073" y="1688527"/>
            <a:ext cx="3852405" cy="1097706"/>
            <a:chOff x="9090026" y="5163829"/>
            <a:chExt cx="3852405" cy="1097706"/>
          </a:xfrm>
        </p:grpSpPr>
        <p:sp>
          <p:nvSpPr>
            <p:cNvPr id="27" name="item_title1">
              <a:extLst>
                <a:ext uri="{FF2B5EF4-FFF2-40B4-BE49-F238E27FC236}">
                  <a16:creationId xmlns:a16="http://schemas.microsoft.com/office/drawing/2014/main" id="{EAA98978-5623-4A9B-AEFE-4098AD28A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4357" y="5163829"/>
              <a:ext cx="371807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8" name="item_content1">
              <a:extLst>
                <a:ext uri="{FF2B5EF4-FFF2-40B4-BE49-F238E27FC236}">
                  <a16:creationId xmlns:a16="http://schemas.microsoft.com/office/drawing/2014/main" id="{A303AA85-D3EE-4F54-A8DC-986174EA3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79DA46-D6B0-4A20-93AE-B9E1B2F54371}"/>
              </a:ext>
            </a:extLst>
          </p:cNvPr>
          <p:cNvGrpSpPr/>
          <p:nvPr/>
        </p:nvGrpSpPr>
        <p:grpSpPr>
          <a:xfrm>
            <a:off x="769403" y="3907428"/>
            <a:ext cx="3852404" cy="1097706"/>
            <a:chOff x="9090026" y="5163829"/>
            <a:chExt cx="3852404" cy="1097706"/>
          </a:xfrm>
        </p:grpSpPr>
        <p:sp>
          <p:nvSpPr>
            <p:cNvPr id="30" name="item_title3">
              <a:extLst>
                <a:ext uri="{FF2B5EF4-FFF2-40B4-BE49-F238E27FC236}">
                  <a16:creationId xmlns:a16="http://schemas.microsoft.com/office/drawing/2014/main" id="{34F5E123-5A46-46B9-B5D7-90217859E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0409" y="5163829"/>
              <a:ext cx="3652021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1" name="item_content3">
              <a:extLst>
                <a:ext uri="{FF2B5EF4-FFF2-40B4-BE49-F238E27FC236}">
                  <a16:creationId xmlns:a16="http://schemas.microsoft.com/office/drawing/2014/main" id="{4857FFD5-4C3C-42A7-A530-465C6142C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4AADE02-6565-4DDF-BDCE-5CD091E302FA}"/>
              </a:ext>
            </a:extLst>
          </p:cNvPr>
          <p:cNvGrpSpPr/>
          <p:nvPr/>
        </p:nvGrpSpPr>
        <p:grpSpPr>
          <a:xfrm>
            <a:off x="385011" y="504250"/>
            <a:ext cx="11133888" cy="584775"/>
            <a:chOff x="385011" y="504250"/>
            <a:chExt cx="11133888" cy="584775"/>
          </a:xfrm>
        </p:grpSpPr>
        <p:sp>
          <p:nvSpPr>
            <p:cNvPr id="37" name="title">
              <a:extLst>
                <a:ext uri="{FF2B5EF4-FFF2-40B4-BE49-F238E27FC236}">
                  <a16:creationId xmlns:a16="http://schemas.microsoft.com/office/drawing/2014/main" id="{0B09D173-1CE7-4485-A9FA-ADF0FC3CE33E}"/>
                </a:ext>
              </a:extLst>
            </p:cNvPr>
            <p:cNvSpPr txBox="1"/>
            <p:nvPr/>
          </p:nvSpPr>
          <p:spPr>
            <a:xfrm>
              <a:off x="1094286" y="504250"/>
              <a:ext cx="10424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A9DB37C-A0D2-4BEB-B58E-860AEC78313E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185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49df822-7165-45c2-8964-c451b9152035&quot;,&quot;Name&quot;:&quot;参考线1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0337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9788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100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2E76EB"/>
      </a:accent1>
      <a:accent2>
        <a:srgbClr val="2E76EB"/>
      </a:accent2>
      <a:accent3>
        <a:srgbClr val="2E76EB"/>
      </a:accent3>
      <a:accent4>
        <a:srgbClr val="2E76EB"/>
      </a:accent4>
      <a:accent5>
        <a:srgbClr val="2E76EB"/>
      </a:accent5>
      <a:accent6>
        <a:srgbClr val="2E76EB"/>
      </a:accent6>
      <a:hlink>
        <a:srgbClr val="2E76EB"/>
      </a:hlink>
      <a:folHlink>
        <a:srgbClr val="2E76E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873</Words>
  <Application>Microsoft Macintosh PowerPoint</Application>
  <PresentationFormat>宽屏</PresentationFormat>
  <Paragraphs>116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思源黑体 CN Bold</vt:lpstr>
      <vt:lpstr>思源黑体 CN Normal</vt:lpstr>
      <vt:lpstr>思源黑体 CN Regular</vt:lpstr>
      <vt:lpstr>思源宋体 CN</vt:lpstr>
      <vt:lpstr>字魂36号-正文宋楷</vt:lpstr>
      <vt:lpstr>字魂59号-创粗黑</vt:lpstr>
      <vt:lpstr>PingFang SC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崔 志彬</dc:creator>
  <cp:lastModifiedBy>T169763</cp:lastModifiedBy>
  <cp:revision>130</cp:revision>
  <dcterms:created xsi:type="dcterms:W3CDTF">2020-07-22T07:31:02Z</dcterms:created>
  <dcterms:modified xsi:type="dcterms:W3CDTF">2025-10-09T03:54:35Z</dcterms:modified>
</cp:coreProperties>
</file>