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5"/>
  </p:notesMasterIdLst>
  <p:sldIdLst>
    <p:sldId id="324" r:id="rId2"/>
    <p:sldId id="326" r:id="rId3"/>
    <p:sldId id="328" r:id="rId4"/>
    <p:sldId id="333" r:id="rId5"/>
    <p:sldId id="294" r:id="rId6"/>
    <p:sldId id="308" r:id="rId7"/>
    <p:sldId id="306" r:id="rId8"/>
    <p:sldId id="312" r:id="rId9"/>
    <p:sldId id="311" r:id="rId10"/>
    <p:sldId id="297" r:id="rId11"/>
    <p:sldId id="291" r:id="rId12"/>
    <p:sldId id="292" r:id="rId13"/>
    <p:sldId id="332" r:id="rId14"/>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92531"/>
    <a:srgbClr val="173571"/>
    <a:srgbClr val="2149A0"/>
    <a:srgbClr val="314B70"/>
    <a:srgbClr val="34659F"/>
    <a:srgbClr val="7B9BC1"/>
    <a:srgbClr val="9998C8"/>
    <a:srgbClr val="6868AC"/>
    <a:srgbClr val="B8B6D5"/>
    <a:srgbClr val="6362B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611"/>
    <p:restoredTop sz="96318" autoAdjust="0"/>
  </p:normalViewPr>
  <p:slideViewPr>
    <p:cSldViewPr snapToGrid="0">
      <p:cViewPr varScale="1">
        <p:scale>
          <a:sx n="128" d="100"/>
          <a:sy n="128" d="100"/>
        </p:scale>
        <p:origin x="480" y="176"/>
      </p:cViewPr>
      <p:guideLst>
        <p:guide orient="horz" pos="2160"/>
        <p:guide pos="3840"/>
      </p:guideLst>
    </p:cSldViewPr>
  </p:slideViewPr>
  <p:notesTextViewPr>
    <p:cViewPr>
      <p:scale>
        <a:sx n="1" d="1"/>
        <a:sy n="1" d="1"/>
      </p:scale>
      <p:origin x="0" y="0"/>
    </p:cViewPr>
  </p:notesTextViewPr>
  <p:sorterViewPr>
    <p:cViewPr varScale="1">
      <p:scale>
        <a:sx n="1" d="1"/>
        <a:sy n="1" d="1"/>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84AC704-8CD5-4A4F-A3F0-26C0668326F3}" type="datetimeFigureOut">
              <a:rPr lang="zh-CN" altLang="en-US" smtClean="0"/>
              <a:t>2025/10/27</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ED8E949-8639-4355-BC05-32103CF09052}" type="slidenum">
              <a:rPr lang="zh-CN" altLang="en-US" smtClean="0"/>
              <a:t>‹#›</a:t>
            </a:fld>
            <a:endParaRPr lang="zh-CN" altLang="en-US"/>
          </a:p>
        </p:txBody>
      </p:sp>
    </p:spTree>
    <p:extLst>
      <p:ext uri="{BB962C8B-B14F-4D97-AF65-F5344CB8AC3E}">
        <p14:creationId xmlns:p14="http://schemas.microsoft.com/office/powerpoint/2010/main" val="316680553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t>5</a:t>
            </a:fld>
            <a:endParaRPr lang="zh-CN" altLang="en-US"/>
          </a:p>
        </p:txBody>
      </p:sp>
    </p:spTree>
    <p:extLst>
      <p:ext uri="{BB962C8B-B14F-4D97-AF65-F5344CB8AC3E}">
        <p14:creationId xmlns:p14="http://schemas.microsoft.com/office/powerpoint/2010/main" val="292612876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E0A43C6-2976-4B26-94A9-940FB778DF62}" type="slidenum">
              <a:rPr lang="zh-CN" altLang="en-US" smtClean="0"/>
              <a:t>6</a:t>
            </a:fld>
            <a:endParaRPr lang="zh-CN" altLang="en-US"/>
          </a:p>
        </p:txBody>
      </p:sp>
    </p:spTree>
    <p:extLst>
      <p:ext uri="{BB962C8B-B14F-4D97-AF65-F5344CB8AC3E}">
        <p14:creationId xmlns:p14="http://schemas.microsoft.com/office/powerpoint/2010/main" val="214805781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55A3731-76CF-4989-A589-534C50BC76FD}" type="slidenum">
              <a:rPr lang="zh-CN" altLang="en-US" smtClean="0"/>
              <a:t>9</a:t>
            </a:fld>
            <a:endParaRPr lang="zh-CN" altLang="en-US"/>
          </a:p>
        </p:txBody>
      </p:sp>
    </p:spTree>
    <p:extLst>
      <p:ext uri="{BB962C8B-B14F-4D97-AF65-F5344CB8AC3E}">
        <p14:creationId xmlns:p14="http://schemas.microsoft.com/office/powerpoint/2010/main" val="26764022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t>10</a:t>
            </a:fld>
            <a:endParaRPr lang="zh-CN" altLang="en-US"/>
          </a:p>
        </p:txBody>
      </p:sp>
    </p:spTree>
    <p:extLst>
      <p:ext uri="{BB962C8B-B14F-4D97-AF65-F5344CB8AC3E}">
        <p14:creationId xmlns:p14="http://schemas.microsoft.com/office/powerpoint/2010/main" val="352800058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t>11</a:t>
            </a:fld>
            <a:endParaRPr lang="zh-CN" altLang="en-US"/>
          </a:p>
        </p:txBody>
      </p:sp>
    </p:spTree>
    <p:extLst>
      <p:ext uri="{BB962C8B-B14F-4D97-AF65-F5344CB8AC3E}">
        <p14:creationId xmlns:p14="http://schemas.microsoft.com/office/powerpoint/2010/main" val="92443218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t>12</a:t>
            </a:fld>
            <a:endParaRPr lang="zh-CN" altLang="en-US"/>
          </a:p>
        </p:txBody>
      </p:sp>
    </p:spTree>
    <p:extLst>
      <p:ext uri="{BB962C8B-B14F-4D97-AF65-F5344CB8AC3E}">
        <p14:creationId xmlns:p14="http://schemas.microsoft.com/office/powerpoint/2010/main" val="181691724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133985464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userDrawn="1">
  <p:cSld name="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113376677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blank">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145618856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userDrawn="1">
  <p:cSld name="3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217923681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userDrawn="1">
  <p:cSld name="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2377749586"/>
      </p:ext>
    </p:extLst>
  </p:cSld>
  <p:clrMapOvr>
    <a:masterClrMapping/>
  </p:clrMapOvr>
  <mc:AlternateContent xmlns:mc="http://schemas.openxmlformats.org/markup-compatibility/2006" xmlns:p14="http://schemas.microsoft.com/office/powerpoint/2010/main">
    <mc:Choice Requires="p14">
      <p:transition spd="slow" p14:dur="1500" advClick="0" advTm="5000">
        <p14:window dir="vert"/>
      </p:transition>
    </mc:Choice>
    <mc:Fallback xmlns="">
      <p:transition spd="slow" advClick="0" advTm="5000">
        <p:fade/>
      </p:transition>
    </mc:Fallback>
  </mc:AlternateConten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72620372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tags" Target="../tags/tag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tags" Target="../tags/tag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4C2DD6B-FAA2-B9FE-F9A2-D9CAA501A636}"/>
            </a:ext>
          </a:extLst>
        </p:cNvPr>
        <p:cNvGrpSpPr/>
        <p:nvPr/>
      </p:nvGrpSpPr>
      <p:grpSpPr>
        <a:xfrm>
          <a:off x="0" y="0"/>
          <a:ext cx="0" cy="0"/>
          <a:chOff x="0" y="0"/>
          <a:chExt cx="0" cy="0"/>
        </a:xfrm>
      </p:grpSpPr>
      <p:sp>
        <p:nvSpPr>
          <p:cNvPr id="4" name="content">
            <a:extLst>
              <a:ext uri="{FF2B5EF4-FFF2-40B4-BE49-F238E27FC236}">
                <a16:creationId xmlns:a16="http://schemas.microsoft.com/office/drawing/2014/main" id="{02A4C6B8-FB5F-1E2A-22EE-C2A3DC97A5C4}"/>
              </a:ext>
            </a:extLst>
          </p:cNvPr>
          <p:cNvSpPr txBox="1">
            <a:spLocks/>
          </p:cNvSpPr>
          <p:nvPr/>
        </p:nvSpPr>
        <p:spPr>
          <a:xfrm>
            <a:off x="838200" y="1825625"/>
            <a:ext cx="10515600" cy="435133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kumimoji="1" lang="en-US" altLang="zh-CN" dirty="0">
                <a:latin typeface="PingFang SC" panose="020B0400000000000000" pitchFamily="34" charset="-122"/>
                <a:ea typeface="PingFang SC" panose="020B0400000000000000" pitchFamily="34" charset="-122"/>
              </a:rPr>
              <a:t>content</a:t>
            </a:r>
          </a:p>
        </p:txBody>
      </p:sp>
      <p:grpSp>
        <p:nvGrpSpPr>
          <p:cNvPr id="7" name="组合 6">
            <a:extLst>
              <a:ext uri="{FF2B5EF4-FFF2-40B4-BE49-F238E27FC236}">
                <a16:creationId xmlns:a16="http://schemas.microsoft.com/office/drawing/2014/main" id="{3D7E1586-42FA-A797-F8B0-0B312FCD9E09}"/>
              </a:ext>
            </a:extLst>
          </p:cNvPr>
          <p:cNvGrpSpPr/>
          <p:nvPr/>
        </p:nvGrpSpPr>
        <p:grpSpPr>
          <a:xfrm>
            <a:off x="355703" y="419427"/>
            <a:ext cx="3605397" cy="523220"/>
            <a:chOff x="355703" y="419427"/>
            <a:chExt cx="3605397" cy="523220"/>
          </a:xfrm>
        </p:grpSpPr>
        <p:sp>
          <p:nvSpPr>
            <p:cNvPr id="3" name="title">
              <a:extLst>
                <a:ext uri="{FF2B5EF4-FFF2-40B4-BE49-F238E27FC236}">
                  <a16:creationId xmlns:a16="http://schemas.microsoft.com/office/drawing/2014/main" id="{2BF14F7D-72A4-14F9-F7B1-A6CA4416ED4F}"/>
                </a:ext>
              </a:extLst>
            </p:cNvPr>
            <p:cNvSpPr txBox="1"/>
            <p:nvPr/>
          </p:nvSpPr>
          <p:spPr>
            <a:xfrm>
              <a:off x="838200" y="419427"/>
              <a:ext cx="3122900" cy="523220"/>
            </a:xfrm>
            <a:prstGeom prst="rect">
              <a:avLst/>
            </a:prstGeom>
            <a:noFill/>
          </p:spPr>
          <p:txBody>
            <a:bodyPr wrap="square" rtlCol="0">
              <a:spAutoFit/>
            </a:bodyPr>
            <a:lstStyle/>
            <a:p>
              <a:r>
                <a:rPr lang="zh-CN" altLang="en-US" sz="2800" dirty="0">
                  <a:solidFill>
                    <a:schemeClr val="tx1">
                      <a:lumMod val="75000"/>
                      <a:lumOff val="25000"/>
                    </a:schemeClr>
                  </a:solidFill>
                  <a:latin typeface="思源黑体 CN Bold" panose="020B0800000000000000" pitchFamily="34" charset="-122"/>
                  <a:ea typeface="思源黑体 CN Bold" panose="020B0800000000000000" pitchFamily="34" charset="-122"/>
                </a:rPr>
                <a:t>点击添加标题</a:t>
              </a:r>
            </a:p>
          </p:txBody>
        </p:sp>
        <p:sp>
          <p:nvSpPr>
            <p:cNvPr id="5" name="椭圆 4">
              <a:extLst>
                <a:ext uri="{FF2B5EF4-FFF2-40B4-BE49-F238E27FC236}">
                  <a16:creationId xmlns:a16="http://schemas.microsoft.com/office/drawing/2014/main" id="{33A93571-08CD-50BA-1E1C-5A467BB59745}"/>
                </a:ext>
              </a:extLst>
            </p:cNvPr>
            <p:cNvSpPr/>
            <p:nvPr/>
          </p:nvSpPr>
          <p:spPr>
            <a:xfrm>
              <a:off x="355703" y="419427"/>
              <a:ext cx="482497" cy="523220"/>
            </a:xfrm>
            <a:prstGeom prst="ellipse">
              <a:avLst/>
            </a:prstGeom>
            <a:solidFill>
              <a:srgbClr val="D925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92531"/>
                </a:solidFill>
              </a:endParaRPr>
            </a:p>
          </p:txBody>
        </p:sp>
      </p:grpSp>
    </p:spTree>
    <p:custDataLst>
      <p:tags r:id="rId1"/>
    </p:custDataLst>
    <p:extLst>
      <p:ext uri="{BB962C8B-B14F-4D97-AF65-F5344CB8AC3E}">
        <p14:creationId xmlns:p14="http://schemas.microsoft.com/office/powerpoint/2010/main" val="2390584212"/>
      </p:ext>
    </p:extLst>
  </p:cSld>
  <p:clrMapOvr>
    <a:masterClrMapping/>
  </p:clrMapOvr>
  <mc:AlternateContent xmlns:mc="http://schemas.openxmlformats.org/markup-compatibility/2006" xmlns:p14="http://schemas.microsoft.com/office/powerpoint/2010/main">
    <mc:Choice Requires="p14">
      <p:transition spd="slow" p14:dur="1500" advClick="0" advTm="5000">
        <p14:window dir="vert"/>
      </p:transition>
    </mc:Choice>
    <mc:Fallback xmlns="">
      <p:transition spd="slow" advClick="0" advTm="5000">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TextBox 20">
            <a:extLst>
              <a:ext uri="{FF2B5EF4-FFF2-40B4-BE49-F238E27FC236}">
                <a16:creationId xmlns:a16="http://schemas.microsoft.com/office/drawing/2014/main" id="{4B2CC457-37CB-7B42-8363-42CDA641703D}"/>
              </a:ext>
            </a:extLst>
          </p:cNvPr>
          <p:cNvSpPr txBox="1"/>
          <p:nvPr/>
        </p:nvSpPr>
        <p:spPr>
          <a:xfrm>
            <a:off x="1179037" y="2224563"/>
            <a:ext cx="703720" cy="703720"/>
          </a:xfrm>
          <a:prstGeom prst="ellipse">
            <a:avLst/>
          </a:prstGeom>
          <a:solidFill>
            <a:srgbClr val="173571"/>
          </a:solidFill>
          <a:ln>
            <a:noFill/>
          </a:ln>
          <a:effectLst>
            <a:outerShdw blurRad="101600" dist="38100" dir="2700000" algn="tl" rotWithShape="0">
              <a:prstClr val="black">
                <a:alpha val="30000"/>
              </a:prstClr>
            </a:outerShdw>
          </a:effectLst>
        </p:spPr>
        <p:txBody>
          <a:bodyPr wrap="square" lIns="0" tIns="0" rIns="0" bIns="0" rtlCol="0" anchor="ctr">
            <a:noAutofit/>
          </a:bodyPr>
          <a:lstStyle>
            <a:defPPr>
              <a:defRPr lang="zh-CN"/>
            </a:defPPr>
            <a:lvl1pPr>
              <a:defRPr sz="2200">
                <a:solidFill>
                  <a:schemeClr val="bg1"/>
                </a:solidFill>
                <a:latin typeface="微软雅黑" pitchFamily="34" charset="-122"/>
                <a:ea typeface="微软雅黑" pitchFamily="34" charset="-122"/>
              </a:defRPr>
            </a:lvl1pPr>
          </a:lstStyle>
          <a:p>
            <a:pPr algn="ctr"/>
            <a:r>
              <a:rPr lang="en-US" altLang="zh-CN" sz="1600" dirty="0">
                <a:latin typeface="Arial" panose="020B0604020202020204" pitchFamily="34" charset="0"/>
                <a:ea typeface="思源黑体 CN Medium" panose="020B0600000000000000" pitchFamily="34" charset="-122"/>
                <a:cs typeface="字魂105号-简雅黑" panose="00000500000000000000" pitchFamily="2" charset="-122"/>
                <a:sym typeface="Arial" panose="020B0604020202020204" pitchFamily="34" charset="0"/>
              </a:rPr>
              <a:t>01</a:t>
            </a:r>
            <a:endParaRPr lang="zh-CN" altLang="en-US" sz="1600" dirty="0">
              <a:latin typeface="Arial" panose="020B0604020202020204" pitchFamily="34" charset="0"/>
              <a:ea typeface="思源黑体 CN Medium" panose="020B0600000000000000" pitchFamily="34" charset="-122"/>
              <a:cs typeface="字魂105号-简雅黑" panose="00000500000000000000" pitchFamily="2" charset="-122"/>
              <a:sym typeface="Arial" panose="020B0604020202020204" pitchFamily="34" charset="0"/>
            </a:endParaRPr>
          </a:p>
        </p:txBody>
      </p:sp>
      <p:sp>
        <p:nvSpPr>
          <p:cNvPr id="10" name="TextBox 20">
            <a:extLst>
              <a:ext uri="{FF2B5EF4-FFF2-40B4-BE49-F238E27FC236}">
                <a16:creationId xmlns:a16="http://schemas.microsoft.com/office/drawing/2014/main" id="{95D63688-F8E9-0E48-A92E-0C843A252220}"/>
              </a:ext>
            </a:extLst>
          </p:cNvPr>
          <p:cNvSpPr txBox="1"/>
          <p:nvPr/>
        </p:nvSpPr>
        <p:spPr>
          <a:xfrm>
            <a:off x="1179037" y="3586247"/>
            <a:ext cx="703720" cy="703720"/>
          </a:xfrm>
          <a:prstGeom prst="ellipse">
            <a:avLst/>
          </a:prstGeom>
          <a:solidFill>
            <a:srgbClr val="D92531"/>
          </a:solidFill>
          <a:ln>
            <a:noFill/>
          </a:ln>
          <a:effectLst>
            <a:outerShdw blurRad="101600" dist="38100" dir="2700000" algn="tl" rotWithShape="0">
              <a:prstClr val="black">
                <a:alpha val="30000"/>
              </a:prstClr>
            </a:outerShdw>
          </a:effectLst>
        </p:spPr>
        <p:txBody>
          <a:bodyPr wrap="square" lIns="0" tIns="0" rIns="0" bIns="0" rtlCol="0" anchor="ctr">
            <a:noAutofit/>
          </a:bodyPr>
          <a:lstStyle>
            <a:defPPr>
              <a:defRPr lang="zh-CN"/>
            </a:defPPr>
            <a:lvl1pPr>
              <a:defRPr sz="2200">
                <a:solidFill>
                  <a:schemeClr val="bg1"/>
                </a:solidFill>
                <a:latin typeface="微软雅黑" pitchFamily="34" charset="-122"/>
                <a:ea typeface="微软雅黑" pitchFamily="34" charset="-122"/>
              </a:defRPr>
            </a:lvl1pPr>
          </a:lstStyle>
          <a:p>
            <a:pPr algn="ctr"/>
            <a:r>
              <a:rPr lang="en-US" altLang="zh-CN" sz="1600" dirty="0">
                <a:latin typeface="Arial" panose="020B0604020202020204" pitchFamily="34" charset="0"/>
                <a:ea typeface="思源黑体 CN Medium" panose="020B0600000000000000" pitchFamily="34" charset="-122"/>
                <a:cs typeface="字魂105号-简雅黑" panose="00000500000000000000" pitchFamily="2" charset="-122"/>
                <a:sym typeface="Arial" panose="020B0604020202020204" pitchFamily="34" charset="0"/>
              </a:rPr>
              <a:t>02</a:t>
            </a:r>
            <a:endParaRPr lang="zh-CN" altLang="en-US" sz="1600" dirty="0">
              <a:latin typeface="Arial" panose="020B0604020202020204" pitchFamily="34" charset="0"/>
              <a:ea typeface="思源黑体 CN Medium" panose="020B0600000000000000" pitchFamily="34" charset="-122"/>
              <a:cs typeface="字魂105号-简雅黑" panose="00000500000000000000" pitchFamily="2" charset="-122"/>
              <a:sym typeface="Arial" panose="020B0604020202020204" pitchFamily="34" charset="0"/>
            </a:endParaRPr>
          </a:p>
        </p:txBody>
      </p:sp>
      <p:sp>
        <p:nvSpPr>
          <p:cNvPr id="11" name="TextBox 20">
            <a:extLst>
              <a:ext uri="{FF2B5EF4-FFF2-40B4-BE49-F238E27FC236}">
                <a16:creationId xmlns:a16="http://schemas.microsoft.com/office/drawing/2014/main" id="{6F5BD237-99A7-6B4F-9788-B91AA3A0C206}"/>
              </a:ext>
            </a:extLst>
          </p:cNvPr>
          <p:cNvSpPr txBox="1"/>
          <p:nvPr/>
        </p:nvSpPr>
        <p:spPr>
          <a:xfrm>
            <a:off x="1179037" y="4947931"/>
            <a:ext cx="703720" cy="703720"/>
          </a:xfrm>
          <a:prstGeom prst="ellipse">
            <a:avLst/>
          </a:prstGeom>
          <a:solidFill>
            <a:srgbClr val="2149A0"/>
          </a:solidFill>
          <a:ln>
            <a:noFill/>
          </a:ln>
          <a:effectLst>
            <a:outerShdw blurRad="101600" dist="38100" dir="2700000" algn="tl" rotWithShape="0">
              <a:prstClr val="black">
                <a:alpha val="30000"/>
              </a:prstClr>
            </a:outerShdw>
          </a:effectLst>
        </p:spPr>
        <p:txBody>
          <a:bodyPr wrap="square" lIns="0" tIns="0" rIns="0" bIns="0" rtlCol="0" anchor="ctr">
            <a:noAutofit/>
          </a:bodyPr>
          <a:lstStyle>
            <a:defPPr>
              <a:defRPr lang="zh-CN"/>
            </a:defPPr>
            <a:lvl1pPr>
              <a:defRPr sz="2200">
                <a:solidFill>
                  <a:schemeClr val="bg1"/>
                </a:solidFill>
                <a:latin typeface="微软雅黑" pitchFamily="34" charset="-122"/>
                <a:ea typeface="微软雅黑" pitchFamily="34" charset="-122"/>
              </a:defRPr>
            </a:lvl1pPr>
          </a:lstStyle>
          <a:p>
            <a:pPr algn="ctr"/>
            <a:r>
              <a:rPr lang="en-US" altLang="zh-CN" sz="1600" dirty="0">
                <a:latin typeface="Arial" panose="020B0604020202020204" pitchFamily="34" charset="0"/>
                <a:ea typeface="思源黑体 CN Medium" panose="020B0600000000000000" pitchFamily="34" charset="-122"/>
                <a:cs typeface="字魂105号-简雅黑" panose="00000500000000000000" pitchFamily="2" charset="-122"/>
                <a:sym typeface="Arial" panose="020B0604020202020204" pitchFamily="34" charset="0"/>
              </a:rPr>
              <a:t>03</a:t>
            </a:r>
            <a:endParaRPr lang="zh-CN" altLang="en-US" sz="1600" dirty="0">
              <a:latin typeface="Arial" panose="020B0604020202020204" pitchFamily="34" charset="0"/>
              <a:ea typeface="思源黑体 CN Medium" panose="020B0600000000000000" pitchFamily="34" charset="-122"/>
              <a:cs typeface="字魂105号-简雅黑" panose="00000500000000000000" pitchFamily="2" charset="-122"/>
              <a:sym typeface="Arial" panose="020B0604020202020204" pitchFamily="34" charset="0"/>
            </a:endParaRPr>
          </a:p>
        </p:txBody>
      </p:sp>
      <p:sp>
        <p:nvSpPr>
          <p:cNvPr id="12" name="item_title1">
            <a:extLst>
              <a:ext uri="{FF2B5EF4-FFF2-40B4-BE49-F238E27FC236}">
                <a16:creationId xmlns:a16="http://schemas.microsoft.com/office/drawing/2014/main" id="{64EFD167-2C18-B743-886D-9A302852C6D9}"/>
              </a:ext>
            </a:extLst>
          </p:cNvPr>
          <p:cNvSpPr txBox="1"/>
          <p:nvPr/>
        </p:nvSpPr>
        <p:spPr>
          <a:xfrm>
            <a:off x="2222977" y="2154469"/>
            <a:ext cx="1764405" cy="338554"/>
          </a:xfrm>
          <a:prstGeom prst="rect">
            <a:avLst/>
          </a:prstGeom>
          <a:noFill/>
        </p:spPr>
        <p:txBody>
          <a:bodyPr wrap="square" rtlCol="0">
            <a:spAutoFit/>
          </a:bodyPr>
          <a:lstStyle/>
          <a:p>
            <a:pPr algn="ctr"/>
            <a:r>
              <a:rPr kumimoji="1" lang="zh-CN" altLang="en-US" sz="1600" dirty="0">
                <a:solidFill>
                  <a:schemeClr val="tx1">
                    <a:lumMod val="75000"/>
                    <a:lumOff val="25000"/>
                  </a:schemeClr>
                </a:solidFill>
                <a:latin typeface="Arial" panose="020B0604020202020204" pitchFamily="34" charset="0"/>
                <a:ea typeface="思源黑体 CN Medium" panose="020B0600000000000000" pitchFamily="34" charset="-122"/>
                <a:cs typeface="字魂105号-简雅黑" panose="00000500000000000000" pitchFamily="2" charset="-122"/>
                <a:sym typeface="Arial" panose="020B0604020202020204" pitchFamily="34" charset="0"/>
              </a:rPr>
              <a:t>请在此输入标题</a:t>
            </a:r>
          </a:p>
        </p:txBody>
      </p:sp>
      <p:sp>
        <p:nvSpPr>
          <p:cNvPr id="13" name="item_content1">
            <a:extLst>
              <a:ext uri="{FF2B5EF4-FFF2-40B4-BE49-F238E27FC236}">
                <a16:creationId xmlns:a16="http://schemas.microsoft.com/office/drawing/2014/main" id="{6B5D2567-2065-5147-ACA3-01BE7ED73D76}"/>
              </a:ext>
            </a:extLst>
          </p:cNvPr>
          <p:cNvSpPr txBox="1"/>
          <p:nvPr/>
        </p:nvSpPr>
        <p:spPr>
          <a:xfrm>
            <a:off x="2222978" y="2506274"/>
            <a:ext cx="2310193" cy="548035"/>
          </a:xfrm>
          <a:prstGeom prst="rect">
            <a:avLst/>
          </a:prstGeom>
          <a:noFill/>
        </p:spPr>
        <p:txBody>
          <a:bodyPr wrap="square" rtlCol="0">
            <a:spAutoFit/>
          </a:bodyPr>
          <a:lstStyle/>
          <a:p>
            <a:pPr>
              <a:lnSpc>
                <a:spcPct val="130000"/>
              </a:lnSpc>
            </a:pPr>
            <a:r>
              <a:rPr kumimoji="1" lang="zh-CN" altLang="en-US" sz="1200" dirty="0">
                <a:solidFill>
                  <a:schemeClr val="tx1">
                    <a:lumMod val="50000"/>
                    <a:lumOff val="50000"/>
                  </a:schemeClr>
                </a:solidFill>
                <a:latin typeface="Arial" panose="020B0604020202020204" pitchFamily="34" charset="0"/>
                <a:ea typeface="思源黑体 CN Medium" panose="020B0600000000000000" pitchFamily="34" charset="-122"/>
                <a:cs typeface="字魂105号-简雅黑" panose="00000500000000000000" pitchFamily="2" charset="-122"/>
                <a:sym typeface="Arial" panose="020B0604020202020204" pitchFamily="34" charset="0"/>
              </a:rPr>
              <a:t>请在此输入您需要的文字内容，请在此输入您需要的文字内容，</a:t>
            </a:r>
          </a:p>
        </p:txBody>
      </p:sp>
      <p:sp>
        <p:nvSpPr>
          <p:cNvPr id="14" name="item_title2">
            <a:extLst>
              <a:ext uri="{FF2B5EF4-FFF2-40B4-BE49-F238E27FC236}">
                <a16:creationId xmlns:a16="http://schemas.microsoft.com/office/drawing/2014/main" id="{6227CA3D-C439-E746-93B6-1542C0B2E26D}"/>
              </a:ext>
            </a:extLst>
          </p:cNvPr>
          <p:cNvSpPr txBox="1"/>
          <p:nvPr/>
        </p:nvSpPr>
        <p:spPr>
          <a:xfrm>
            <a:off x="2222977" y="3511206"/>
            <a:ext cx="1764405" cy="338554"/>
          </a:xfrm>
          <a:prstGeom prst="rect">
            <a:avLst/>
          </a:prstGeom>
          <a:noFill/>
        </p:spPr>
        <p:txBody>
          <a:bodyPr wrap="square" rtlCol="0">
            <a:spAutoFit/>
          </a:bodyPr>
          <a:lstStyle/>
          <a:p>
            <a:pPr algn="ctr"/>
            <a:r>
              <a:rPr kumimoji="1" lang="zh-CN" altLang="en-US" sz="1600" dirty="0">
                <a:solidFill>
                  <a:schemeClr val="tx1">
                    <a:lumMod val="75000"/>
                    <a:lumOff val="25000"/>
                  </a:schemeClr>
                </a:solidFill>
                <a:latin typeface="Arial" panose="020B0604020202020204" pitchFamily="34" charset="0"/>
                <a:ea typeface="思源黑体 CN Medium" panose="020B0600000000000000" pitchFamily="34" charset="-122"/>
                <a:cs typeface="字魂105号-简雅黑" panose="00000500000000000000" pitchFamily="2" charset="-122"/>
                <a:sym typeface="Arial" panose="020B0604020202020204" pitchFamily="34" charset="0"/>
              </a:rPr>
              <a:t>请在此输入标题</a:t>
            </a:r>
          </a:p>
        </p:txBody>
      </p:sp>
      <p:sp>
        <p:nvSpPr>
          <p:cNvPr id="15" name="item_content2">
            <a:extLst>
              <a:ext uri="{FF2B5EF4-FFF2-40B4-BE49-F238E27FC236}">
                <a16:creationId xmlns:a16="http://schemas.microsoft.com/office/drawing/2014/main" id="{C6EB80D7-A19C-7047-9B6C-91B870065E52}"/>
              </a:ext>
            </a:extLst>
          </p:cNvPr>
          <p:cNvSpPr txBox="1"/>
          <p:nvPr/>
        </p:nvSpPr>
        <p:spPr>
          <a:xfrm>
            <a:off x="2222978" y="3863011"/>
            <a:ext cx="2310193" cy="548035"/>
          </a:xfrm>
          <a:prstGeom prst="rect">
            <a:avLst/>
          </a:prstGeom>
          <a:noFill/>
        </p:spPr>
        <p:txBody>
          <a:bodyPr wrap="square" rtlCol="0">
            <a:spAutoFit/>
          </a:bodyPr>
          <a:lstStyle/>
          <a:p>
            <a:pPr>
              <a:lnSpc>
                <a:spcPct val="130000"/>
              </a:lnSpc>
            </a:pPr>
            <a:r>
              <a:rPr kumimoji="1" lang="zh-CN" altLang="en-US" sz="1200" dirty="0">
                <a:solidFill>
                  <a:schemeClr val="tx1">
                    <a:lumMod val="50000"/>
                    <a:lumOff val="50000"/>
                  </a:schemeClr>
                </a:solidFill>
                <a:latin typeface="Arial" panose="020B0604020202020204" pitchFamily="34" charset="0"/>
                <a:ea typeface="思源黑体 CN Medium" panose="020B0600000000000000" pitchFamily="34" charset="-122"/>
                <a:cs typeface="字魂105号-简雅黑" panose="00000500000000000000" pitchFamily="2" charset="-122"/>
                <a:sym typeface="Arial" panose="020B0604020202020204" pitchFamily="34" charset="0"/>
              </a:rPr>
              <a:t>请在此输入您需要的文字内容，请在此输入您需要的文字内容，</a:t>
            </a:r>
          </a:p>
        </p:txBody>
      </p:sp>
      <p:sp>
        <p:nvSpPr>
          <p:cNvPr id="16" name="item_title3">
            <a:extLst>
              <a:ext uri="{FF2B5EF4-FFF2-40B4-BE49-F238E27FC236}">
                <a16:creationId xmlns:a16="http://schemas.microsoft.com/office/drawing/2014/main" id="{FBE45F0C-C532-B54F-9EFE-DAC3EACA32E1}"/>
              </a:ext>
            </a:extLst>
          </p:cNvPr>
          <p:cNvSpPr txBox="1"/>
          <p:nvPr/>
        </p:nvSpPr>
        <p:spPr>
          <a:xfrm>
            <a:off x="2222977" y="4872645"/>
            <a:ext cx="1764405" cy="338554"/>
          </a:xfrm>
          <a:prstGeom prst="rect">
            <a:avLst/>
          </a:prstGeom>
          <a:noFill/>
        </p:spPr>
        <p:txBody>
          <a:bodyPr wrap="square" rtlCol="0">
            <a:spAutoFit/>
          </a:bodyPr>
          <a:lstStyle/>
          <a:p>
            <a:pPr algn="ctr"/>
            <a:r>
              <a:rPr kumimoji="1" lang="zh-CN" altLang="en-US" sz="1600" dirty="0">
                <a:solidFill>
                  <a:schemeClr val="tx1">
                    <a:lumMod val="75000"/>
                    <a:lumOff val="25000"/>
                  </a:schemeClr>
                </a:solidFill>
                <a:latin typeface="Arial" panose="020B0604020202020204" pitchFamily="34" charset="0"/>
                <a:ea typeface="思源黑体 CN Medium" panose="020B0600000000000000" pitchFamily="34" charset="-122"/>
                <a:cs typeface="字魂105号-简雅黑" panose="00000500000000000000" pitchFamily="2" charset="-122"/>
                <a:sym typeface="Arial" panose="020B0604020202020204" pitchFamily="34" charset="0"/>
              </a:rPr>
              <a:t>请在此输入标题</a:t>
            </a:r>
          </a:p>
        </p:txBody>
      </p:sp>
      <p:sp>
        <p:nvSpPr>
          <p:cNvPr id="17" name="item_content3">
            <a:extLst>
              <a:ext uri="{FF2B5EF4-FFF2-40B4-BE49-F238E27FC236}">
                <a16:creationId xmlns:a16="http://schemas.microsoft.com/office/drawing/2014/main" id="{74460747-FCDC-E244-B8B8-6E538B1229E3}"/>
              </a:ext>
            </a:extLst>
          </p:cNvPr>
          <p:cNvSpPr txBox="1"/>
          <p:nvPr/>
        </p:nvSpPr>
        <p:spPr>
          <a:xfrm>
            <a:off x="2222978" y="5224450"/>
            <a:ext cx="2310193" cy="548035"/>
          </a:xfrm>
          <a:prstGeom prst="rect">
            <a:avLst/>
          </a:prstGeom>
          <a:noFill/>
        </p:spPr>
        <p:txBody>
          <a:bodyPr wrap="square" rtlCol="0">
            <a:spAutoFit/>
          </a:bodyPr>
          <a:lstStyle/>
          <a:p>
            <a:pPr>
              <a:lnSpc>
                <a:spcPct val="130000"/>
              </a:lnSpc>
            </a:pPr>
            <a:r>
              <a:rPr kumimoji="1" lang="zh-CN" altLang="en-US" sz="1200" dirty="0">
                <a:solidFill>
                  <a:schemeClr val="tx1">
                    <a:lumMod val="50000"/>
                    <a:lumOff val="50000"/>
                  </a:schemeClr>
                </a:solidFill>
                <a:latin typeface="Arial" panose="020B0604020202020204" pitchFamily="34" charset="0"/>
                <a:ea typeface="思源黑体 CN Medium" panose="020B0600000000000000" pitchFamily="34" charset="-122"/>
                <a:cs typeface="字魂105号-简雅黑" panose="00000500000000000000" pitchFamily="2" charset="-122"/>
                <a:sym typeface="Arial" panose="020B0604020202020204" pitchFamily="34" charset="0"/>
              </a:rPr>
              <a:t>请在此输入您需要的文字内容，请在此输入您需要的文字内容，</a:t>
            </a:r>
          </a:p>
        </p:txBody>
      </p:sp>
      <p:sp>
        <p:nvSpPr>
          <p:cNvPr id="24" name="TextBox 20">
            <a:extLst>
              <a:ext uri="{FF2B5EF4-FFF2-40B4-BE49-F238E27FC236}">
                <a16:creationId xmlns:a16="http://schemas.microsoft.com/office/drawing/2014/main" id="{5D186DD2-1EEE-BF61-12BE-DC81EBF03AF2}"/>
              </a:ext>
            </a:extLst>
          </p:cNvPr>
          <p:cNvSpPr txBox="1"/>
          <p:nvPr/>
        </p:nvSpPr>
        <p:spPr>
          <a:xfrm>
            <a:off x="6412888" y="2220157"/>
            <a:ext cx="703720" cy="703720"/>
          </a:xfrm>
          <a:prstGeom prst="ellipse">
            <a:avLst/>
          </a:prstGeom>
          <a:solidFill>
            <a:srgbClr val="173571"/>
          </a:solidFill>
          <a:ln>
            <a:noFill/>
          </a:ln>
          <a:effectLst>
            <a:outerShdw blurRad="101600" dist="38100" dir="2700000" algn="tl" rotWithShape="0">
              <a:prstClr val="black">
                <a:alpha val="30000"/>
              </a:prstClr>
            </a:outerShdw>
          </a:effectLst>
        </p:spPr>
        <p:txBody>
          <a:bodyPr wrap="square" lIns="0" tIns="0" rIns="0" bIns="0" rtlCol="0" anchor="ctr">
            <a:noAutofit/>
          </a:bodyPr>
          <a:lstStyle>
            <a:defPPr>
              <a:defRPr lang="zh-CN"/>
            </a:defPPr>
            <a:lvl1pPr>
              <a:defRPr sz="2200">
                <a:solidFill>
                  <a:schemeClr val="bg1"/>
                </a:solidFill>
                <a:latin typeface="微软雅黑" pitchFamily="34" charset="-122"/>
                <a:ea typeface="微软雅黑" pitchFamily="34" charset="-122"/>
              </a:defRPr>
            </a:lvl1pPr>
          </a:lstStyle>
          <a:p>
            <a:pPr algn="ctr"/>
            <a:r>
              <a:rPr lang="en-US" altLang="zh-CN" sz="1600" dirty="0">
                <a:latin typeface="Arial" panose="020B0604020202020204" pitchFamily="34" charset="0"/>
                <a:ea typeface="思源黑体 CN Medium" panose="020B0600000000000000" pitchFamily="34" charset="-122"/>
                <a:cs typeface="字魂105号-简雅黑" panose="00000500000000000000" pitchFamily="2" charset="-122"/>
                <a:sym typeface="Arial" panose="020B0604020202020204" pitchFamily="34" charset="0"/>
              </a:rPr>
              <a:t>04</a:t>
            </a:r>
            <a:endParaRPr lang="zh-CN" altLang="en-US" sz="1600" dirty="0">
              <a:latin typeface="Arial" panose="020B0604020202020204" pitchFamily="34" charset="0"/>
              <a:ea typeface="思源黑体 CN Medium" panose="020B0600000000000000" pitchFamily="34" charset="-122"/>
              <a:cs typeface="字魂105号-简雅黑" panose="00000500000000000000" pitchFamily="2" charset="-122"/>
              <a:sym typeface="Arial" panose="020B0604020202020204" pitchFamily="34" charset="0"/>
            </a:endParaRPr>
          </a:p>
        </p:txBody>
      </p:sp>
      <p:sp>
        <p:nvSpPr>
          <p:cNvPr id="25" name="TextBox 20">
            <a:extLst>
              <a:ext uri="{FF2B5EF4-FFF2-40B4-BE49-F238E27FC236}">
                <a16:creationId xmlns:a16="http://schemas.microsoft.com/office/drawing/2014/main" id="{66E6E309-AB2A-0ED9-2099-A5C80F58B63F}"/>
              </a:ext>
            </a:extLst>
          </p:cNvPr>
          <p:cNvSpPr txBox="1"/>
          <p:nvPr/>
        </p:nvSpPr>
        <p:spPr>
          <a:xfrm>
            <a:off x="6412888" y="3581841"/>
            <a:ext cx="703720" cy="703720"/>
          </a:xfrm>
          <a:prstGeom prst="ellipse">
            <a:avLst/>
          </a:prstGeom>
          <a:solidFill>
            <a:srgbClr val="D92531"/>
          </a:solidFill>
          <a:ln>
            <a:noFill/>
          </a:ln>
          <a:effectLst>
            <a:outerShdw blurRad="101600" dist="38100" dir="2700000" algn="tl" rotWithShape="0">
              <a:prstClr val="black">
                <a:alpha val="30000"/>
              </a:prstClr>
            </a:outerShdw>
          </a:effectLst>
        </p:spPr>
        <p:txBody>
          <a:bodyPr wrap="square" lIns="0" tIns="0" rIns="0" bIns="0" rtlCol="0" anchor="ctr">
            <a:noAutofit/>
          </a:bodyPr>
          <a:lstStyle>
            <a:defPPr>
              <a:defRPr lang="zh-CN"/>
            </a:defPPr>
            <a:lvl1pPr>
              <a:defRPr sz="2200">
                <a:solidFill>
                  <a:schemeClr val="bg1"/>
                </a:solidFill>
                <a:latin typeface="微软雅黑" pitchFamily="34" charset="-122"/>
                <a:ea typeface="微软雅黑" pitchFamily="34" charset="-122"/>
              </a:defRPr>
            </a:lvl1pPr>
          </a:lstStyle>
          <a:p>
            <a:pPr algn="ctr"/>
            <a:r>
              <a:rPr lang="en-US" altLang="zh-CN" sz="1600" dirty="0">
                <a:latin typeface="Arial" panose="020B0604020202020204" pitchFamily="34" charset="0"/>
                <a:ea typeface="思源黑体 CN Medium" panose="020B0600000000000000" pitchFamily="34" charset="-122"/>
                <a:cs typeface="字魂105号-简雅黑" panose="00000500000000000000" pitchFamily="2" charset="-122"/>
                <a:sym typeface="Arial" panose="020B0604020202020204" pitchFamily="34" charset="0"/>
              </a:rPr>
              <a:t>05</a:t>
            </a:r>
            <a:endParaRPr lang="zh-CN" altLang="en-US" sz="1600" dirty="0">
              <a:latin typeface="Arial" panose="020B0604020202020204" pitchFamily="34" charset="0"/>
              <a:ea typeface="思源黑体 CN Medium" panose="020B0600000000000000" pitchFamily="34" charset="-122"/>
              <a:cs typeface="字魂105号-简雅黑" panose="00000500000000000000" pitchFamily="2" charset="-122"/>
              <a:sym typeface="Arial" panose="020B0604020202020204" pitchFamily="34" charset="0"/>
            </a:endParaRPr>
          </a:p>
        </p:txBody>
      </p:sp>
      <p:sp>
        <p:nvSpPr>
          <p:cNvPr id="26" name="TextBox 20">
            <a:extLst>
              <a:ext uri="{FF2B5EF4-FFF2-40B4-BE49-F238E27FC236}">
                <a16:creationId xmlns:a16="http://schemas.microsoft.com/office/drawing/2014/main" id="{ECAB4352-6167-E058-5D0E-75F5FCFFADA6}"/>
              </a:ext>
            </a:extLst>
          </p:cNvPr>
          <p:cNvSpPr txBox="1"/>
          <p:nvPr/>
        </p:nvSpPr>
        <p:spPr>
          <a:xfrm>
            <a:off x="6412888" y="4943525"/>
            <a:ext cx="703720" cy="703720"/>
          </a:xfrm>
          <a:prstGeom prst="ellipse">
            <a:avLst/>
          </a:prstGeom>
          <a:solidFill>
            <a:srgbClr val="2149A0"/>
          </a:solidFill>
          <a:ln>
            <a:noFill/>
          </a:ln>
          <a:effectLst>
            <a:outerShdw blurRad="101600" dist="38100" dir="2700000" algn="tl" rotWithShape="0">
              <a:prstClr val="black">
                <a:alpha val="30000"/>
              </a:prstClr>
            </a:outerShdw>
          </a:effectLst>
        </p:spPr>
        <p:txBody>
          <a:bodyPr wrap="square" lIns="0" tIns="0" rIns="0" bIns="0" rtlCol="0" anchor="ctr">
            <a:noAutofit/>
          </a:bodyPr>
          <a:lstStyle>
            <a:defPPr>
              <a:defRPr lang="zh-CN"/>
            </a:defPPr>
            <a:lvl1pPr>
              <a:defRPr sz="2200">
                <a:solidFill>
                  <a:schemeClr val="bg1"/>
                </a:solidFill>
                <a:latin typeface="微软雅黑" pitchFamily="34" charset="-122"/>
                <a:ea typeface="微软雅黑" pitchFamily="34" charset="-122"/>
              </a:defRPr>
            </a:lvl1pPr>
          </a:lstStyle>
          <a:p>
            <a:pPr algn="ctr"/>
            <a:r>
              <a:rPr lang="en-US" altLang="zh-CN" sz="1600" dirty="0">
                <a:latin typeface="Arial" panose="020B0604020202020204" pitchFamily="34" charset="0"/>
                <a:ea typeface="思源黑体 CN Medium" panose="020B0600000000000000" pitchFamily="34" charset="-122"/>
                <a:cs typeface="字魂105号-简雅黑" panose="00000500000000000000" pitchFamily="2" charset="-122"/>
                <a:sym typeface="Arial" panose="020B0604020202020204" pitchFamily="34" charset="0"/>
              </a:rPr>
              <a:t>06</a:t>
            </a:r>
            <a:endParaRPr lang="zh-CN" altLang="en-US" sz="1600" dirty="0">
              <a:latin typeface="Arial" panose="020B0604020202020204" pitchFamily="34" charset="0"/>
              <a:ea typeface="思源黑体 CN Medium" panose="020B0600000000000000" pitchFamily="34" charset="-122"/>
              <a:cs typeface="字魂105号-简雅黑" panose="00000500000000000000" pitchFamily="2" charset="-122"/>
              <a:sym typeface="Arial" panose="020B0604020202020204" pitchFamily="34" charset="0"/>
            </a:endParaRPr>
          </a:p>
        </p:txBody>
      </p:sp>
      <p:sp>
        <p:nvSpPr>
          <p:cNvPr id="27" name="item_title4">
            <a:extLst>
              <a:ext uri="{FF2B5EF4-FFF2-40B4-BE49-F238E27FC236}">
                <a16:creationId xmlns:a16="http://schemas.microsoft.com/office/drawing/2014/main" id="{F1AC7A32-5DAF-E53B-A15C-818DDE00D91E}"/>
              </a:ext>
            </a:extLst>
          </p:cNvPr>
          <p:cNvSpPr txBox="1"/>
          <p:nvPr/>
        </p:nvSpPr>
        <p:spPr>
          <a:xfrm>
            <a:off x="7456828" y="2150063"/>
            <a:ext cx="1764405" cy="338554"/>
          </a:xfrm>
          <a:prstGeom prst="rect">
            <a:avLst/>
          </a:prstGeom>
          <a:noFill/>
        </p:spPr>
        <p:txBody>
          <a:bodyPr wrap="square" rtlCol="0">
            <a:spAutoFit/>
          </a:bodyPr>
          <a:lstStyle/>
          <a:p>
            <a:pPr algn="ctr"/>
            <a:r>
              <a:rPr kumimoji="1" lang="zh-CN" altLang="en-US" sz="1600" dirty="0">
                <a:solidFill>
                  <a:schemeClr val="tx1">
                    <a:lumMod val="75000"/>
                    <a:lumOff val="25000"/>
                  </a:schemeClr>
                </a:solidFill>
                <a:latin typeface="Arial" panose="020B0604020202020204" pitchFamily="34" charset="0"/>
                <a:ea typeface="思源黑体 CN Medium" panose="020B0600000000000000" pitchFamily="34" charset="-122"/>
                <a:cs typeface="字魂105号-简雅黑" panose="00000500000000000000" pitchFamily="2" charset="-122"/>
                <a:sym typeface="Arial" panose="020B0604020202020204" pitchFamily="34" charset="0"/>
              </a:rPr>
              <a:t>请在此输入标题</a:t>
            </a:r>
          </a:p>
        </p:txBody>
      </p:sp>
      <p:sp>
        <p:nvSpPr>
          <p:cNvPr id="28" name="item_content4">
            <a:extLst>
              <a:ext uri="{FF2B5EF4-FFF2-40B4-BE49-F238E27FC236}">
                <a16:creationId xmlns:a16="http://schemas.microsoft.com/office/drawing/2014/main" id="{00D83DCE-E8B9-B5EA-4769-FA4921EDB240}"/>
              </a:ext>
            </a:extLst>
          </p:cNvPr>
          <p:cNvSpPr txBox="1"/>
          <p:nvPr/>
        </p:nvSpPr>
        <p:spPr>
          <a:xfrm>
            <a:off x="7456829" y="2501868"/>
            <a:ext cx="2310193" cy="548035"/>
          </a:xfrm>
          <a:prstGeom prst="rect">
            <a:avLst/>
          </a:prstGeom>
          <a:noFill/>
        </p:spPr>
        <p:txBody>
          <a:bodyPr wrap="square" rtlCol="0">
            <a:spAutoFit/>
          </a:bodyPr>
          <a:lstStyle/>
          <a:p>
            <a:pPr>
              <a:lnSpc>
                <a:spcPct val="130000"/>
              </a:lnSpc>
            </a:pPr>
            <a:r>
              <a:rPr kumimoji="1" lang="zh-CN" altLang="en-US" sz="1200" dirty="0">
                <a:solidFill>
                  <a:schemeClr val="tx1">
                    <a:lumMod val="50000"/>
                    <a:lumOff val="50000"/>
                  </a:schemeClr>
                </a:solidFill>
                <a:latin typeface="Arial" panose="020B0604020202020204" pitchFamily="34" charset="0"/>
                <a:ea typeface="思源黑体 CN Medium" panose="020B0600000000000000" pitchFamily="34" charset="-122"/>
                <a:cs typeface="字魂105号-简雅黑" panose="00000500000000000000" pitchFamily="2" charset="-122"/>
                <a:sym typeface="Arial" panose="020B0604020202020204" pitchFamily="34" charset="0"/>
              </a:rPr>
              <a:t>请在此输入您需要的文字内容，请在此输入您需要的文字内容，</a:t>
            </a:r>
          </a:p>
        </p:txBody>
      </p:sp>
      <p:sp>
        <p:nvSpPr>
          <p:cNvPr id="29" name="item_title5">
            <a:extLst>
              <a:ext uri="{FF2B5EF4-FFF2-40B4-BE49-F238E27FC236}">
                <a16:creationId xmlns:a16="http://schemas.microsoft.com/office/drawing/2014/main" id="{64474779-E663-C9C1-F186-4DC33C08F1FB}"/>
              </a:ext>
            </a:extLst>
          </p:cNvPr>
          <p:cNvSpPr txBox="1"/>
          <p:nvPr/>
        </p:nvSpPr>
        <p:spPr>
          <a:xfrm>
            <a:off x="7456828" y="3506800"/>
            <a:ext cx="1764405" cy="338554"/>
          </a:xfrm>
          <a:prstGeom prst="rect">
            <a:avLst/>
          </a:prstGeom>
          <a:noFill/>
        </p:spPr>
        <p:txBody>
          <a:bodyPr wrap="square" rtlCol="0">
            <a:spAutoFit/>
          </a:bodyPr>
          <a:lstStyle/>
          <a:p>
            <a:pPr algn="ctr"/>
            <a:r>
              <a:rPr kumimoji="1" lang="zh-CN" altLang="en-US" sz="1600" dirty="0">
                <a:solidFill>
                  <a:schemeClr val="tx1">
                    <a:lumMod val="75000"/>
                    <a:lumOff val="25000"/>
                  </a:schemeClr>
                </a:solidFill>
                <a:latin typeface="Arial" panose="020B0604020202020204" pitchFamily="34" charset="0"/>
                <a:ea typeface="思源黑体 CN Medium" panose="020B0600000000000000" pitchFamily="34" charset="-122"/>
                <a:cs typeface="字魂105号-简雅黑" panose="00000500000000000000" pitchFamily="2" charset="-122"/>
                <a:sym typeface="Arial" panose="020B0604020202020204" pitchFamily="34" charset="0"/>
              </a:rPr>
              <a:t>请在此输入标题</a:t>
            </a:r>
          </a:p>
        </p:txBody>
      </p:sp>
      <p:sp>
        <p:nvSpPr>
          <p:cNvPr id="30" name="item_content5">
            <a:extLst>
              <a:ext uri="{FF2B5EF4-FFF2-40B4-BE49-F238E27FC236}">
                <a16:creationId xmlns:a16="http://schemas.microsoft.com/office/drawing/2014/main" id="{BC0A68F9-5100-8D19-C526-6E2EFB74EB73}"/>
              </a:ext>
            </a:extLst>
          </p:cNvPr>
          <p:cNvSpPr txBox="1"/>
          <p:nvPr/>
        </p:nvSpPr>
        <p:spPr>
          <a:xfrm>
            <a:off x="7456829" y="3858605"/>
            <a:ext cx="2310193" cy="548035"/>
          </a:xfrm>
          <a:prstGeom prst="rect">
            <a:avLst/>
          </a:prstGeom>
          <a:noFill/>
        </p:spPr>
        <p:txBody>
          <a:bodyPr wrap="square" rtlCol="0">
            <a:spAutoFit/>
          </a:bodyPr>
          <a:lstStyle/>
          <a:p>
            <a:pPr>
              <a:lnSpc>
                <a:spcPct val="130000"/>
              </a:lnSpc>
            </a:pPr>
            <a:r>
              <a:rPr kumimoji="1" lang="zh-CN" altLang="en-US" sz="1200" dirty="0">
                <a:solidFill>
                  <a:schemeClr val="tx1">
                    <a:lumMod val="50000"/>
                    <a:lumOff val="50000"/>
                  </a:schemeClr>
                </a:solidFill>
                <a:latin typeface="Arial" panose="020B0604020202020204" pitchFamily="34" charset="0"/>
                <a:ea typeface="思源黑体 CN Medium" panose="020B0600000000000000" pitchFamily="34" charset="-122"/>
                <a:cs typeface="字魂105号-简雅黑" panose="00000500000000000000" pitchFamily="2" charset="-122"/>
                <a:sym typeface="Arial" panose="020B0604020202020204" pitchFamily="34" charset="0"/>
              </a:rPr>
              <a:t>请在此输入您需要的文字内容，请在此输入您需要的文字内容，</a:t>
            </a:r>
          </a:p>
        </p:txBody>
      </p:sp>
      <p:sp>
        <p:nvSpPr>
          <p:cNvPr id="31" name="item_title6">
            <a:extLst>
              <a:ext uri="{FF2B5EF4-FFF2-40B4-BE49-F238E27FC236}">
                <a16:creationId xmlns:a16="http://schemas.microsoft.com/office/drawing/2014/main" id="{A1FD8FBD-40E6-F586-AFE8-F61A04A3DE19}"/>
              </a:ext>
            </a:extLst>
          </p:cNvPr>
          <p:cNvSpPr txBox="1"/>
          <p:nvPr/>
        </p:nvSpPr>
        <p:spPr>
          <a:xfrm>
            <a:off x="7456828" y="4868239"/>
            <a:ext cx="1764405" cy="338554"/>
          </a:xfrm>
          <a:prstGeom prst="rect">
            <a:avLst/>
          </a:prstGeom>
          <a:noFill/>
        </p:spPr>
        <p:txBody>
          <a:bodyPr wrap="square" rtlCol="0">
            <a:spAutoFit/>
          </a:bodyPr>
          <a:lstStyle/>
          <a:p>
            <a:pPr algn="ctr"/>
            <a:r>
              <a:rPr kumimoji="1" lang="zh-CN" altLang="en-US" sz="1600" dirty="0">
                <a:solidFill>
                  <a:schemeClr val="tx1">
                    <a:lumMod val="75000"/>
                    <a:lumOff val="25000"/>
                  </a:schemeClr>
                </a:solidFill>
                <a:latin typeface="Arial" panose="020B0604020202020204" pitchFamily="34" charset="0"/>
                <a:ea typeface="思源黑体 CN Medium" panose="020B0600000000000000" pitchFamily="34" charset="-122"/>
                <a:cs typeface="字魂105号-简雅黑" panose="00000500000000000000" pitchFamily="2" charset="-122"/>
                <a:sym typeface="Arial" panose="020B0604020202020204" pitchFamily="34" charset="0"/>
              </a:rPr>
              <a:t>请在此输入标题</a:t>
            </a:r>
          </a:p>
        </p:txBody>
      </p:sp>
      <p:sp>
        <p:nvSpPr>
          <p:cNvPr id="32" name="item_content6">
            <a:extLst>
              <a:ext uri="{FF2B5EF4-FFF2-40B4-BE49-F238E27FC236}">
                <a16:creationId xmlns:a16="http://schemas.microsoft.com/office/drawing/2014/main" id="{FE5F9CB9-26AA-A0C8-7AED-F574C8C7753A}"/>
              </a:ext>
            </a:extLst>
          </p:cNvPr>
          <p:cNvSpPr txBox="1"/>
          <p:nvPr/>
        </p:nvSpPr>
        <p:spPr>
          <a:xfrm>
            <a:off x="7456829" y="5220044"/>
            <a:ext cx="2310193" cy="548035"/>
          </a:xfrm>
          <a:prstGeom prst="rect">
            <a:avLst/>
          </a:prstGeom>
          <a:noFill/>
        </p:spPr>
        <p:txBody>
          <a:bodyPr wrap="square" rtlCol="0">
            <a:spAutoFit/>
          </a:bodyPr>
          <a:lstStyle/>
          <a:p>
            <a:pPr>
              <a:lnSpc>
                <a:spcPct val="130000"/>
              </a:lnSpc>
            </a:pPr>
            <a:r>
              <a:rPr kumimoji="1" lang="zh-CN" altLang="en-US" sz="1200" dirty="0">
                <a:solidFill>
                  <a:schemeClr val="tx1">
                    <a:lumMod val="50000"/>
                    <a:lumOff val="50000"/>
                  </a:schemeClr>
                </a:solidFill>
                <a:latin typeface="Arial" panose="020B0604020202020204" pitchFamily="34" charset="0"/>
                <a:ea typeface="思源黑体 CN Medium" panose="020B0600000000000000" pitchFamily="34" charset="-122"/>
                <a:cs typeface="字魂105号-简雅黑" panose="00000500000000000000" pitchFamily="2" charset="-122"/>
                <a:sym typeface="Arial" panose="020B0604020202020204" pitchFamily="34" charset="0"/>
              </a:rPr>
              <a:t>请在此输入您需要的文字内容，请在此输入您需要的文字内容，</a:t>
            </a:r>
          </a:p>
        </p:txBody>
      </p:sp>
      <p:grpSp>
        <p:nvGrpSpPr>
          <p:cNvPr id="33" name="组合 32">
            <a:extLst>
              <a:ext uri="{FF2B5EF4-FFF2-40B4-BE49-F238E27FC236}">
                <a16:creationId xmlns:a16="http://schemas.microsoft.com/office/drawing/2014/main" id="{30639C80-5181-5918-ECD9-1517441998FE}"/>
              </a:ext>
            </a:extLst>
          </p:cNvPr>
          <p:cNvGrpSpPr/>
          <p:nvPr/>
        </p:nvGrpSpPr>
        <p:grpSpPr>
          <a:xfrm>
            <a:off x="355703" y="419427"/>
            <a:ext cx="3605397" cy="523220"/>
            <a:chOff x="355703" y="419427"/>
            <a:chExt cx="3605397" cy="523220"/>
          </a:xfrm>
        </p:grpSpPr>
        <p:sp>
          <p:nvSpPr>
            <p:cNvPr id="34" name="title">
              <a:extLst>
                <a:ext uri="{FF2B5EF4-FFF2-40B4-BE49-F238E27FC236}">
                  <a16:creationId xmlns:a16="http://schemas.microsoft.com/office/drawing/2014/main" id="{5BE6005D-632B-C414-392D-889F1D8CB65B}"/>
                </a:ext>
              </a:extLst>
            </p:cNvPr>
            <p:cNvSpPr txBox="1"/>
            <p:nvPr/>
          </p:nvSpPr>
          <p:spPr>
            <a:xfrm>
              <a:off x="838200" y="419427"/>
              <a:ext cx="3122900" cy="523220"/>
            </a:xfrm>
            <a:prstGeom prst="rect">
              <a:avLst/>
            </a:prstGeom>
            <a:noFill/>
          </p:spPr>
          <p:txBody>
            <a:bodyPr wrap="square" rtlCol="0">
              <a:spAutoFit/>
            </a:bodyPr>
            <a:lstStyle/>
            <a:p>
              <a:r>
                <a:rPr lang="zh-CN" altLang="en-US" sz="2800" dirty="0">
                  <a:solidFill>
                    <a:schemeClr val="tx1">
                      <a:lumMod val="75000"/>
                      <a:lumOff val="25000"/>
                    </a:schemeClr>
                  </a:solidFill>
                  <a:latin typeface="思源黑体 CN Bold" panose="020B0800000000000000" pitchFamily="34" charset="-122"/>
                  <a:ea typeface="思源黑体 CN Bold" panose="020B0800000000000000" pitchFamily="34" charset="-122"/>
                </a:rPr>
                <a:t>点击添加标题</a:t>
              </a:r>
            </a:p>
          </p:txBody>
        </p:sp>
        <p:sp>
          <p:nvSpPr>
            <p:cNvPr id="35" name="椭圆 34">
              <a:extLst>
                <a:ext uri="{FF2B5EF4-FFF2-40B4-BE49-F238E27FC236}">
                  <a16:creationId xmlns:a16="http://schemas.microsoft.com/office/drawing/2014/main" id="{DDA17ADE-9D42-3FD5-A30D-52F030475292}"/>
                </a:ext>
              </a:extLst>
            </p:cNvPr>
            <p:cNvSpPr/>
            <p:nvPr/>
          </p:nvSpPr>
          <p:spPr>
            <a:xfrm>
              <a:off x="355703" y="419427"/>
              <a:ext cx="482497" cy="523220"/>
            </a:xfrm>
            <a:prstGeom prst="ellipse">
              <a:avLst/>
            </a:prstGeom>
            <a:solidFill>
              <a:srgbClr val="D925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92531"/>
                </a:solidFill>
              </a:endParaRPr>
            </a:p>
          </p:txBody>
        </p:sp>
      </p:grpSp>
    </p:spTree>
    <p:extLst>
      <p:ext uri="{BB962C8B-B14F-4D97-AF65-F5344CB8AC3E}">
        <p14:creationId xmlns:p14="http://schemas.microsoft.com/office/powerpoint/2010/main" val="4148960779"/>
      </p:ext>
    </p:extLst>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dissolve">
                                      <p:cBhvr>
                                        <p:cTn id="7" dur="500"/>
                                        <p:tgtEl>
                                          <p:spTgt spid="9"/>
                                        </p:tgtEl>
                                      </p:cBhvr>
                                    </p:animEffect>
                                  </p:childTnLst>
                                </p:cTn>
                              </p:par>
                              <p:par>
                                <p:cTn id="8" presetID="9" presetClass="entr" presetSubtype="0"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dissolve">
                                      <p:cBhvr>
                                        <p:cTn id="10" dur="500"/>
                                        <p:tgtEl>
                                          <p:spTgt spid="10"/>
                                        </p:tgtEl>
                                      </p:cBhvr>
                                    </p:animEffect>
                                  </p:childTnLst>
                                </p:cTn>
                              </p:par>
                              <p:par>
                                <p:cTn id="11" presetID="9" presetClass="entr" presetSubtype="0" fill="hold" grpId="0" nodeType="with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dissolve">
                                      <p:cBhvr>
                                        <p:cTn id="13" dur="500"/>
                                        <p:tgtEl>
                                          <p:spTgt spid="11"/>
                                        </p:tgtEl>
                                      </p:cBhvr>
                                    </p:animEffect>
                                  </p:childTnLst>
                                </p:cTn>
                              </p:par>
                              <p:par>
                                <p:cTn id="14" presetID="9" presetClass="entr" presetSubtype="0" fill="hold" grpId="0" nodeType="with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dissolve">
                                      <p:cBhvr>
                                        <p:cTn id="16" dur="500"/>
                                        <p:tgtEl>
                                          <p:spTgt spid="12"/>
                                        </p:tgtEl>
                                      </p:cBhvr>
                                    </p:animEffect>
                                  </p:childTnLst>
                                </p:cTn>
                              </p:par>
                              <p:par>
                                <p:cTn id="17" presetID="9" presetClass="entr" presetSubtype="0" fill="hold" grpId="0" nodeType="with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dissolve">
                                      <p:cBhvr>
                                        <p:cTn id="19" dur="500"/>
                                        <p:tgtEl>
                                          <p:spTgt spid="13"/>
                                        </p:tgtEl>
                                      </p:cBhvr>
                                    </p:animEffect>
                                  </p:childTnLst>
                                </p:cTn>
                              </p:par>
                              <p:par>
                                <p:cTn id="20" presetID="9" presetClass="entr" presetSubtype="0" fill="hold" grpId="0" nodeType="with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dissolve">
                                      <p:cBhvr>
                                        <p:cTn id="22" dur="500"/>
                                        <p:tgtEl>
                                          <p:spTgt spid="14"/>
                                        </p:tgtEl>
                                      </p:cBhvr>
                                    </p:animEffect>
                                  </p:childTnLst>
                                </p:cTn>
                              </p:par>
                              <p:par>
                                <p:cTn id="23" presetID="9" presetClass="entr" presetSubtype="0" fill="hold" grpId="0" nodeType="withEffect">
                                  <p:stCondLst>
                                    <p:cond delay="0"/>
                                  </p:stCondLst>
                                  <p:childTnLst>
                                    <p:set>
                                      <p:cBhvr>
                                        <p:cTn id="24" dur="1" fill="hold">
                                          <p:stCondLst>
                                            <p:cond delay="0"/>
                                          </p:stCondLst>
                                        </p:cTn>
                                        <p:tgtEl>
                                          <p:spTgt spid="15"/>
                                        </p:tgtEl>
                                        <p:attrNameLst>
                                          <p:attrName>style.visibility</p:attrName>
                                        </p:attrNameLst>
                                      </p:cBhvr>
                                      <p:to>
                                        <p:strVal val="visible"/>
                                      </p:to>
                                    </p:set>
                                    <p:animEffect transition="in" filter="dissolve">
                                      <p:cBhvr>
                                        <p:cTn id="25" dur="500"/>
                                        <p:tgtEl>
                                          <p:spTgt spid="15"/>
                                        </p:tgtEl>
                                      </p:cBhvr>
                                    </p:animEffect>
                                  </p:childTnLst>
                                </p:cTn>
                              </p:par>
                              <p:par>
                                <p:cTn id="26" presetID="9" presetClass="entr" presetSubtype="0" fill="hold" grpId="0" nodeType="withEffect">
                                  <p:stCondLst>
                                    <p:cond delay="0"/>
                                  </p:stCondLst>
                                  <p:childTnLst>
                                    <p:set>
                                      <p:cBhvr>
                                        <p:cTn id="27" dur="1" fill="hold">
                                          <p:stCondLst>
                                            <p:cond delay="0"/>
                                          </p:stCondLst>
                                        </p:cTn>
                                        <p:tgtEl>
                                          <p:spTgt spid="16"/>
                                        </p:tgtEl>
                                        <p:attrNameLst>
                                          <p:attrName>style.visibility</p:attrName>
                                        </p:attrNameLst>
                                      </p:cBhvr>
                                      <p:to>
                                        <p:strVal val="visible"/>
                                      </p:to>
                                    </p:set>
                                    <p:animEffect transition="in" filter="dissolve">
                                      <p:cBhvr>
                                        <p:cTn id="28" dur="500"/>
                                        <p:tgtEl>
                                          <p:spTgt spid="16"/>
                                        </p:tgtEl>
                                      </p:cBhvr>
                                    </p:animEffect>
                                  </p:childTnLst>
                                </p:cTn>
                              </p:par>
                              <p:par>
                                <p:cTn id="29" presetID="9" presetClass="entr" presetSubtype="0" fill="hold" grpId="0" nodeType="withEffect">
                                  <p:stCondLst>
                                    <p:cond delay="0"/>
                                  </p:stCondLst>
                                  <p:childTnLst>
                                    <p:set>
                                      <p:cBhvr>
                                        <p:cTn id="30" dur="1" fill="hold">
                                          <p:stCondLst>
                                            <p:cond delay="0"/>
                                          </p:stCondLst>
                                        </p:cTn>
                                        <p:tgtEl>
                                          <p:spTgt spid="17"/>
                                        </p:tgtEl>
                                        <p:attrNameLst>
                                          <p:attrName>style.visibility</p:attrName>
                                        </p:attrNameLst>
                                      </p:cBhvr>
                                      <p:to>
                                        <p:strVal val="visible"/>
                                      </p:to>
                                    </p:set>
                                    <p:animEffect transition="in" filter="dissolve">
                                      <p:cBhvr>
                                        <p:cTn id="31" dur="500"/>
                                        <p:tgtEl>
                                          <p:spTgt spid="17"/>
                                        </p:tgtEl>
                                      </p:cBhvr>
                                    </p:animEffect>
                                  </p:childTnLst>
                                </p:cTn>
                              </p:par>
                              <p:par>
                                <p:cTn id="32" presetID="9" presetClass="entr" presetSubtype="0" fill="hold" grpId="0" nodeType="withEffect">
                                  <p:stCondLst>
                                    <p:cond delay="0"/>
                                  </p:stCondLst>
                                  <p:childTnLst>
                                    <p:set>
                                      <p:cBhvr>
                                        <p:cTn id="33" dur="1" fill="hold">
                                          <p:stCondLst>
                                            <p:cond delay="0"/>
                                          </p:stCondLst>
                                        </p:cTn>
                                        <p:tgtEl>
                                          <p:spTgt spid="24"/>
                                        </p:tgtEl>
                                        <p:attrNameLst>
                                          <p:attrName>style.visibility</p:attrName>
                                        </p:attrNameLst>
                                      </p:cBhvr>
                                      <p:to>
                                        <p:strVal val="visible"/>
                                      </p:to>
                                    </p:set>
                                    <p:animEffect transition="in" filter="dissolve">
                                      <p:cBhvr>
                                        <p:cTn id="34" dur="500"/>
                                        <p:tgtEl>
                                          <p:spTgt spid="24"/>
                                        </p:tgtEl>
                                      </p:cBhvr>
                                    </p:animEffect>
                                  </p:childTnLst>
                                </p:cTn>
                              </p:par>
                              <p:par>
                                <p:cTn id="35" presetID="9" presetClass="entr" presetSubtype="0" fill="hold" grpId="0" nodeType="withEffect">
                                  <p:stCondLst>
                                    <p:cond delay="0"/>
                                  </p:stCondLst>
                                  <p:childTnLst>
                                    <p:set>
                                      <p:cBhvr>
                                        <p:cTn id="36" dur="1" fill="hold">
                                          <p:stCondLst>
                                            <p:cond delay="0"/>
                                          </p:stCondLst>
                                        </p:cTn>
                                        <p:tgtEl>
                                          <p:spTgt spid="25"/>
                                        </p:tgtEl>
                                        <p:attrNameLst>
                                          <p:attrName>style.visibility</p:attrName>
                                        </p:attrNameLst>
                                      </p:cBhvr>
                                      <p:to>
                                        <p:strVal val="visible"/>
                                      </p:to>
                                    </p:set>
                                    <p:animEffect transition="in" filter="dissolve">
                                      <p:cBhvr>
                                        <p:cTn id="37" dur="500"/>
                                        <p:tgtEl>
                                          <p:spTgt spid="25"/>
                                        </p:tgtEl>
                                      </p:cBhvr>
                                    </p:animEffect>
                                  </p:childTnLst>
                                </p:cTn>
                              </p:par>
                              <p:par>
                                <p:cTn id="38" presetID="9" presetClass="entr" presetSubtype="0" fill="hold" grpId="0" nodeType="withEffect">
                                  <p:stCondLst>
                                    <p:cond delay="0"/>
                                  </p:stCondLst>
                                  <p:childTnLst>
                                    <p:set>
                                      <p:cBhvr>
                                        <p:cTn id="39" dur="1" fill="hold">
                                          <p:stCondLst>
                                            <p:cond delay="0"/>
                                          </p:stCondLst>
                                        </p:cTn>
                                        <p:tgtEl>
                                          <p:spTgt spid="26"/>
                                        </p:tgtEl>
                                        <p:attrNameLst>
                                          <p:attrName>style.visibility</p:attrName>
                                        </p:attrNameLst>
                                      </p:cBhvr>
                                      <p:to>
                                        <p:strVal val="visible"/>
                                      </p:to>
                                    </p:set>
                                    <p:animEffect transition="in" filter="dissolve">
                                      <p:cBhvr>
                                        <p:cTn id="40" dur="500"/>
                                        <p:tgtEl>
                                          <p:spTgt spid="26"/>
                                        </p:tgtEl>
                                      </p:cBhvr>
                                    </p:animEffect>
                                  </p:childTnLst>
                                </p:cTn>
                              </p:par>
                              <p:par>
                                <p:cTn id="41" presetID="9" presetClass="entr" presetSubtype="0" fill="hold" grpId="0" nodeType="withEffect">
                                  <p:stCondLst>
                                    <p:cond delay="0"/>
                                  </p:stCondLst>
                                  <p:childTnLst>
                                    <p:set>
                                      <p:cBhvr>
                                        <p:cTn id="42" dur="1" fill="hold">
                                          <p:stCondLst>
                                            <p:cond delay="0"/>
                                          </p:stCondLst>
                                        </p:cTn>
                                        <p:tgtEl>
                                          <p:spTgt spid="27"/>
                                        </p:tgtEl>
                                        <p:attrNameLst>
                                          <p:attrName>style.visibility</p:attrName>
                                        </p:attrNameLst>
                                      </p:cBhvr>
                                      <p:to>
                                        <p:strVal val="visible"/>
                                      </p:to>
                                    </p:set>
                                    <p:animEffect transition="in" filter="dissolve">
                                      <p:cBhvr>
                                        <p:cTn id="43" dur="500"/>
                                        <p:tgtEl>
                                          <p:spTgt spid="27"/>
                                        </p:tgtEl>
                                      </p:cBhvr>
                                    </p:animEffect>
                                  </p:childTnLst>
                                </p:cTn>
                              </p:par>
                              <p:par>
                                <p:cTn id="44" presetID="9" presetClass="entr" presetSubtype="0" fill="hold" grpId="0" nodeType="withEffect">
                                  <p:stCondLst>
                                    <p:cond delay="0"/>
                                  </p:stCondLst>
                                  <p:childTnLst>
                                    <p:set>
                                      <p:cBhvr>
                                        <p:cTn id="45" dur="1" fill="hold">
                                          <p:stCondLst>
                                            <p:cond delay="0"/>
                                          </p:stCondLst>
                                        </p:cTn>
                                        <p:tgtEl>
                                          <p:spTgt spid="28"/>
                                        </p:tgtEl>
                                        <p:attrNameLst>
                                          <p:attrName>style.visibility</p:attrName>
                                        </p:attrNameLst>
                                      </p:cBhvr>
                                      <p:to>
                                        <p:strVal val="visible"/>
                                      </p:to>
                                    </p:set>
                                    <p:animEffect transition="in" filter="dissolve">
                                      <p:cBhvr>
                                        <p:cTn id="46" dur="500"/>
                                        <p:tgtEl>
                                          <p:spTgt spid="28"/>
                                        </p:tgtEl>
                                      </p:cBhvr>
                                    </p:animEffect>
                                  </p:childTnLst>
                                </p:cTn>
                              </p:par>
                              <p:par>
                                <p:cTn id="47" presetID="9" presetClass="entr" presetSubtype="0" fill="hold" grpId="0" nodeType="withEffect">
                                  <p:stCondLst>
                                    <p:cond delay="0"/>
                                  </p:stCondLst>
                                  <p:childTnLst>
                                    <p:set>
                                      <p:cBhvr>
                                        <p:cTn id="48" dur="1" fill="hold">
                                          <p:stCondLst>
                                            <p:cond delay="0"/>
                                          </p:stCondLst>
                                        </p:cTn>
                                        <p:tgtEl>
                                          <p:spTgt spid="29"/>
                                        </p:tgtEl>
                                        <p:attrNameLst>
                                          <p:attrName>style.visibility</p:attrName>
                                        </p:attrNameLst>
                                      </p:cBhvr>
                                      <p:to>
                                        <p:strVal val="visible"/>
                                      </p:to>
                                    </p:set>
                                    <p:animEffect transition="in" filter="dissolve">
                                      <p:cBhvr>
                                        <p:cTn id="49" dur="500"/>
                                        <p:tgtEl>
                                          <p:spTgt spid="29"/>
                                        </p:tgtEl>
                                      </p:cBhvr>
                                    </p:animEffect>
                                  </p:childTnLst>
                                </p:cTn>
                              </p:par>
                              <p:par>
                                <p:cTn id="50" presetID="9" presetClass="entr" presetSubtype="0" fill="hold" grpId="0" nodeType="withEffect">
                                  <p:stCondLst>
                                    <p:cond delay="0"/>
                                  </p:stCondLst>
                                  <p:childTnLst>
                                    <p:set>
                                      <p:cBhvr>
                                        <p:cTn id="51" dur="1" fill="hold">
                                          <p:stCondLst>
                                            <p:cond delay="0"/>
                                          </p:stCondLst>
                                        </p:cTn>
                                        <p:tgtEl>
                                          <p:spTgt spid="30"/>
                                        </p:tgtEl>
                                        <p:attrNameLst>
                                          <p:attrName>style.visibility</p:attrName>
                                        </p:attrNameLst>
                                      </p:cBhvr>
                                      <p:to>
                                        <p:strVal val="visible"/>
                                      </p:to>
                                    </p:set>
                                    <p:animEffect transition="in" filter="dissolve">
                                      <p:cBhvr>
                                        <p:cTn id="52" dur="500"/>
                                        <p:tgtEl>
                                          <p:spTgt spid="30"/>
                                        </p:tgtEl>
                                      </p:cBhvr>
                                    </p:animEffect>
                                  </p:childTnLst>
                                </p:cTn>
                              </p:par>
                              <p:par>
                                <p:cTn id="53" presetID="9" presetClass="entr" presetSubtype="0" fill="hold" grpId="0" nodeType="withEffect">
                                  <p:stCondLst>
                                    <p:cond delay="0"/>
                                  </p:stCondLst>
                                  <p:childTnLst>
                                    <p:set>
                                      <p:cBhvr>
                                        <p:cTn id="54" dur="1" fill="hold">
                                          <p:stCondLst>
                                            <p:cond delay="0"/>
                                          </p:stCondLst>
                                        </p:cTn>
                                        <p:tgtEl>
                                          <p:spTgt spid="31"/>
                                        </p:tgtEl>
                                        <p:attrNameLst>
                                          <p:attrName>style.visibility</p:attrName>
                                        </p:attrNameLst>
                                      </p:cBhvr>
                                      <p:to>
                                        <p:strVal val="visible"/>
                                      </p:to>
                                    </p:set>
                                    <p:animEffect transition="in" filter="dissolve">
                                      <p:cBhvr>
                                        <p:cTn id="55" dur="500"/>
                                        <p:tgtEl>
                                          <p:spTgt spid="31"/>
                                        </p:tgtEl>
                                      </p:cBhvr>
                                    </p:animEffect>
                                  </p:childTnLst>
                                </p:cTn>
                              </p:par>
                              <p:par>
                                <p:cTn id="56" presetID="9" presetClass="entr" presetSubtype="0" fill="hold" grpId="0" nodeType="withEffect">
                                  <p:stCondLst>
                                    <p:cond delay="0"/>
                                  </p:stCondLst>
                                  <p:childTnLst>
                                    <p:set>
                                      <p:cBhvr>
                                        <p:cTn id="57" dur="1" fill="hold">
                                          <p:stCondLst>
                                            <p:cond delay="0"/>
                                          </p:stCondLst>
                                        </p:cTn>
                                        <p:tgtEl>
                                          <p:spTgt spid="32"/>
                                        </p:tgtEl>
                                        <p:attrNameLst>
                                          <p:attrName>style.visibility</p:attrName>
                                        </p:attrNameLst>
                                      </p:cBhvr>
                                      <p:to>
                                        <p:strVal val="visible"/>
                                      </p:to>
                                    </p:set>
                                    <p:animEffect transition="in" filter="dissolve">
                                      <p:cBhvr>
                                        <p:cTn id="58"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P spid="12" grpId="0"/>
      <p:bldP spid="13" grpId="0"/>
      <p:bldP spid="14" grpId="0"/>
      <p:bldP spid="15" grpId="0"/>
      <p:bldP spid="16" grpId="0"/>
      <p:bldP spid="17" grpId="0"/>
      <p:bldP spid="24" grpId="0" animBg="1"/>
      <p:bldP spid="25" grpId="0" animBg="1"/>
      <p:bldP spid="26" grpId="0" animBg="1"/>
      <p:bldP spid="27" grpId="0"/>
      <p:bldP spid="28" grpId="0"/>
      <p:bldP spid="29" grpId="0"/>
      <p:bldP spid="30" grpId="0"/>
      <p:bldP spid="31" grpId="0"/>
      <p:bldP spid="32" grpId="0"/>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image">
            <a:extLst>
              <a:ext uri="{FF2B5EF4-FFF2-40B4-BE49-F238E27FC236}">
                <a16:creationId xmlns:a16="http://schemas.microsoft.com/office/drawing/2014/main" id="{16818DEA-B549-7EC1-4C3E-A75A510755F4}"/>
              </a:ext>
            </a:extLst>
          </p:cNvPr>
          <p:cNvPicPr>
            <a:picLocks noChangeAspect="1"/>
          </p:cNvPicPr>
          <p:nvPr/>
        </p:nvPicPr>
        <p:blipFill>
          <a:blip r:embed="rId3" cstate="print">
            <a:extLst>
              <a:ext uri="{28A0092B-C50C-407E-A947-70E740481C1C}">
                <a14:useLocalDpi xmlns:a14="http://schemas.microsoft.com/office/drawing/2010/main" val="0"/>
              </a:ext>
            </a:extLst>
          </a:blip>
          <a:srcRect l="16008" r="16008"/>
          <a:stretch/>
        </p:blipFill>
        <p:spPr>
          <a:xfrm>
            <a:off x="1314504" y="2298931"/>
            <a:ext cx="3114389" cy="3051124"/>
          </a:xfrm>
          <a:prstGeom prst="ellipse">
            <a:avLst/>
          </a:prstGeom>
          <a:effectLst>
            <a:outerShdw blurRad="101600" dist="38100" dir="2700000" algn="tl" rotWithShape="0">
              <a:prstClr val="black">
                <a:alpha val="20000"/>
              </a:prstClr>
            </a:outerShdw>
          </a:effectLst>
        </p:spPr>
      </p:pic>
      <p:sp>
        <p:nvSpPr>
          <p:cNvPr id="23" name="椭圆 41">
            <a:extLst>
              <a:ext uri="{FF2B5EF4-FFF2-40B4-BE49-F238E27FC236}">
                <a16:creationId xmlns:a16="http://schemas.microsoft.com/office/drawing/2014/main" id="{E04F27CA-640B-5E45-498C-30C48FE64F66}"/>
              </a:ext>
            </a:extLst>
          </p:cNvPr>
          <p:cNvSpPr>
            <a:spLocks noChangeArrowheads="1"/>
          </p:cNvSpPr>
          <p:nvPr/>
        </p:nvSpPr>
        <p:spPr bwMode="auto">
          <a:xfrm>
            <a:off x="3689350" y="1731055"/>
            <a:ext cx="514350" cy="512762"/>
          </a:xfrm>
          <a:prstGeom prst="ellipse">
            <a:avLst/>
          </a:prstGeom>
          <a:solidFill>
            <a:srgbClr val="173571"/>
          </a:solidFill>
          <a:ln>
            <a:noFill/>
          </a:ln>
        </p:spPr>
        <p:txBody>
          <a:bodyPr lIns="91431" tIns="45716" rIns="91431" bIns="45716" anchor="ct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2400" dirty="0">
              <a:solidFill>
                <a:schemeClr val="tx1">
                  <a:lumMod val="75000"/>
                  <a:lumOff val="25000"/>
                </a:schemeClr>
              </a:solidFill>
              <a:latin typeface="字魂36号-正文宋楷" panose="02000000000000000000" pitchFamily="2" charset="-122"/>
              <a:ea typeface="字魂36号-正文宋楷" panose="02000000000000000000" pitchFamily="2" charset="-122"/>
              <a:sym typeface="Arial" panose="020B0604020202020204" pitchFamily="34" charset="0"/>
            </a:endParaRPr>
          </a:p>
        </p:txBody>
      </p:sp>
      <p:sp>
        <p:nvSpPr>
          <p:cNvPr id="25" name="椭圆 43">
            <a:extLst>
              <a:ext uri="{FF2B5EF4-FFF2-40B4-BE49-F238E27FC236}">
                <a16:creationId xmlns:a16="http://schemas.microsoft.com/office/drawing/2014/main" id="{23350823-6652-8E99-6AE8-08496CE5809D}"/>
              </a:ext>
            </a:extLst>
          </p:cNvPr>
          <p:cNvSpPr>
            <a:spLocks noChangeArrowheads="1"/>
          </p:cNvSpPr>
          <p:nvPr/>
        </p:nvSpPr>
        <p:spPr bwMode="auto">
          <a:xfrm>
            <a:off x="4564063" y="4085317"/>
            <a:ext cx="512762" cy="512763"/>
          </a:xfrm>
          <a:prstGeom prst="ellipse">
            <a:avLst/>
          </a:prstGeom>
          <a:solidFill>
            <a:srgbClr val="173571"/>
          </a:solidFill>
          <a:ln>
            <a:noFill/>
          </a:ln>
        </p:spPr>
        <p:txBody>
          <a:bodyPr lIns="91431" tIns="45716" rIns="91431" bIns="45716" anchor="ct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2400">
              <a:solidFill>
                <a:schemeClr val="tx1">
                  <a:lumMod val="75000"/>
                  <a:lumOff val="25000"/>
                </a:schemeClr>
              </a:solidFill>
              <a:latin typeface="字魂36号-正文宋楷" panose="02000000000000000000" pitchFamily="2" charset="-122"/>
              <a:ea typeface="字魂36号-正文宋楷" panose="02000000000000000000" pitchFamily="2" charset="-122"/>
              <a:sym typeface="Arial" panose="020B0604020202020204" pitchFamily="34" charset="0"/>
            </a:endParaRPr>
          </a:p>
        </p:txBody>
      </p:sp>
      <p:grpSp>
        <p:nvGrpSpPr>
          <p:cNvPr id="27" name="Group 14">
            <a:extLst>
              <a:ext uri="{FF2B5EF4-FFF2-40B4-BE49-F238E27FC236}">
                <a16:creationId xmlns:a16="http://schemas.microsoft.com/office/drawing/2014/main" id="{7B692E94-C378-F735-32EA-2AB875CDD330}"/>
              </a:ext>
            </a:extLst>
          </p:cNvPr>
          <p:cNvGrpSpPr>
            <a:grpSpLocks/>
          </p:cNvGrpSpPr>
          <p:nvPr/>
        </p:nvGrpSpPr>
        <p:grpSpPr bwMode="auto">
          <a:xfrm>
            <a:off x="4200525" y="1507217"/>
            <a:ext cx="2390775" cy="955675"/>
            <a:chOff x="0" y="0"/>
            <a:chExt cx="2390955" cy="956128"/>
          </a:xfrm>
        </p:grpSpPr>
        <p:sp>
          <p:nvSpPr>
            <p:cNvPr id="28" name="直接连接符 52">
              <a:extLst>
                <a:ext uri="{FF2B5EF4-FFF2-40B4-BE49-F238E27FC236}">
                  <a16:creationId xmlns:a16="http://schemas.microsoft.com/office/drawing/2014/main" id="{F17420A2-0D1C-98EE-4CF9-A7B44C9DD37E}"/>
                </a:ext>
              </a:extLst>
            </p:cNvPr>
            <p:cNvSpPr>
              <a:spLocks noChangeShapeType="1"/>
            </p:cNvSpPr>
            <p:nvPr/>
          </p:nvSpPr>
          <p:spPr bwMode="auto">
            <a:xfrm>
              <a:off x="0" y="480739"/>
              <a:ext cx="1440000" cy="1"/>
            </a:xfrm>
            <a:prstGeom prst="line">
              <a:avLst/>
            </a:prstGeom>
            <a:noFill/>
            <a:ln w="12700">
              <a:solidFill>
                <a:srgbClr val="173571"/>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tx1">
                    <a:lumMod val="75000"/>
                    <a:lumOff val="25000"/>
                  </a:schemeClr>
                </a:solidFill>
                <a:latin typeface="字魂36号-正文宋楷" panose="02000000000000000000" pitchFamily="2" charset="-122"/>
                <a:ea typeface="字魂36号-正文宋楷" panose="02000000000000000000" pitchFamily="2" charset="-122"/>
              </a:endParaRPr>
            </a:p>
          </p:txBody>
        </p:sp>
        <p:sp>
          <p:nvSpPr>
            <p:cNvPr id="29" name="椭圆 53">
              <a:extLst>
                <a:ext uri="{FF2B5EF4-FFF2-40B4-BE49-F238E27FC236}">
                  <a16:creationId xmlns:a16="http://schemas.microsoft.com/office/drawing/2014/main" id="{D7EED723-8B01-9428-AC7B-55D02D7FD18D}"/>
                </a:ext>
              </a:extLst>
            </p:cNvPr>
            <p:cNvSpPr>
              <a:spLocks noChangeArrowheads="1"/>
            </p:cNvSpPr>
            <p:nvPr/>
          </p:nvSpPr>
          <p:spPr bwMode="auto">
            <a:xfrm>
              <a:off x="1434827" y="0"/>
              <a:ext cx="956128" cy="956128"/>
            </a:xfrm>
            <a:prstGeom prst="ellipse">
              <a:avLst/>
            </a:prstGeom>
            <a:solidFill>
              <a:srgbClr val="17357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2400">
                <a:solidFill>
                  <a:schemeClr val="tx1">
                    <a:lumMod val="75000"/>
                    <a:lumOff val="25000"/>
                  </a:schemeClr>
                </a:solidFill>
                <a:latin typeface="字魂36号-正文宋楷" panose="02000000000000000000" pitchFamily="2" charset="-122"/>
                <a:ea typeface="字魂36号-正文宋楷" panose="02000000000000000000" pitchFamily="2" charset="-122"/>
                <a:sym typeface="Arial" panose="020B0604020202020204" pitchFamily="34" charset="0"/>
              </a:endParaRPr>
            </a:p>
          </p:txBody>
        </p:sp>
        <p:grpSp>
          <p:nvGrpSpPr>
            <p:cNvPr id="30" name="Group 17">
              <a:extLst>
                <a:ext uri="{FF2B5EF4-FFF2-40B4-BE49-F238E27FC236}">
                  <a16:creationId xmlns:a16="http://schemas.microsoft.com/office/drawing/2014/main" id="{320AFED9-C15D-C96A-0CCC-F40B09844DF7}"/>
                </a:ext>
              </a:extLst>
            </p:cNvPr>
            <p:cNvGrpSpPr>
              <a:grpSpLocks/>
            </p:cNvGrpSpPr>
            <p:nvPr/>
          </p:nvGrpSpPr>
          <p:grpSpPr bwMode="auto">
            <a:xfrm>
              <a:off x="1703199" y="210298"/>
              <a:ext cx="419385" cy="504000"/>
              <a:chOff x="0" y="0"/>
              <a:chExt cx="239649" cy="288000"/>
            </a:xfrm>
          </p:grpSpPr>
          <p:sp>
            <p:nvSpPr>
              <p:cNvPr id="31" name="Freeform 846">
                <a:extLst>
                  <a:ext uri="{FF2B5EF4-FFF2-40B4-BE49-F238E27FC236}">
                    <a16:creationId xmlns:a16="http://schemas.microsoft.com/office/drawing/2014/main" id="{BD98B6AD-4DC7-84C0-C1E8-08098D5FE597}"/>
                  </a:ext>
                </a:extLst>
              </p:cNvPr>
              <p:cNvSpPr>
                <a:spLocks noChangeArrowheads="1"/>
              </p:cNvSpPr>
              <p:nvPr/>
            </p:nvSpPr>
            <p:spPr bwMode="auto">
              <a:xfrm>
                <a:off x="0" y="54657"/>
                <a:ext cx="239649" cy="233343"/>
              </a:xfrm>
              <a:custGeom>
                <a:avLst/>
                <a:gdLst>
                  <a:gd name="T0" fmla="*/ 2147483646 w 48"/>
                  <a:gd name="T1" fmla="*/ 0 h 47"/>
                  <a:gd name="T2" fmla="*/ 2147483646 w 48"/>
                  <a:gd name="T3" fmla="*/ 2147483646 h 47"/>
                  <a:gd name="T4" fmla="*/ 2147483646 w 48"/>
                  <a:gd name="T5" fmla="*/ 2147483646 h 47"/>
                  <a:gd name="T6" fmla="*/ 2147483646 w 48"/>
                  <a:gd name="T7" fmla="*/ 2147483646 h 47"/>
                  <a:gd name="T8" fmla="*/ 2147483646 w 48"/>
                  <a:gd name="T9" fmla="*/ 2147483646 h 47"/>
                  <a:gd name="T10" fmla="*/ 2147483646 w 48"/>
                  <a:gd name="T11" fmla="*/ 2147483646 h 47"/>
                  <a:gd name="T12" fmla="*/ 2147483646 w 48"/>
                  <a:gd name="T13" fmla="*/ 0 h 47"/>
                  <a:gd name="T14" fmla="*/ 0 w 48"/>
                  <a:gd name="T15" fmla="*/ 2147483646 h 47"/>
                  <a:gd name="T16" fmla="*/ 2147483646 w 48"/>
                  <a:gd name="T17" fmla="*/ 2147483646 h 47"/>
                  <a:gd name="T18" fmla="*/ 2147483646 w 48"/>
                  <a:gd name="T19" fmla="*/ 2147483646 h 47"/>
                  <a:gd name="T20" fmla="*/ 2147483646 w 48"/>
                  <a:gd name="T21" fmla="*/ 0 h 4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48"/>
                  <a:gd name="T34" fmla="*/ 0 h 47"/>
                  <a:gd name="T35" fmla="*/ 48 w 48"/>
                  <a:gd name="T36" fmla="*/ 47 h 47"/>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48" h="47">
                    <a:moveTo>
                      <a:pt x="29" y="0"/>
                    </a:moveTo>
                    <a:cubicBezTo>
                      <a:pt x="29" y="7"/>
                      <a:pt x="29" y="7"/>
                      <a:pt x="29" y="7"/>
                    </a:cubicBezTo>
                    <a:cubicBezTo>
                      <a:pt x="36" y="9"/>
                      <a:pt x="41" y="16"/>
                      <a:pt x="41" y="23"/>
                    </a:cubicBezTo>
                    <a:cubicBezTo>
                      <a:pt x="41" y="33"/>
                      <a:pt x="33" y="41"/>
                      <a:pt x="24" y="41"/>
                    </a:cubicBezTo>
                    <a:cubicBezTo>
                      <a:pt x="14" y="41"/>
                      <a:pt x="6" y="33"/>
                      <a:pt x="6" y="23"/>
                    </a:cubicBezTo>
                    <a:cubicBezTo>
                      <a:pt x="6" y="16"/>
                      <a:pt x="11" y="9"/>
                      <a:pt x="18" y="7"/>
                    </a:cubicBezTo>
                    <a:cubicBezTo>
                      <a:pt x="18" y="0"/>
                      <a:pt x="18" y="0"/>
                      <a:pt x="18" y="0"/>
                    </a:cubicBezTo>
                    <a:cubicBezTo>
                      <a:pt x="7" y="2"/>
                      <a:pt x="0" y="12"/>
                      <a:pt x="0" y="23"/>
                    </a:cubicBezTo>
                    <a:cubicBezTo>
                      <a:pt x="0" y="37"/>
                      <a:pt x="10" y="47"/>
                      <a:pt x="24" y="47"/>
                    </a:cubicBezTo>
                    <a:cubicBezTo>
                      <a:pt x="37" y="47"/>
                      <a:pt x="48" y="37"/>
                      <a:pt x="48" y="23"/>
                    </a:cubicBezTo>
                    <a:cubicBezTo>
                      <a:pt x="48" y="12"/>
                      <a:pt x="40" y="2"/>
                      <a:pt x="29" y="0"/>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121920" tIns="60960" rIns="121920" bIns="60960"/>
              <a:lstStyle/>
              <a:p>
                <a:endParaRPr lang="zh-CN" altLang="en-US">
                  <a:solidFill>
                    <a:schemeClr val="tx1">
                      <a:lumMod val="75000"/>
                      <a:lumOff val="25000"/>
                    </a:schemeClr>
                  </a:solidFill>
                  <a:latin typeface="字魂36号-正文宋楷" panose="02000000000000000000" pitchFamily="2" charset="-122"/>
                  <a:ea typeface="字魂36号-正文宋楷" panose="02000000000000000000" pitchFamily="2" charset="-122"/>
                </a:endParaRPr>
              </a:p>
            </p:txBody>
          </p:sp>
          <p:sp>
            <p:nvSpPr>
              <p:cNvPr id="32" name="Freeform 847">
                <a:extLst>
                  <a:ext uri="{FF2B5EF4-FFF2-40B4-BE49-F238E27FC236}">
                    <a16:creationId xmlns:a16="http://schemas.microsoft.com/office/drawing/2014/main" id="{326857F6-F112-F60F-7E30-3BF36D96AC4D}"/>
                  </a:ext>
                </a:extLst>
              </p:cNvPr>
              <p:cNvSpPr>
                <a:spLocks noChangeArrowheads="1"/>
              </p:cNvSpPr>
              <p:nvPr/>
            </p:nvSpPr>
            <p:spPr bwMode="auto">
              <a:xfrm>
                <a:off x="94599" y="0"/>
                <a:ext cx="44147" cy="138744"/>
              </a:xfrm>
              <a:custGeom>
                <a:avLst/>
                <a:gdLst>
                  <a:gd name="T0" fmla="*/ 2147483646 w 9"/>
                  <a:gd name="T1" fmla="*/ 0 h 28"/>
                  <a:gd name="T2" fmla="*/ 2147483646 w 9"/>
                  <a:gd name="T3" fmla="*/ 0 h 28"/>
                  <a:gd name="T4" fmla="*/ 0 w 9"/>
                  <a:gd name="T5" fmla="*/ 2147483646 h 28"/>
                  <a:gd name="T6" fmla="*/ 0 w 9"/>
                  <a:gd name="T7" fmla="*/ 2147483646 h 28"/>
                  <a:gd name="T8" fmla="*/ 0 w 9"/>
                  <a:gd name="T9" fmla="*/ 2147483646 h 28"/>
                  <a:gd name="T10" fmla="*/ 0 w 9"/>
                  <a:gd name="T11" fmla="*/ 2147483646 h 28"/>
                  <a:gd name="T12" fmla="*/ 2147483646 w 9"/>
                  <a:gd name="T13" fmla="*/ 2147483646 h 28"/>
                  <a:gd name="T14" fmla="*/ 2147483646 w 9"/>
                  <a:gd name="T15" fmla="*/ 2147483646 h 28"/>
                  <a:gd name="T16" fmla="*/ 2147483646 w 9"/>
                  <a:gd name="T17" fmla="*/ 2147483646 h 28"/>
                  <a:gd name="T18" fmla="*/ 2147483646 w 9"/>
                  <a:gd name="T19" fmla="*/ 2147483646 h 28"/>
                  <a:gd name="T20" fmla="*/ 2147483646 w 9"/>
                  <a:gd name="T21" fmla="*/ 2147483646 h 28"/>
                  <a:gd name="T22" fmla="*/ 2147483646 w 9"/>
                  <a:gd name="T23" fmla="*/ 2147483646 h 28"/>
                  <a:gd name="T24" fmla="*/ 2147483646 w 9"/>
                  <a:gd name="T25" fmla="*/ 0 h 2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9"/>
                  <a:gd name="T40" fmla="*/ 0 h 28"/>
                  <a:gd name="T41" fmla="*/ 9 w 9"/>
                  <a:gd name="T42" fmla="*/ 28 h 28"/>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9" h="28">
                    <a:moveTo>
                      <a:pt x="7" y="0"/>
                    </a:moveTo>
                    <a:cubicBezTo>
                      <a:pt x="2" y="0"/>
                      <a:pt x="2" y="0"/>
                      <a:pt x="2" y="0"/>
                    </a:cubicBezTo>
                    <a:cubicBezTo>
                      <a:pt x="1" y="0"/>
                      <a:pt x="0" y="1"/>
                      <a:pt x="0" y="2"/>
                    </a:cubicBezTo>
                    <a:cubicBezTo>
                      <a:pt x="0" y="10"/>
                      <a:pt x="0" y="10"/>
                      <a:pt x="0" y="10"/>
                    </a:cubicBezTo>
                    <a:cubicBezTo>
                      <a:pt x="0" y="16"/>
                      <a:pt x="0" y="16"/>
                      <a:pt x="0" y="16"/>
                    </a:cubicBezTo>
                    <a:cubicBezTo>
                      <a:pt x="0" y="26"/>
                      <a:pt x="0" y="26"/>
                      <a:pt x="0" y="26"/>
                    </a:cubicBezTo>
                    <a:cubicBezTo>
                      <a:pt x="0" y="27"/>
                      <a:pt x="1" y="28"/>
                      <a:pt x="2" y="28"/>
                    </a:cubicBezTo>
                    <a:cubicBezTo>
                      <a:pt x="7" y="28"/>
                      <a:pt x="7" y="28"/>
                      <a:pt x="7" y="28"/>
                    </a:cubicBezTo>
                    <a:cubicBezTo>
                      <a:pt x="8" y="28"/>
                      <a:pt x="9" y="27"/>
                      <a:pt x="9" y="26"/>
                    </a:cubicBezTo>
                    <a:cubicBezTo>
                      <a:pt x="9" y="16"/>
                      <a:pt x="9" y="16"/>
                      <a:pt x="9" y="16"/>
                    </a:cubicBezTo>
                    <a:cubicBezTo>
                      <a:pt x="9" y="10"/>
                      <a:pt x="9" y="10"/>
                      <a:pt x="9" y="10"/>
                    </a:cubicBezTo>
                    <a:cubicBezTo>
                      <a:pt x="9" y="2"/>
                      <a:pt x="9" y="2"/>
                      <a:pt x="9" y="2"/>
                    </a:cubicBezTo>
                    <a:cubicBezTo>
                      <a:pt x="9" y="1"/>
                      <a:pt x="8" y="0"/>
                      <a:pt x="7" y="0"/>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121920" tIns="60960" rIns="121920" bIns="60960"/>
              <a:lstStyle/>
              <a:p>
                <a:endParaRPr lang="zh-CN" altLang="en-US">
                  <a:solidFill>
                    <a:schemeClr val="tx1">
                      <a:lumMod val="75000"/>
                      <a:lumOff val="25000"/>
                    </a:schemeClr>
                  </a:solidFill>
                  <a:latin typeface="字魂36号-正文宋楷" panose="02000000000000000000" pitchFamily="2" charset="-122"/>
                  <a:ea typeface="字魂36号-正文宋楷" panose="02000000000000000000" pitchFamily="2" charset="-122"/>
                </a:endParaRPr>
              </a:p>
            </p:txBody>
          </p:sp>
        </p:grpSp>
      </p:grpSp>
      <p:grpSp>
        <p:nvGrpSpPr>
          <p:cNvPr id="33" name="Group 20">
            <a:extLst>
              <a:ext uri="{FF2B5EF4-FFF2-40B4-BE49-F238E27FC236}">
                <a16:creationId xmlns:a16="http://schemas.microsoft.com/office/drawing/2014/main" id="{D0F1F320-CB26-5144-6C42-F7FCCC36DF95}"/>
              </a:ext>
            </a:extLst>
          </p:cNvPr>
          <p:cNvGrpSpPr>
            <a:grpSpLocks/>
          </p:cNvGrpSpPr>
          <p:nvPr/>
        </p:nvGrpSpPr>
        <p:grpSpPr bwMode="auto">
          <a:xfrm>
            <a:off x="4206875" y="4979080"/>
            <a:ext cx="2384425" cy="957262"/>
            <a:chOff x="0" y="0"/>
            <a:chExt cx="2383653" cy="956128"/>
          </a:xfrm>
        </p:grpSpPr>
        <p:sp>
          <p:nvSpPr>
            <p:cNvPr id="34" name="直接连接符 58">
              <a:extLst>
                <a:ext uri="{FF2B5EF4-FFF2-40B4-BE49-F238E27FC236}">
                  <a16:creationId xmlns:a16="http://schemas.microsoft.com/office/drawing/2014/main" id="{503F33A6-CDF2-85E0-8E3E-3E3B917F50DD}"/>
                </a:ext>
              </a:extLst>
            </p:cNvPr>
            <p:cNvSpPr>
              <a:spLocks noChangeShapeType="1"/>
            </p:cNvSpPr>
            <p:nvPr/>
          </p:nvSpPr>
          <p:spPr bwMode="auto">
            <a:xfrm>
              <a:off x="0" y="478064"/>
              <a:ext cx="1440000" cy="1"/>
            </a:xfrm>
            <a:prstGeom prst="line">
              <a:avLst/>
            </a:prstGeom>
            <a:noFill/>
            <a:ln w="12700">
              <a:solidFill>
                <a:srgbClr val="173571"/>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tx1">
                    <a:lumMod val="75000"/>
                    <a:lumOff val="25000"/>
                  </a:schemeClr>
                </a:solidFill>
                <a:latin typeface="字魂36号-正文宋楷" panose="02000000000000000000" pitchFamily="2" charset="-122"/>
                <a:ea typeface="字魂36号-正文宋楷" panose="02000000000000000000" pitchFamily="2" charset="-122"/>
              </a:endParaRPr>
            </a:p>
          </p:txBody>
        </p:sp>
        <p:sp>
          <p:nvSpPr>
            <p:cNvPr id="35" name="椭圆 59">
              <a:extLst>
                <a:ext uri="{FF2B5EF4-FFF2-40B4-BE49-F238E27FC236}">
                  <a16:creationId xmlns:a16="http://schemas.microsoft.com/office/drawing/2014/main" id="{81FDADE8-13FD-FD41-65F5-B88B1C0A9D63}"/>
                </a:ext>
              </a:extLst>
            </p:cNvPr>
            <p:cNvSpPr>
              <a:spLocks noChangeArrowheads="1"/>
            </p:cNvSpPr>
            <p:nvPr/>
          </p:nvSpPr>
          <p:spPr bwMode="auto">
            <a:xfrm>
              <a:off x="1427525" y="0"/>
              <a:ext cx="956128" cy="956128"/>
            </a:xfrm>
            <a:prstGeom prst="ellipse">
              <a:avLst/>
            </a:prstGeom>
            <a:solidFill>
              <a:srgbClr val="17357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2400">
                <a:solidFill>
                  <a:schemeClr val="tx1">
                    <a:lumMod val="75000"/>
                    <a:lumOff val="25000"/>
                  </a:schemeClr>
                </a:solidFill>
                <a:latin typeface="字魂36号-正文宋楷" panose="02000000000000000000" pitchFamily="2" charset="-122"/>
                <a:ea typeface="字魂36号-正文宋楷" panose="02000000000000000000" pitchFamily="2" charset="-122"/>
                <a:sym typeface="Arial" panose="020B0604020202020204" pitchFamily="34" charset="0"/>
              </a:endParaRPr>
            </a:p>
          </p:txBody>
        </p:sp>
        <p:sp>
          <p:nvSpPr>
            <p:cNvPr id="36" name="Freeform 110">
              <a:extLst>
                <a:ext uri="{FF2B5EF4-FFF2-40B4-BE49-F238E27FC236}">
                  <a16:creationId xmlns:a16="http://schemas.microsoft.com/office/drawing/2014/main" id="{83CAACE1-829F-B5FB-9592-31A3125F1963}"/>
                </a:ext>
              </a:extLst>
            </p:cNvPr>
            <p:cNvSpPr>
              <a:spLocks noChangeAspect="1" noEditPoints="1" noChangeArrowheads="1"/>
            </p:cNvSpPr>
            <p:nvPr/>
          </p:nvSpPr>
          <p:spPr bwMode="auto">
            <a:xfrm>
              <a:off x="1697776" y="264298"/>
              <a:ext cx="447158" cy="396000"/>
            </a:xfrm>
            <a:custGeom>
              <a:avLst/>
              <a:gdLst>
                <a:gd name="T0" fmla="*/ 2147483646 w 100"/>
                <a:gd name="T1" fmla="*/ 2147483646 h 88"/>
                <a:gd name="T2" fmla="*/ 2147483646 w 100"/>
                <a:gd name="T3" fmla="*/ 2147483646 h 88"/>
                <a:gd name="T4" fmla="*/ 2147483646 w 100"/>
                <a:gd name="T5" fmla="*/ 2147483646 h 88"/>
                <a:gd name="T6" fmla="*/ 2147483646 w 100"/>
                <a:gd name="T7" fmla="*/ 2147483646 h 88"/>
                <a:gd name="T8" fmla="*/ 2147483646 w 100"/>
                <a:gd name="T9" fmla="*/ 2147483646 h 88"/>
                <a:gd name="T10" fmla="*/ 2147483646 w 100"/>
                <a:gd name="T11" fmla="*/ 2147483646 h 88"/>
                <a:gd name="T12" fmla="*/ 2147483646 w 100"/>
                <a:gd name="T13" fmla="*/ 2147483646 h 88"/>
                <a:gd name="T14" fmla="*/ 2147483646 w 100"/>
                <a:gd name="T15" fmla="*/ 2147483646 h 88"/>
                <a:gd name="T16" fmla="*/ 2147483646 w 100"/>
                <a:gd name="T17" fmla="*/ 2147483646 h 88"/>
                <a:gd name="T18" fmla="*/ 0 w 100"/>
                <a:gd name="T19" fmla="*/ 2147483646 h 88"/>
                <a:gd name="T20" fmla="*/ 2147483646 w 100"/>
                <a:gd name="T21" fmla="*/ 2147483646 h 88"/>
                <a:gd name="T22" fmla="*/ 2147483646 w 100"/>
                <a:gd name="T23" fmla="*/ 2147483646 h 88"/>
                <a:gd name="T24" fmla="*/ 2147483646 w 100"/>
                <a:gd name="T25" fmla="*/ 2147483646 h 88"/>
                <a:gd name="T26" fmla="*/ 2147483646 w 100"/>
                <a:gd name="T27" fmla="*/ 2147483646 h 88"/>
                <a:gd name="T28" fmla="*/ 2147483646 w 100"/>
                <a:gd name="T29" fmla="*/ 2147483646 h 88"/>
                <a:gd name="T30" fmla="*/ 2147483646 w 100"/>
                <a:gd name="T31" fmla="*/ 2147483646 h 88"/>
                <a:gd name="T32" fmla="*/ 2147483646 w 100"/>
                <a:gd name="T33" fmla="*/ 2147483646 h 88"/>
                <a:gd name="T34" fmla="*/ 2147483646 w 100"/>
                <a:gd name="T35" fmla="*/ 2147483646 h 88"/>
                <a:gd name="T36" fmla="*/ 2147483646 w 100"/>
                <a:gd name="T37" fmla="*/ 2147483646 h 88"/>
                <a:gd name="T38" fmla="*/ 2147483646 w 100"/>
                <a:gd name="T39" fmla="*/ 2147483646 h 88"/>
                <a:gd name="T40" fmla="*/ 2147483646 w 100"/>
                <a:gd name="T41" fmla="*/ 2147483646 h 88"/>
                <a:gd name="T42" fmla="*/ 2147483646 w 100"/>
                <a:gd name="T43" fmla="*/ 2147483646 h 88"/>
                <a:gd name="T44" fmla="*/ 2147483646 w 100"/>
                <a:gd name="T45" fmla="*/ 2147483646 h 88"/>
                <a:gd name="T46" fmla="*/ 2147483646 w 100"/>
                <a:gd name="T47" fmla="*/ 2147483646 h 88"/>
                <a:gd name="T48" fmla="*/ 2147483646 w 100"/>
                <a:gd name="T49" fmla="*/ 2147483646 h 88"/>
                <a:gd name="T50" fmla="*/ 2147483646 w 100"/>
                <a:gd name="T51" fmla="*/ 2147483646 h 88"/>
                <a:gd name="T52" fmla="*/ 2147483646 w 100"/>
                <a:gd name="T53" fmla="*/ 2147483646 h 88"/>
                <a:gd name="T54" fmla="*/ 2147483646 w 100"/>
                <a:gd name="T55" fmla="*/ 2147483646 h 88"/>
                <a:gd name="T56" fmla="*/ 2147483646 w 100"/>
                <a:gd name="T57" fmla="*/ 2147483646 h 88"/>
                <a:gd name="T58" fmla="*/ 2147483646 w 100"/>
                <a:gd name="T59" fmla="*/ 2147483646 h 88"/>
                <a:gd name="T60" fmla="*/ 2147483646 w 100"/>
                <a:gd name="T61" fmla="*/ 2147483646 h 88"/>
                <a:gd name="T62" fmla="*/ 2147483646 w 100"/>
                <a:gd name="T63" fmla="*/ 2147483646 h 88"/>
                <a:gd name="T64" fmla="*/ 2147483646 w 100"/>
                <a:gd name="T65" fmla="*/ 2147483646 h 88"/>
                <a:gd name="T66" fmla="*/ 2147483646 w 100"/>
                <a:gd name="T67" fmla="*/ 2147483646 h 88"/>
                <a:gd name="T68" fmla="*/ 2147483646 w 100"/>
                <a:gd name="T69" fmla="*/ 2147483646 h 88"/>
                <a:gd name="T70" fmla="*/ 2147483646 w 100"/>
                <a:gd name="T71" fmla="*/ 2147483646 h 88"/>
                <a:gd name="T72" fmla="*/ 2147483646 w 100"/>
                <a:gd name="T73" fmla="*/ 2147483646 h 88"/>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100"/>
                <a:gd name="T112" fmla="*/ 0 h 88"/>
                <a:gd name="T113" fmla="*/ 100 w 100"/>
                <a:gd name="T114" fmla="*/ 88 h 88"/>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100" h="88">
                  <a:moveTo>
                    <a:pt x="55" y="4"/>
                  </a:moveTo>
                  <a:cubicBezTo>
                    <a:pt x="76" y="41"/>
                    <a:pt x="76" y="41"/>
                    <a:pt x="76" y="41"/>
                  </a:cubicBezTo>
                  <a:cubicBezTo>
                    <a:pt x="76" y="41"/>
                    <a:pt x="76" y="41"/>
                    <a:pt x="76" y="41"/>
                  </a:cubicBezTo>
                  <a:cubicBezTo>
                    <a:pt x="98" y="79"/>
                    <a:pt x="98" y="79"/>
                    <a:pt x="98" y="79"/>
                  </a:cubicBezTo>
                  <a:cubicBezTo>
                    <a:pt x="100" y="82"/>
                    <a:pt x="99" y="85"/>
                    <a:pt x="96" y="87"/>
                  </a:cubicBezTo>
                  <a:cubicBezTo>
                    <a:pt x="95" y="88"/>
                    <a:pt x="93" y="88"/>
                    <a:pt x="92" y="88"/>
                  </a:cubicBezTo>
                  <a:cubicBezTo>
                    <a:pt x="92" y="88"/>
                    <a:pt x="92" y="88"/>
                    <a:pt x="92" y="88"/>
                  </a:cubicBezTo>
                  <a:cubicBezTo>
                    <a:pt x="49" y="88"/>
                    <a:pt x="49" y="88"/>
                    <a:pt x="49" y="88"/>
                  </a:cubicBezTo>
                  <a:cubicBezTo>
                    <a:pt x="7" y="88"/>
                    <a:pt x="7" y="88"/>
                    <a:pt x="7" y="88"/>
                  </a:cubicBezTo>
                  <a:cubicBezTo>
                    <a:pt x="3" y="88"/>
                    <a:pt x="0" y="85"/>
                    <a:pt x="0" y="82"/>
                  </a:cubicBezTo>
                  <a:cubicBezTo>
                    <a:pt x="0" y="80"/>
                    <a:pt x="1" y="79"/>
                    <a:pt x="1" y="78"/>
                  </a:cubicBezTo>
                  <a:cubicBezTo>
                    <a:pt x="23" y="41"/>
                    <a:pt x="23" y="41"/>
                    <a:pt x="23" y="41"/>
                  </a:cubicBezTo>
                  <a:cubicBezTo>
                    <a:pt x="23" y="41"/>
                    <a:pt x="23" y="41"/>
                    <a:pt x="23" y="41"/>
                  </a:cubicBezTo>
                  <a:cubicBezTo>
                    <a:pt x="44" y="4"/>
                    <a:pt x="44" y="4"/>
                    <a:pt x="44" y="4"/>
                  </a:cubicBezTo>
                  <a:cubicBezTo>
                    <a:pt x="46" y="1"/>
                    <a:pt x="50" y="0"/>
                    <a:pt x="53" y="2"/>
                  </a:cubicBezTo>
                  <a:cubicBezTo>
                    <a:pt x="54" y="3"/>
                    <a:pt x="54" y="3"/>
                    <a:pt x="55" y="4"/>
                  </a:cubicBezTo>
                  <a:close/>
                  <a:moveTo>
                    <a:pt x="44" y="34"/>
                  </a:moveTo>
                  <a:cubicBezTo>
                    <a:pt x="44" y="37"/>
                    <a:pt x="44" y="37"/>
                    <a:pt x="44" y="37"/>
                  </a:cubicBezTo>
                  <a:cubicBezTo>
                    <a:pt x="46" y="62"/>
                    <a:pt x="46" y="62"/>
                    <a:pt x="46" y="62"/>
                  </a:cubicBezTo>
                  <a:cubicBezTo>
                    <a:pt x="52" y="62"/>
                    <a:pt x="52" y="62"/>
                    <a:pt x="52" y="62"/>
                  </a:cubicBezTo>
                  <a:cubicBezTo>
                    <a:pt x="54" y="37"/>
                    <a:pt x="54" y="37"/>
                    <a:pt x="54" y="37"/>
                  </a:cubicBezTo>
                  <a:cubicBezTo>
                    <a:pt x="54" y="34"/>
                    <a:pt x="54" y="34"/>
                    <a:pt x="54" y="34"/>
                  </a:cubicBezTo>
                  <a:cubicBezTo>
                    <a:pt x="44" y="34"/>
                    <a:pt x="44" y="34"/>
                    <a:pt x="44" y="34"/>
                  </a:cubicBezTo>
                  <a:close/>
                  <a:moveTo>
                    <a:pt x="49" y="72"/>
                  </a:moveTo>
                  <a:cubicBezTo>
                    <a:pt x="52" y="72"/>
                    <a:pt x="53" y="71"/>
                    <a:pt x="53" y="69"/>
                  </a:cubicBezTo>
                  <a:cubicBezTo>
                    <a:pt x="53" y="66"/>
                    <a:pt x="51" y="65"/>
                    <a:pt x="49" y="65"/>
                  </a:cubicBezTo>
                  <a:cubicBezTo>
                    <a:pt x="47" y="65"/>
                    <a:pt x="45" y="66"/>
                    <a:pt x="45" y="69"/>
                  </a:cubicBezTo>
                  <a:cubicBezTo>
                    <a:pt x="45" y="71"/>
                    <a:pt x="47" y="72"/>
                    <a:pt x="49" y="72"/>
                  </a:cubicBezTo>
                  <a:close/>
                  <a:moveTo>
                    <a:pt x="65" y="48"/>
                  </a:moveTo>
                  <a:cubicBezTo>
                    <a:pt x="49" y="20"/>
                    <a:pt x="49" y="20"/>
                    <a:pt x="49" y="20"/>
                  </a:cubicBezTo>
                  <a:cubicBezTo>
                    <a:pt x="34" y="47"/>
                    <a:pt x="34" y="47"/>
                    <a:pt x="34" y="47"/>
                  </a:cubicBezTo>
                  <a:cubicBezTo>
                    <a:pt x="34" y="48"/>
                    <a:pt x="34" y="48"/>
                    <a:pt x="33" y="48"/>
                  </a:cubicBezTo>
                  <a:cubicBezTo>
                    <a:pt x="17" y="75"/>
                    <a:pt x="17" y="75"/>
                    <a:pt x="17" y="75"/>
                  </a:cubicBezTo>
                  <a:cubicBezTo>
                    <a:pt x="49" y="75"/>
                    <a:pt x="49" y="75"/>
                    <a:pt x="49" y="75"/>
                  </a:cubicBezTo>
                  <a:cubicBezTo>
                    <a:pt x="81" y="75"/>
                    <a:pt x="81" y="75"/>
                    <a:pt x="81" y="75"/>
                  </a:cubicBezTo>
                  <a:cubicBezTo>
                    <a:pt x="65" y="48"/>
                    <a:pt x="65" y="48"/>
                    <a:pt x="65" y="48"/>
                  </a:cubicBezTo>
                  <a:cubicBezTo>
                    <a:pt x="65" y="48"/>
                    <a:pt x="65" y="48"/>
                    <a:pt x="65" y="48"/>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121920" tIns="60960" rIns="121920" bIns="60960"/>
            <a:lstStyle/>
            <a:p>
              <a:endParaRPr lang="zh-CN" altLang="en-US">
                <a:solidFill>
                  <a:schemeClr val="tx1">
                    <a:lumMod val="75000"/>
                    <a:lumOff val="25000"/>
                  </a:schemeClr>
                </a:solidFill>
                <a:latin typeface="字魂36号-正文宋楷" panose="02000000000000000000" pitchFamily="2" charset="-122"/>
                <a:ea typeface="字魂36号-正文宋楷" panose="02000000000000000000" pitchFamily="2" charset="-122"/>
              </a:endParaRPr>
            </a:p>
          </p:txBody>
        </p:sp>
      </p:grpSp>
      <p:grpSp>
        <p:nvGrpSpPr>
          <p:cNvPr id="37" name="Group 24">
            <a:extLst>
              <a:ext uri="{FF2B5EF4-FFF2-40B4-BE49-F238E27FC236}">
                <a16:creationId xmlns:a16="http://schemas.microsoft.com/office/drawing/2014/main" id="{6A259D04-BF97-563D-B1C2-1985A92AF13A}"/>
              </a:ext>
            </a:extLst>
          </p:cNvPr>
          <p:cNvGrpSpPr>
            <a:grpSpLocks/>
          </p:cNvGrpSpPr>
          <p:nvPr/>
        </p:nvGrpSpPr>
        <p:grpSpPr bwMode="auto">
          <a:xfrm>
            <a:off x="5065713" y="2637475"/>
            <a:ext cx="3363912" cy="955675"/>
            <a:chOff x="0" y="-247929"/>
            <a:chExt cx="3364602" cy="956128"/>
          </a:xfrm>
        </p:grpSpPr>
        <p:cxnSp>
          <p:nvCxnSpPr>
            <p:cNvPr id="38" name="直接连接符 62">
              <a:extLst>
                <a:ext uri="{FF2B5EF4-FFF2-40B4-BE49-F238E27FC236}">
                  <a16:creationId xmlns:a16="http://schemas.microsoft.com/office/drawing/2014/main" id="{9F8381B2-D0DD-917E-A1CE-2A396ECC0F78}"/>
                </a:ext>
              </a:extLst>
            </p:cNvPr>
            <p:cNvCxnSpPr>
              <a:cxnSpLocks noChangeShapeType="1"/>
              <a:stCxn id="24" idx="6"/>
            </p:cNvCxnSpPr>
            <p:nvPr/>
          </p:nvCxnSpPr>
          <p:spPr bwMode="auto">
            <a:xfrm>
              <a:off x="0" y="216683"/>
              <a:ext cx="2408474" cy="1"/>
            </a:xfrm>
            <a:prstGeom prst="line">
              <a:avLst/>
            </a:prstGeom>
            <a:noFill/>
            <a:ln w="12700">
              <a:solidFill>
                <a:srgbClr val="173571"/>
              </a:solidFill>
              <a:round/>
              <a:headEnd/>
              <a:tailEnd/>
            </a:ln>
            <a:extLst>
              <a:ext uri="{909E8E84-426E-40DD-AFC4-6F175D3DCCD1}">
                <a14:hiddenFill xmlns:a14="http://schemas.microsoft.com/office/drawing/2010/main">
                  <a:noFill/>
                </a14:hiddenFill>
              </a:ext>
            </a:extLst>
          </p:spPr>
        </p:cxnSp>
        <p:sp>
          <p:nvSpPr>
            <p:cNvPr id="39" name="椭圆 63">
              <a:extLst>
                <a:ext uri="{FF2B5EF4-FFF2-40B4-BE49-F238E27FC236}">
                  <a16:creationId xmlns:a16="http://schemas.microsoft.com/office/drawing/2014/main" id="{38BD3DCC-A5A2-77A8-4D9B-6B2C3329FDFE}"/>
                </a:ext>
              </a:extLst>
            </p:cNvPr>
            <p:cNvSpPr>
              <a:spLocks noChangeArrowheads="1"/>
            </p:cNvSpPr>
            <p:nvPr/>
          </p:nvSpPr>
          <p:spPr bwMode="auto">
            <a:xfrm>
              <a:off x="2408474" y="-247929"/>
              <a:ext cx="956128" cy="956128"/>
            </a:xfrm>
            <a:prstGeom prst="ellipse">
              <a:avLst/>
            </a:prstGeom>
            <a:solidFill>
              <a:srgbClr val="17357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2400">
                <a:solidFill>
                  <a:schemeClr val="tx1">
                    <a:lumMod val="75000"/>
                    <a:lumOff val="25000"/>
                  </a:schemeClr>
                </a:solidFill>
                <a:latin typeface="字魂36号-正文宋楷" panose="02000000000000000000" pitchFamily="2" charset="-122"/>
                <a:ea typeface="字魂36号-正文宋楷" panose="02000000000000000000" pitchFamily="2" charset="-122"/>
                <a:sym typeface="Arial" panose="020B0604020202020204" pitchFamily="34" charset="0"/>
              </a:endParaRPr>
            </a:p>
          </p:txBody>
        </p:sp>
        <p:sp>
          <p:nvSpPr>
            <p:cNvPr id="40" name="Freeform 168">
              <a:extLst>
                <a:ext uri="{FF2B5EF4-FFF2-40B4-BE49-F238E27FC236}">
                  <a16:creationId xmlns:a16="http://schemas.microsoft.com/office/drawing/2014/main" id="{B64B1630-D9A9-937D-85D9-979520B4E79A}"/>
                </a:ext>
              </a:extLst>
            </p:cNvPr>
            <p:cNvSpPr>
              <a:spLocks noChangeAspect="1" noEditPoints="1" noChangeArrowheads="1"/>
            </p:cNvSpPr>
            <p:nvPr/>
          </p:nvSpPr>
          <p:spPr bwMode="auto">
            <a:xfrm>
              <a:off x="2626434" y="32135"/>
              <a:ext cx="462345" cy="396000"/>
            </a:xfrm>
            <a:custGeom>
              <a:avLst/>
              <a:gdLst>
                <a:gd name="T0" fmla="*/ 2147483646 w 94"/>
                <a:gd name="T1" fmla="*/ 2147483646 h 81"/>
                <a:gd name="T2" fmla="*/ 2147483646 w 94"/>
                <a:gd name="T3" fmla="*/ 2147483646 h 81"/>
                <a:gd name="T4" fmla="*/ 2147483646 w 94"/>
                <a:gd name="T5" fmla="*/ 2147483646 h 81"/>
                <a:gd name="T6" fmla="*/ 2147483646 w 94"/>
                <a:gd name="T7" fmla="*/ 0 h 81"/>
                <a:gd name="T8" fmla="*/ 2147483646 w 94"/>
                <a:gd name="T9" fmla="*/ 2147483646 h 81"/>
                <a:gd name="T10" fmla="*/ 2147483646 w 94"/>
                <a:gd name="T11" fmla="*/ 2147483646 h 81"/>
                <a:gd name="T12" fmla="*/ 2147483646 w 94"/>
                <a:gd name="T13" fmla="*/ 2147483646 h 81"/>
                <a:gd name="T14" fmla="*/ 2147483646 w 94"/>
                <a:gd name="T15" fmla="*/ 2147483646 h 81"/>
                <a:gd name="T16" fmla="*/ 2147483646 w 94"/>
                <a:gd name="T17" fmla="*/ 2147483646 h 81"/>
                <a:gd name="T18" fmla="*/ 2147483646 w 94"/>
                <a:gd name="T19" fmla="*/ 2147483646 h 81"/>
                <a:gd name="T20" fmla="*/ 2147483646 w 94"/>
                <a:gd name="T21" fmla="*/ 2147483646 h 81"/>
                <a:gd name="T22" fmla="*/ 2147483646 w 94"/>
                <a:gd name="T23" fmla="*/ 2147483646 h 81"/>
                <a:gd name="T24" fmla="*/ 2147483646 w 94"/>
                <a:gd name="T25" fmla="*/ 2147483646 h 81"/>
                <a:gd name="T26" fmla="*/ 2147483646 w 94"/>
                <a:gd name="T27" fmla="*/ 2147483646 h 81"/>
                <a:gd name="T28" fmla="*/ 2147483646 w 94"/>
                <a:gd name="T29" fmla="*/ 2147483646 h 81"/>
                <a:gd name="T30" fmla="*/ 2147483646 w 94"/>
                <a:gd name="T31" fmla="*/ 2147483646 h 81"/>
                <a:gd name="T32" fmla="*/ 2147483646 w 94"/>
                <a:gd name="T33" fmla="*/ 2147483646 h 81"/>
                <a:gd name="T34" fmla="*/ 2147483646 w 94"/>
                <a:gd name="T35" fmla="*/ 2147483646 h 81"/>
                <a:gd name="T36" fmla="*/ 2147483646 w 94"/>
                <a:gd name="T37" fmla="*/ 2147483646 h 81"/>
                <a:gd name="T38" fmla="*/ 2147483646 w 94"/>
                <a:gd name="T39" fmla="*/ 2147483646 h 81"/>
                <a:gd name="T40" fmla="*/ 2147483646 w 94"/>
                <a:gd name="T41" fmla="*/ 2147483646 h 81"/>
                <a:gd name="T42" fmla="*/ 2147483646 w 94"/>
                <a:gd name="T43" fmla="*/ 2147483646 h 81"/>
                <a:gd name="T44" fmla="*/ 2147483646 w 94"/>
                <a:gd name="T45" fmla="*/ 0 h 81"/>
                <a:gd name="T46" fmla="*/ 2147483646 w 94"/>
                <a:gd name="T47" fmla="*/ 0 h 81"/>
                <a:gd name="T48" fmla="*/ 2147483646 w 94"/>
                <a:gd name="T49" fmla="*/ 2147483646 h 81"/>
                <a:gd name="T50" fmla="*/ 2147483646 w 94"/>
                <a:gd name="T51" fmla="*/ 2147483646 h 81"/>
                <a:gd name="T52" fmla="*/ 2147483646 w 94"/>
                <a:gd name="T53" fmla="*/ 2147483646 h 81"/>
                <a:gd name="T54" fmla="*/ 2147483646 w 94"/>
                <a:gd name="T55" fmla="*/ 2147483646 h 81"/>
                <a:gd name="T56" fmla="*/ 2147483646 w 94"/>
                <a:gd name="T57" fmla="*/ 2147483646 h 81"/>
                <a:gd name="T58" fmla="*/ 2147483646 w 94"/>
                <a:gd name="T59" fmla="*/ 2147483646 h 81"/>
                <a:gd name="T60" fmla="*/ 2147483646 w 94"/>
                <a:gd name="T61" fmla="*/ 2147483646 h 81"/>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94"/>
                <a:gd name="T94" fmla="*/ 0 h 81"/>
                <a:gd name="T95" fmla="*/ 94 w 94"/>
                <a:gd name="T96" fmla="*/ 81 h 81"/>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94" h="81">
                  <a:moveTo>
                    <a:pt x="4" y="19"/>
                  </a:moveTo>
                  <a:cubicBezTo>
                    <a:pt x="46" y="19"/>
                    <a:pt x="46" y="19"/>
                    <a:pt x="46" y="19"/>
                  </a:cubicBezTo>
                  <a:cubicBezTo>
                    <a:pt x="50" y="16"/>
                    <a:pt x="50" y="16"/>
                    <a:pt x="50" y="16"/>
                  </a:cubicBezTo>
                  <a:cubicBezTo>
                    <a:pt x="73" y="0"/>
                    <a:pt x="73" y="0"/>
                    <a:pt x="73" y="0"/>
                  </a:cubicBezTo>
                  <a:cubicBezTo>
                    <a:pt x="73" y="33"/>
                    <a:pt x="73" y="33"/>
                    <a:pt x="73" y="33"/>
                  </a:cubicBezTo>
                  <a:cubicBezTo>
                    <a:pt x="73" y="66"/>
                    <a:pt x="73" y="66"/>
                    <a:pt x="73" y="66"/>
                  </a:cubicBezTo>
                  <a:cubicBezTo>
                    <a:pt x="50" y="49"/>
                    <a:pt x="50" y="49"/>
                    <a:pt x="50" y="49"/>
                  </a:cubicBezTo>
                  <a:cubicBezTo>
                    <a:pt x="46" y="47"/>
                    <a:pt x="46" y="47"/>
                    <a:pt x="46" y="47"/>
                  </a:cubicBezTo>
                  <a:cubicBezTo>
                    <a:pt x="33" y="47"/>
                    <a:pt x="33" y="47"/>
                    <a:pt x="33" y="47"/>
                  </a:cubicBezTo>
                  <a:cubicBezTo>
                    <a:pt x="40" y="70"/>
                    <a:pt x="40" y="70"/>
                    <a:pt x="40" y="70"/>
                  </a:cubicBezTo>
                  <a:cubicBezTo>
                    <a:pt x="45" y="70"/>
                    <a:pt x="45" y="70"/>
                    <a:pt x="45" y="70"/>
                  </a:cubicBezTo>
                  <a:cubicBezTo>
                    <a:pt x="45" y="81"/>
                    <a:pt x="45" y="81"/>
                    <a:pt x="45" y="81"/>
                  </a:cubicBezTo>
                  <a:cubicBezTo>
                    <a:pt x="43" y="81"/>
                    <a:pt x="43" y="81"/>
                    <a:pt x="43" y="81"/>
                  </a:cubicBezTo>
                  <a:cubicBezTo>
                    <a:pt x="21" y="81"/>
                    <a:pt x="21" y="81"/>
                    <a:pt x="21" y="81"/>
                  </a:cubicBezTo>
                  <a:cubicBezTo>
                    <a:pt x="11" y="47"/>
                    <a:pt x="11" y="47"/>
                    <a:pt x="11" y="47"/>
                  </a:cubicBezTo>
                  <a:cubicBezTo>
                    <a:pt x="4" y="47"/>
                    <a:pt x="4" y="47"/>
                    <a:pt x="4" y="47"/>
                  </a:cubicBezTo>
                  <a:cubicBezTo>
                    <a:pt x="0" y="37"/>
                    <a:pt x="0" y="28"/>
                    <a:pt x="4" y="19"/>
                  </a:cubicBezTo>
                  <a:close/>
                  <a:moveTo>
                    <a:pt x="87" y="23"/>
                  </a:moveTo>
                  <a:cubicBezTo>
                    <a:pt x="91" y="24"/>
                    <a:pt x="94" y="28"/>
                    <a:pt x="94" y="33"/>
                  </a:cubicBezTo>
                  <a:cubicBezTo>
                    <a:pt x="94" y="38"/>
                    <a:pt x="91" y="42"/>
                    <a:pt x="87" y="43"/>
                  </a:cubicBezTo>
                  <a:cubicBezTo>
                    <a:pt x="87" y="66"/>
                    <a:pt x="87" y="66"/>
                    <a:pt x="87" y="66"/>
                  </a:cubicBezTo>
                  <a:cubicBezTo>
                    <a:pt x="78" y="66"/>
                    <a:pt x="78" y="66"/>
                    <a:pt x="78" y="66"/>
                  </a:cubicBezTo>
                  <a:cubicBezTo>
                    <a:pt x="78" y="0"/>
                    <a:pt x="78" y="0"/>
                    <a:pt x="78" y="0"/>
                  </a:cubicBezTo>
                  <a:cubicBezTo>
                    <a:pt x="87" y="0"/>
                    <a:pt x="87" y="0"/>
                    <a:pt x="87" y="0"/>
                  </a:cubicBezTo>
                  <a:cubicBezTo>
                    <a:pt x="87" y="23"/>
                    <a:pt x="87" y="23"/>
                    <a:pt x="87" y="23"/>
                  </a:cubicBezTo>
                  <a:close/>
                  <a:moveTo>
                    <a:pt x="46" y="49"/>
                  </a:moveTo>
                  <a:cubicBezTo>
                    <a:pt x="37" y="49"/>
                    <a:pt x="37" y="49"/>
                    <a:pt x="37" y="49"/>
                  </a:cubicBezTo>
                  <a:cubicBezTo>
                    <a:pt x="40" y="61"/>
                    <a:pt x="40" y="61"/>
                    <a:pt x="40" y="61"/>
                  </a:cubicBezTo>
                  <a:cubicBezTo>
                    <a:pt x="43" y="61"/>
                    <a:pt x="43" y="61"/>
                    <a:pt x="43" y="61"/>
                  </a:cubicBezTo>
                  <a:cubicBezTo>
                    <a:pt x="43" y="57"/>
                    <a:pt x="43" y="57"/>
                    <a:pt x="43" y="57"/>
                  </a:cubicBezTo>
                  <a:lnTo>
                    <a:pt x="46" y="49"/>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121920" tIns="60960" rIns="121920" bIns="60960"/>
            <a:lstStyle/>
            <a:p>
              <a:endParaRPr lang="zh-CN" altLang="en-US">
                <a:solidFill>
                  <a:schemeClr val="tx1">
                    <a:lumMod val="75000"/>
                    <a:lumOff val="25000"/>
                  </a:schemeClr>
                </a:solidFill>
                <a:latin typeface="字魂36号-正文宋楷" panose="02000000000000000000" pitchFamily="2" charset="-122"/>
                <a:ea typeface="字魂36号-正文宋楷" panose="02000000000000000000" pitchFamily="2" charset="-122"/>
              </a:endParaRPr>
            </a:p>
          </p:txBody>
        </p:sp>
      </p:grpSp>
      <p:grpSp>
        <p:nvGrpSpPr>
          <p:cNvPr id="41" name="Group 28">
            <a:extLst>
              <a:ext uri="{FF2B5EF4-FFF2-40B4-BE49-F238E27FC236}">
                <a16:creationId xmlns:a16="http://schemas.microsoft.com/office/drawing/2014/main" id="{8F3D318D-496E-DA02-B248-7193D2C1C561}"/>
              </a:ext>
            </a:extLst>
          </p:cNvPr>
          <p:cNvGrpSpPr>
            <a:grpSpLocks/>
          </p:cNvGrpSpPr>
          <p:nvPr/>
        </p:nvGrpSpPr>
        <p:grpSpPr bwMode="auto">
          <a:xfrm>
            <a:off x="5065713" y="3863067"/>
            <a:ext cx="3351212" cy="955675"/>
            <a:chOff x="0" y="0"/>
            <a:chExt cx="3351721" cy="956128"/>
          </a:xfrm>
        </p:grpSpPr>
        <p:sp>
          <p:nvSpPr>
            <p:cNvPr id="42" name="直接连接符 66">
              <a:extLst>
                <a:ext uri="{FF2B5EF4-FFF2-40B4-BE49-F238E27FC236}">
                  <a16:creationId xmlns:a16="http://schemas.microsoft.com/office/drawing/2014/main" id="{55308F51-7530-D647-17AA-950B28E96059}"/>
                </a:ext>
              </a:extLst>
            </p:cNvPr>
            <p:cNvSpPr>
              <a:spLocks noChangeShapeType="1"/>
            </p:cNvSpPr>
            <p:nvPr/>
          </p:nvSpPr>
          <p:spPr bwMode="auto">
            <a:xfrm>
              <a:off x="0" y="494105"/>
              <a:ext cx="2372336" cy="1"/>
            </a:xfrm>
            <a:prstGeom prst="line">
              <a:avLst/>
            </a:prstGeom>
            <a:noFill/>
            <a:ln w="12700">
              <a:solidFill>
                <a:srgbClr val="173571"/>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tx1">
                    <a:lumMod val="75000"/>
                    <a:lumOff val="25000"/>
                  </a:schemeClr>
                </a:solidFill>
                <a:latin typeface="字魂36号-正文宋楷" panose="02000000000000000000" pitchFamily="2" charset="-122"/>
                <a:ea typeface="字魂36号-正文宋楷" panose="02000000000000000000" pitchFamily="2" charset="-122"/>
              </a:endParaRPr>
            </a:p>
          </p:txBody>
        </p:sp>
        <p:sp>
          <p:nvSpPr>
            <p:cNvPr id="43" name="椭圆 67">
              <a:extLst>
                <a:ext uri="{FF2B5EF4-FFF2-40B4-BE49-F238E27FC236}">
                  <a16:creationId xmlns:a16="http://schemas.microsoft.com/office/drawing/2014/main" id="{33FA1AC0-EEF3-574F-26D0-6CDF95665C8C}"/>
                </a:ext>
              </a:extLst>
            </p:cNvPr>
            <p:cNvSpPr>
              <a:spLocks noChangeArrowheads="1"/>
            </p:cNvSpPr>
            <p:nvPr/>
          </p:nvSpPr>
          <p:spPr bwMode="auto">
            <a:xfrm>
              <a:off x="2395593" y="0"/>
              <a:ext cx="956128" cy="956128"/>
            </a:xfrm>
            <a:prstGeom prst="ellipse">
              <a:avLst/>
            </a:prstGeom>
            <a:solidFill>
              <a:srgbClr val="17357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2400">
                <a:solidFill>
                  <a:schemeClr val="tx1">
                    <a:lumMod val="75000"/>
                    <a:lumOff val="25000"/>
                  </a:schemeClr>
                </a:solidFill>
                <a:latin typeface="字魂36号-正文宋楷" panose="02000000000000000000" pitchFamily="2" charset="-122"/>
                <a:ea typeface="字魂36号-正文宋楷" panose="02000000000000000000" pitchFamily="2" charset="-122"/>
                <a:sym typeface="Arial" panose="020B0604020202020204" pitchFamily="34" charset="0"/>
              </a:endParaRPr>
            </a:p>
          </p:txBody>
        </p:sp>
        <p:sp>
          <p:nvSpPr>
            <p:cNvPr id="44" name="Freeform 203">
              <a:extLst>
                <a:ext uri="{FF2B5EF4-FFF2-40B4-BE49-F238E27FC236}">
                  <a16:creationId xmlns:a16="http://schemas.microsoft.com/office/drawing/2014/main" id="{54F44D91-9D32-9CAE-8580-657AFCE747E0}"/>
                </a:ext>
              </a:extLst>
            </p:cNvPr>
            <p:cNvSpPr>
              <a:spLocks noChangeAspect="1" noEditPoints="1" noChangeArrowheads="1"/>
            </p:cNvSpPr>
            <p:nvPr/>
          </p:nvSpPr>
          <p:spPr bwMode="auto">
            <a:xfrm>
              <a:off x="2682897" y="264298"/>
              <a:ext cx="413052" cy="396000"/>
            </a:xfrm>
            <a:custGeom>
              <a:avLst/>
              <a:gdLst>
                <a:gd name="T0" fmla="*/ 2147483646 w 218"/>
                <a:gd name="T1" fmla="*/ 2147483646 h 209"/>
                <a:gd name="T2" fmla="*/ 2147483646 w 218"/>
                <a:gd name="T3" fmla="*/ 2147483646 h 209"/>
                <a:gd name="T4" fmla="*/ 2147483646 w 218"/>
                <a:gd name="T5" fmla="*/ 2147483646 h 209"/>
                <a:gd name="T6" fmla="*/ 2147483646 w 218"/>
                <a:gd name="T7" fmla="*/ 2147483646 h 209"/>
                <a:gd name="T8" fmla="*/ 2147483646 w 218"/>
                <a:gd name="T9" fmla="*/ 2147483646 h 209"/>
                <a:gd name="T10" fmla="*/ 2147483646 w 218"/>
                <a:gd name="T11" fmla="*/ 2147483646 h 209"/>
                <a:gd name="T12" fmla="*/ 2147483646 w 218"/>
                <a:gd name="T13" fmla="*/ 2147483646 h 209"/>
                <a:gd name="T14" fmla="*/ 2147483646 w 218"/>
                <a:gd name="T15" fmla="*/ 2147483646 h 209"/>
                <a:gd name="T16" fmla="*/ 2147483646 w 218"/>
                <a:gd name="T17" fmla="*/ 2147483646 h 209"/>
                <a:gd name="T18" fmla="*/ 2147483646 w 218"/>
                <a:gd name="T19" fmla="*/ 2147483646 h 209"/>
                <a:gd name="T20" fmla="*/ 2147483646 w 218"/>
                <a:gd name="T21" fmla="*/ 2147483646 h 209"/>
                <a:gd name="T22" fmla="*/ 2147483646 w 218"/>
                <a:gd name="T23" fmla="*/ 2147483646 h 209"/>
                <a:gd name="T24" fmla="*/ 2147483646 w 218"/>
                <a:gd name="T25" fmla="*/ 2147483646 h 209"/>
                <a:gd name="T26" fmla="*/ 2147483646 w 218"/>
                <a:gd name="T27" fmla="*/ 2147483646 h 209"/>
                <a:gd name="T28" fmla="*/ 2147483646 w 218"/>
                <a:gd name="T29" fmla="*/ 2147483646 h 209"/>
                <a:gd name="T30" fmla="*/ 2147483646 w 218"/>
                <a:gd name="T31" fmla="*/ 2147483646 h 209"/>
                <a:gd name="T32" fmla="*/ 2147483646 w 218"/>
                <a:gd name="T33" fmla="*/ 2147483646 h 209"/>
                <a:gd name="T34" fmla="*/ 2147483646 w 218"/>
                <a:gd name="T35" fmla="*/ 2147483646 h 209"/>
                <a:gd name="T36" fmla="*/ 2147483646 w 218"/>
                <a:gd name="T37" fmla="*/ 2147483646 h 209"/>
                <a:gd name="T38" fmla="*/ 2147483646 w 218"/>
                <a:gd name="T39" fmla="*/ 2147483646 h 209"/>
                <a:gd name="T40" fmla="*/ 2147483646 w 218"/>
                <a:gd name="T41" fmla="*/ 2147483646 h 209"/>
                <a:gd name="T42" fmla="*/ 2147483646 w 218"/>
                <a:gd name="T43" fmla="*/ 2147483646 h 209"/>
                <a:gd name="T44" fmla="*/ 2147483646 w 218"/>
                <a:gd name="T45" fmla="*/ 2147483646 h 209"/>
                <a:gd name="T46" fmla="*/ 2147483646 w 218"/>
                <a:gd name="T47" fmla="*/ 2147483646 h 209"/>
                <a:gd name="T48" fmla="*/ 2147483646 w 218"/>
                <a:gd name="T49" fmla="*/ 2147483646 h 209"/>
                <a:gd name="T50" fmla="*/ 2147483646 w 218"/>
                <a:gd name="T51" fmla="*/ 2147483646 h 209"/>
                <a:gd name="T52" fmla="*/ 2147483646 w 218"/>
                <a:gd name="T53" fmla="*/ 2147483646 h 209"/>
                <a:gd name="T54" fmla="*/ 2147483646 w 218"/>
                <a:gd name="T55" fmla="*/ 2147483646 h 209"/>
                <a:gd name="T56" fmla="*/ 2147483646 w 218"/>
                <a:gd name="T57" fmla="*/ 2147483646 h 209"/>
                <a:gd name="T58" fmla="*/ 0 w 218"/>
                <a:gd name="T59" fmla="*/ 2147483646 h 209"/>
                <a:gd name="T60" fmla="*/ 2147483646 w 218"/>
                <a:gd name="T61" fmla="*/ 2147483646 h 209"/>
                <a:gd name="T62" fmla="*/ 2147483646 w 218"/>
                <a:gd name="T63" fmla="*/ 2147483646 h 209"/>
                <a:gd name="T64" fmla="*/ 2147483646 w 218"/>
                <a:gd name="T65" fmla="*/ 2147483646 h 209"/>
                <a:gd name="T66" fmla="*/ 2147483646 w 218"/>
                <a:gd name="T67" fmla="*/ 2147483646 h 209"/>
                <a:gd name="T68" fmla="*/ 2147483646 w 218"/>
                <a:gd name="T69" fmla="*/ 2147483646 h 209"/>
                <a:gd name="T70" fmla="*/ 2147483646 w 218"/>
                <a:gd name="T71" fmla="*/ 2147483646 h 209"/>
                <a:gd name="T72" fmla="*/ 2147483646 w 218"/>
                <a:gd name="T73" fmla="*/ 0 h 209"/>
                <a:gd name="T74" fmla="*/ 2147483646 w 218"/>
                <a:gd name="T75" fmla="*/ 2147483646 h 209"/>
                <a:gd name="T76" fmla="*/ 2147483646 w 218"/>
                <a:gd name="T77" fmla="*/ 2147483646 h 209"/>
                <a:gd name="T78" fmla="*/ 2147483646 w 218"/>
                <a:gd name="T79" fmla="*/ 2147483646 h 209"/>
                <a:gd name="T80" fmla="*/ 2147483646 w 218"/>
                <a:gd name="T81" fmla="*/ 2147483646 h 209"/>
                <a:gd name="T82" fmla="*/ 2147483646 w 218"/>
                <a:gd name="T83" fmla="*/ 2147483646 h 209"/>
                <a:gd name="T84" fmla="*/ 2147483646 w 218"/>
                <a:gd name="T85" fmla="*/ 2147483646 h 209"/>
                <a:gd name="T86" fmla="*/ 2147483646 w 218"/>
                <a:gd name="T87" fmla="*/ 2147483646 h 209"/>
                <a:gd name="T88" fmla="*/ 2147483646 w 218"/>
                <a:gd name="T89" fmla="*/ 2147483646 h 209"/>
                <a:gd name="T90" fmla="*/ 2147483646 w 218"/>
                <a:gd name="T91" fmla="*/ 2147483646 h 209"/>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218"/>
                <a:gd name="T139" fmla="*/ 0 h 209"/>
                <a:gd name="T140" fmla="*/ 218 w 218"/>
                <a:gd name="T141" fmla="*/ 209 h 209"/>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218" h="209">
                  <a:moveTo>
                    <a:pt x="88" y="43"/>
                  </a:moveTo>
                  <a:lnTo>
                    <a:pt x="36" y="43"/>
                  </a:lnTo>
                  <a:lnTo>
                    <a:pt x="26" y="57"/>
                  </a:lnTo>
                  <a:lnTo>
                    <a:pt x="36" y="71"/>
                  </a:lnTo>
                  <a:lnTo>
                    <a:pt x="88" y="71"/>
                  </a:lnTo>
                  <a:lnTo>
                    <a:pt x="88" y="43"/>
                  </a:lnTo>
                  <a:close/>
                  <a:moveTo>
                    <a:pt x="126" y="71"/>
                  </a:moveTo>
                  <a:lnTo>
                    <a:pt x="187" y="71"/>
                  </a:lnTo>
                  <a:lnTo>
                    <a:pt x="194" y="71"/>
                  </a:lnTo>
                  <a:lnTo>
                    <a:pt x="197" y="76"/>
                  </a:lnTo>
                  <a:lnTo>
                    <a:pt x="213" y="102"/>
                  </a:lnTo>
                  <a:lnTo>
                    <a:pt x="218" y="109"/>
                  </a:lnTo>
                  <a:lnTo>
                    <a:pt x="213" y="114"/>
                  </a:lnTo>
                  <a:lnTo>
                    <a:pt x="197" y="140"/>
                  </a:lnTo>
                  <a:lnTo>
                    <a:pt x="194" y="147"/>
                  </a:lnTo>
                  <a:lnTo>
                    <a:pt x="187" y="147"/>
                  </a:lnTo>
                  <a:lnTo>
                    <a:pt x="126" y="147"/>
                  </a:lnTo>
                  <a:lnTo>
                    <a:pt x="126" y="180"/>
                  </a:lnTo>
                  <a:lnTo>
                    <a:pt x="180" y="180"/>
                  </a:lnTo>
                  <a:lnTo>
                    <a:pt x="180" y="209"/>
                  </a:lnTo>
                  <a:lnTo>
                    <a:pt x="40" y="209"/>
                  </a:lnTo>
                  <a:lnTo>
                    <a:pt x="40" y="180"/>
                  </a:lnTo>
                  <a:lnTo>
                    <a:pt x="90" y="180"/>
                  </a:lnTo>
                  <a:lnTo>
                    <a:pt x="90" y="95"/>
                  </a:lnTo>
                  <a:lnTo>
                    <a:pt x="29" y="95"/>
                  </a:lnTo>
                  <a:lnTo>
                    <a:pt x="22" y="95"/>
                  </a:lnTo>
                  <a:lnTo>
                    <a:pt x="19" y="88"/>
                  </a:lnTo>
                  <a:lnTo>
                    <a:pt x="3" y="62"/>
                  </a:lnTo>
                  <a:lnTo>
                    <a:pt x="0" y="57"/>
                  </a:lnTo>
                  <a:lnTo>
                    <a:pt x="3" y="50"/>
                  </a:lnTo>
                  <a:lnTo>
                    <a:pt x="19" y="24"/>
                  </a:lnTo>
                  <a:lnTo>
                    <a:pt x="22" y="19"/>
                  </a:lnTo>
                  <a:lnTo>
                    <a:pt x="29" y="19"/>
                  </a:lnTo>
                  <a:lnTo>
                    <a:pt x="90" y="19"/>
                  </a:lnTo>
                  <a:lnTo>
                    <a:pt x="90" y="15"/>
                  </a:lnTo>
                  <a:lnTo>
                    <a:pt x="109" y="0"/>
                  </a:lnTo>
                  <a:lnTo>
                    <a:pt x="126" y="15"/>
                  </a:lnTo>
                  <a:lnTo>
                    <a:pt x="126" y="71"/>
                  </a:lnTo>
                  <a:close/>
                  <a:moveTo>
                    <a:pt x="182" y="93"/>
                  </a:moveTo>
                  <a:lnTo>
                    <a:pt x="128" y="93"/>
                  </a:lnTo>
                  <a:lnTo>
                    <a:pt x="128" y="123"/>
                  </a:lnTo>
                  <a:lnTo>
                    <a:pt x="182" y="123"/>
                  </a:lnTo>
                  <a:lnTo>
                    <a:pt x="192" y="109"/>
                  </a:lnTo>
                  <a:lnTo>
                    <a:pt x="182" y="93"/>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121920" tIns="60960" rIns="121920" bIns="60960"/>
            <a:lstStyle/>
            <a:p>
              <a:endParaRPr lang="zh-CN" altLang="en-US">
                <a:solidFill>
                  <a:schemeClr val="tx1">
                    <a:lumMod val="75000"/>
                    <a:lumOff val="25000"/>
                  </a:schemeClr>
                </a:solidFill>
                <a:latin typeface="字魂36号-正文宋楷" panose="02000000000000000000" pitchFamily="2" charset="-122"/>
                <a:ea typeface="字魂36号-正文宋楷" panose="02000000000000000000" pitchFamily="2" charset="-122"/>
              </a:endParaRPr>
            </a:p>
          </p:txBody>
        </p:sp>
      </p:grpSp>
      <p:grpSp>
        <p:nvGrpSpPr>
          <p:cNvPr id="45" name="组合 44">
            <a:extLst>
              <a:ext uri="{FF2B5EF4-FFF2-40B4-BE49-F238E27FC236}">
                <a16:creationId xmlns:a16="http://schemas.microsoft.com/office/drawing/2014/main" id="{0888F204-4B8C-9A04-0673-8F8D8D20DD2C}"/>
              </a:ext>
            </a:extLst>
          </p:cNvPr>
          <p:cNvGrpSpPr/>
          <p:nvPr/>
        </p:nvGrpSpPr>
        <p:grpSpPr>
          <a:xfrm>
            <a:off x="6386358" y="1357566"/>
            <a:ext cx="4111177" cy="838557"/>
            <a:chOff x="8831253" y="5244660"/>
            <a:chExt cx="4111177" cy="838557"/>
          </a:xfrm>
        </p:grpSpPr>
        <p:sp>
          <p:nvSpPr>
            <p:cNvPr id="46" name="item_title1">
              <a:extLst>
                <a:ext uri="{FF2B5EF4-FFF2-40B4-BE49-F238E27FC236}">
                  <a16:creationId xmlns:a16="http://schemas.microsoft.com/office/drawing/2014/main" id="{2F91A841-6B34-E258-F605-3EBC7D01B1CF}"/>
                </a:ext>
              </a:extLst>
            </p:cNvPr>
            <p:cNvSpPr>
              <a:spLocks noChangeArrowheads="1"/>
            </p:cNvSpPr>
            <p:nvPr/>
          </p:nvSpPr>
          <p:spPr bwMode="auto">
            <a:xfrm>
              <a:off x="8831253" y="5244660"/>
              <a:ext cx="1552575" cy="3385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1" tIns="45716" rIns="91431" bIns="45716">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zh-CN" altLang="en-US" sz="1600" b="1" dirty="0">
                  <a:latin typeface="思源黑体 CN Normal" panose="020B0400000000000000" pitchFamily="34" charset="-122"/>
                  <a:ea typeface="思源黑体 CN Normal" panose="020B0400000000000000" pitchFamily="34" charset="-122"/>
                  <a:sym typeface="方正兰亭黑_GBK" panose="02000000000000000000" pitchFamily="2" charset="-122"/>
                </a:rPr>
                <a:t>添加标题</a:t>
              </a:r>
              <a:endParaRPr lang="en-US" sz="1600" b="1" dirty="0">
                <a:latin typeface="思源黑体 CN Normal" panose="020B0400000000000000" pitchFamily="34" charset="-122"/>
                <a:ea typeface="思源黑体 CN Normal" panose="020B0400000000000000" pitchFamily="34" charset="-122"/>
                <a:sym typeface="方正兰亭黑_GBK" panose="02000000000000000000" pitchFamily="2" charset="-122"/>
              </a:endParaRPr>
            </a:p>
          </p:txBody>
        </p:sp>
        <p:sp>
          <p:nvSpPr>
            <p:cNvPr id="47" name="item_content1">
              <a:extLst>
                <a:ext uri="{FF2B5EF4-FFF2-40B4-BE49-F238E27FC236}">
                  <a16:creationId xmlns:a16="http://schemas.microsoft.com/office/drawing/2014/main" id="{4AF64311-5EF8-0066-BDC3-961A450127E1}"/>
                </a:ext>
              </a:extLst>
            </p:cNvPr>
            <p:cNvSpPr>
              <a:spLocks noChangeArrowheads="1"/>
            </p:cNvSpPr>
            <p:nvPr/>
          </p:nvSpPr>
          <p:spPr bwMode="auto">
            <a:xfrm>
              <a:off x="9090026" y="5556414"/>
              <a:ext cx="3852404" cy="5268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nSpc>
                  <a:spcPct val="150000"/>
                </a:lnSpc>
                <a:buNone/>
              </a:pPr>
              <a:r>
                <a:rPr lang="zh-CN" altLang="en-US" sz="1000" dirty="0">
                  <a:latin typeface="思源黑体 CN Normal" panose="020B0400000000000000" pitchFamily="34" charset="-122"/>
                  <a:ea typeface="思源黑体 CN Normal" panose="020B0400000000000000" pitchFamily="34" charset="-122"/>
                </a:rPr>
                <a:t>请在此处添加具体内容，请言简意赅，简单说明即可。请在此处添加具体内容。</a:t>
              </a:r>
            </a:p>
          </p:txBody>
        </p:sp>
      </p:grpSp>
      <p:grpSp>
        <p:nvGrpSpPr>
          <p:cNvPr id="48" name="组合 47">
            <a:extLst>
              <a:ext uri="{FF2B5EF4-FFF2-40B4-BE49-F238E27FC236}">
                <a16:creationId xmlns:a16="http://schemas.microsoft.com/office/drawing/2014/main" id="{74B98A95-2ED8-51A3-9293-95968D3658AE}"/>
              </a:ext>
            </a:extLst>
          </p:cNvPr>
          <p:cNvGrpSpPr/>
          <p:nvPr/>
        </p:nvGrpSpPr>
        <p:grpSpPr>
          <a:xfrm>
            <a:off x="6732303" y="5099840"/>
            <a:ext cx="3852404" cy="830492"/>
            <a:chOff x="9090026" y="5252725"/>
            <a:chExt cx="3852404" cy="830492"/>
          </a:xfrm>
        </p:grpSpPr>
        <p:sp>
          <p:nvSpPr>
            <p:cNvPr id="49" name="item_title4">
              <a:extLst>
                <a:ext uri="{FF2B5EF4-FFF2-40B4-BE49-F238E27FC236}">
                  <a16:creationId xmlns:a16="http://schemas.microsoft.com/office/drawing/2014/main" id="{706687EE-191B-2D6B-9FEA-B12BED81CCF2}"/>
                </a:ext>
              </a:extLst>
            </p:cNvPr>
            <p:cNvSpPr>
              <a:spLocks noChangeArrowheads="1"/>
            </p:cNvSpPr>
            <p:nvPr/>
          </p:nvSpPr>
          <p:spPr bwMode="auto">
            <a:xfrm>
              <a:off x="9090026" y="5252725"/>
              <a:ext cx="1100308" cy="3385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zh-CN" altLang="en-US" sz="1600" b="1" dirty="0">
                  <a:latin typeface="思源黑体 CN Normal" panose="020B0400000000000000" pitchFamily="34" charset="-122"/>
                  <a:ea typeface="思源黑体 CN Normal" panose="020B0400000000000000" pitchFamily="34" charset="-122"/>
                  <a:sym typeface="方正兰亭黑_GBK" panose="02000000000000000000" pitchFamily="2" charset="-122"/>
                </a:rPr>
                <a:t>添加标题</a:t>
              </a:r>
              <a:endParaRPr lang="en-US" sz="1600" b="1" dirty="0">
                <a:latin typeface="思源黑体 CN Normal" panose="020B0400000000000000" pitchFamily="34" charset="-122"/>
                <a:ea typeface="思源黑体 CN Normal" panose="020B0400000000000000" pitchFamily="34" charset="-122"/>
                <a:sym typeface="方正兰亭黑_GBK" panose="02000000000000000000" pitchFamily="2" charset="-122"/>
              </a:endParaRPr>
            </a:p>
          </p:txBody>
        </p:sp>
        <p:sp>
          <p:nvSpPr>
            <p:cNvPr id="50" name="item_content4">
              <a:extLst>
                <a:ext uri="{FF2B5EF4-FFF2-40B4-BE49-F238E27FC236}">
                  <a16:creationId xmlns:a16="http://schemas.microsoft.com/office/drawing/2014/main" id="{381EB8DC-73C1-369A-2EB4-2139546AF4B5}"/>
                </a:ext>
              </a:extLst>
            </p:cNvPr>
            <p:cNvSpPr>
              <a:spLocks noChangeArrowheads="1"/>
            </p:cNvSpPr>
            <p:nvPr/>
          </p:nvSpPr>
          <p:spPr bwMode="auto">
            <a:xfrm>
              <a:off x="9090026" y="5556414"/>
              <a:ext cx="3852404" cy="5268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nSpc>
                  <a:spcPct val="150000"/>
                </a:lnSpc>
                <a:buNone/>
              </a:pPr>
              <a:r>
                <a:rPr lang="zh-CN" altLang="en-US" sz="1000" dirty="0">
                  <a:latin typeface="思源黑体 CN Normal" panose="020B0400000000000000" pitchFamily="34" charset="-122"/>
                  <a:ea typeface="思源黑体 CN Normal" panose="020B0400000000000000" pitchFamily="34" charset="-122"/>
                </a:rPr>
                <a:t>请在此处添加具体内容，请言简意赅，简单说明即可。请在此处添加具体内容。</a:t>
              </a:r>
            </a:p>
          </p:txBody>
        </p:sp>
      </p:grpSp>
      <p:sp>
        <p:nvSpPr>
          <p:cNvPr id="51" name="空心弧 40">
            <a:extLst>
              <a:ext uri="{FF2B5EF4-FFF2-40B4-BE49-F238E27FC236}">
                <a16:creationId xmlns:a16="http://schemas.microsoft.com/office/drawing/2014/main" id="{11E9C846-97A5-943A-D038-80300B844DE1}"/>
              </a:ext>
            </a:extLst>
          </p:cNvPr>
          <p:cNvSpPr>
            <a:spLocks noChangeArrowheads="1"/>
          </p:cNvSpPr>
          <p:nvPr/>
        </p:nvSpPr>
        <p:spPr bwMode="auto">
          <a:xfrm rot="5400000">
            <a:off x="861219" y="1666761"/>
            <a:ext cx="4090987" cy="4092575"/>
          </a:xfrm>
          <a:custGeom>
            <a:avLst/>
            <a:gdLst>
              <a:gd name="T0" fmla="*/ 2147483646 w 21600"/>
              <a:gd name="T1" fmla="*/ 0 h 21600"/>
              <a:gd name="T2" fmla="*/ 910380974 w 21600"/>
              <a:gd name="T3" fmla="*/ 2147483646 h 21600"/>
              <a:gd name="T4" fmla="*/ 2147483646 w 21600"/>
              <a:gd name="T5" fmla="*/ 1829714684 h 21600"/>
              <a:gd name="T6" fmla="*/ 2147483646 w 21600"/>
              <a:gd name="T7" fmla="*/ 2147483646 h 21600"/>
              <a:gd name="T8" fmla="*/ 0 60000 65536"/>
              <a:gd name="T9" fmla="*/ 0 60000 65536"/>
              <a:gd name="T10" fmla="*/ 0 60000 65536"/>
              <a:gd name="T11" fmla="*/ 0 60000 65536"/>
              <a:gd name="T12" fmla="*/ 0 w 21600"/>
              <a:gd name="T13" fmla="*/ 0 h 21600"/>
              <a:gd name="T14" fmla="*/ 21600 w 21600"/>
              <a:gd name="T15" fmla="*/ 7713 h 21600"/>
            </a:gdLst>
            <a:ahLst/>
            <a:cxnLst>
              <a:cxn ang="T8">
                <a:pos x="T0" y="T1"/>
              </a:cxn>
              <a:cxn ang="T9">
                <a:pos x="T2" y="T3"/>
              </a:cxn>
              <a:cxn ang="T10">
                <a:pos x="T4" y="T5"/>
              </a:cxn>
              <a:cxn ang="T11">
                <a:pos x="T6" y="T7"/>
              </a:cxn>
            </a:cxnLst>
            <a:rect l="T12" t="T13" r="T14" b="T15"/>
            <a:pathLst>
              <a:path w="21600" h="21600">
                <a:moveTo>
                  <a:pt x="269" y="10800"/>
                </a:moveTo>
                <a:cubicBezTo>
                  <a:pt x="269" y="4983"/>
                  <a:pt x="4983" y="269"/>
                  <a:pt x="10800" y="269"/>
                </a:cubicBezTo>
                <a:cubicBezTo>
                  <a:pt x="16616" y="268"/>
                  <a:pt x="21330" y="4983"/>
                  <a:pt x="21331" y="10799"/>
                </a:cubicBezTo>
                <a:lnTo>
                  <a:pt x="21600" y="10800"/>
                </a:lnTo>
                <a:cubicBezTo>
                  <a:pt x="21600" y="4835"/>
                  <a:pt x="16764" y="0"/>
                  <a:pt x="10800" y="0"/>
                </a:cubicBezTo>
                <a:cubicBezTo>
                  <a:pt x="4835" y="0"/>
                  <a:pt x="0" y="4835"/>
                  <a:pt x="0" y="10800"/>
                </a:cubicBezTo>
                <a:lnTo>
                  <a:pt x="269" y="10800"/>
                </a:lnTo>
                <a:close/>
              </a:path>
            </a:pathLst>
          </a:custGeom>
          <a:solidFill>
            <a:srgbClr val="173571"/>
          </a:solidFill>
          <a:ln>
            <a:noFill/>
          </a:ln>
        </p:spPr>
        <p:txBody>
          <a:bodyPr lIns="91431" tIns="45716" rIns="91431" bIns="45716" anchor="ctr"/>
          <a:lstStyle/>
          <a:p>
            <a:endParaRPr lang="zh-CN" altLang="en-US">
              <a:solidFill>
                <a:schemeClr val="tx1">
                  <a:lumMod val="75000"/>
                  <a:lumOff val="25000"/>
                </a:schemeClr>
              </a:solidFill>
              <a:latin typeface="字魂36号-正文宋楷" panose="02000000000000000000" pitchFamily="2" charset="-122"/>
              <a:ea typeface="字魂36号-正文宋楷" panose="02000000000000000000" pitchFamily="2" charset="-122"/>
            </a:endParaRPr>
          </a:p>
        </p:txBody>
      </p:sp>
      <p:grpSp>
        <p:nvGrpSpPr>
          <p:cNvPr id="52" name="组合 51">
            <a:extLst>
              <a:ext uri="{FF2B5EF4-FFF2-40B4-BE49-F238E27FC236}">
                <a16:creationId xmlns:a16="http://schemas.microsoft.com/office/drawing/2014/main" id="{9E8F9A7C-9519-C85D-D5F2-0EEF93F806B2}"/>
              </a:ext>
            </a:extLst>
          </p:cNvPr>
          <p:cNvGrpSpPr/>
          <p:nvPr/>
        </p:nvGrpSpPr>
        <p:grpSpPr>
          <a:xfrm>
            <a:off x="355703" y="419427"/>
            <a:ext cx="3605397" cy="523220"/>
            <a:chOff x="355703" y="419427"/>
            <a:chExt cx="3605397" cy="523220"/>
          </a:xfrm>
        </p:grpSpPr>
        <p:sp>
          <p:nvSpPr>
            <p:cNvPr id="53" name="title">
              <a:extLst>
                <a:ext uri="{FF2B5EF4-FFF2-40B4-BE49-F238E27FC236}">
                  <a16:creationId xmlns:a16="http://schemas.microsoft.com/office/drawing/2014/main" id="{DBABC3E3-FB51-F7D3-9DCD-0D68580133A1}"/>
                </a:ext>
              </a:extLst>
            </p:cNvPr>
            <p:cNvSpPr txBox="1"/>
            <p:nvPr/>
          </p:nvSpPr>
          <p:spPr>
            <a:xfrm>
              <a:off x="838200" y="419427"/>
              <a:ext cx="3122900" cy="523220"/>
            </a:xfrm>
            <a:prstGeom prst="rect">
              <a:avLst/>
            </a:prstGeom>
            <a:noFill/>
          </p:spPr>
          <p:txBody>
            <a:bodyPr wrap="square" rtlCol="0">
              <a:spAutoFit/>
            </a:bodyPr>
            <a:lstStyle/>
            <a:p>
              <a:r>
                <a:rPr lang="zh-CN" altLang="en-US" sz="2800" dirty="0">
                  <a:solidFill>
                    <a:schemeClr val="tx1">
                      <a:lumMod val="75000"/>
                      <a:lumOff val="25000"/>
                    </a:schemeClr>
                  </a:solidFill>
                  <a:latin typeface="思源黑体 CN Bold" panose="020B0800000000000000" pitchFamily="34" charset="-122"/>
                  <a:ea typeface="思源黑体 CN Bold" panose="020B0800000000000000" pitchFamily="34" charset="-122"/>
                </a:rPr>
                <a:t>点击添加标题</a:t>
              </a:r>
            </a:p>
          </p:txBody>
        </p:sp>
        <p:sp>
          <p:nvSpPr>
            <p:cNvPr id="54" name="椭圆 53">
              <a:extLst>
                <a:ext uri="{FF2B5EF4-FFF2-40B4-BE49-F238E27FC236}">
                  <a16:creationId xmlns:a16="http://schemas.microsoft.com/office/drawing/2014/main" id="{6EF73CE3-633A-53FC-D277-88DB7209BA28}"/>
                </a:ext>
              </a:extLst>
            </p:cNvPr>
            <p:cNvSpPr/>
            <p:nvPr/>
          </p:nvSpPr>
          <p:spPr>
            <a:xfrm>
              <a:off x="355703" y="419427"/>
              <a:ext cx="482497" cy="523220"/>
            </a:xfrm>
            <a:prstGeom prst="ellipse">
              <a:avLst/>
            </a:prstGeom>
            <a:solidFill>
              <a:srgbClr val="D925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92531"/>
                </a:solidFill>
              </a:endParaRPr>
            </a:p>
          </p:txBody>
        </p:sp>
      </p:grpSp>
      <p:sp>
        <p:nvSpPr>
          <p:cNvPr id="24" name="椭圆 42">
            <a:extLst>
              <a:ext uri="{FF2B5EF4-FFF2-40B4-BE49-F238E27FC236}">
                <a16:creationId xmlns:a16="http://schemas.microsoft.com/office/drawing/2014/main" id="{28491C87-161C-CB7E-A4AE-0AF553194407}"/>
              </a:ext>
            </a:extLst>
          </p:cNvPr>
          <p:cNvSpPr>
            <a:spLocks noChangeArrowheads="1"/>
          </p:cNvSpPr>
          <p:nvPr/>
        </p:nvSpPr>
        <p:spPr bwMode="auto">
          <a:xfrm>
            <a:off x="4552950" y="2816905"/>
            <a:ext cx="512763" cy="512762"/>
          </a:xfrm>
          <a:prstGeom prst="ellipse">
            <a:avLst/>
          </a:prstGeom>
          <a:solidFill>
            <a:srgbClr val="D92531"/>
          </a:solidFill>
          <a:ln>
            <a:noFill/>
          </a:ln>
        </p:spPr>
        <p:txBody>
          <a:bodyPr lIns="91431" tIns="45716" rIns="91431" bIns="45716" anchor="ct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2400">
              <a:solidFill>
                <a:schemeClr val="tx1">
                  <a:lumMod val="75000"/>
                  <a:lumOff val="25000"/>
                </a:schemeClr>
              </a:solidFill>
              <a:latin typeface="字魂36号-正文宋楷" panose="02000000000000000000" pitchFamily="2" charset="-122"/>
              <a:ea typeface="字魂36号-正文宋楷" panose="02000000000000000000" pitchFamily="2" charset="-122"/>
              <a:sym typeface="Arial" panose="020B0604020202020204" pitchFamily="34" charset="0"/>
            </a:endParaRPr>
          </a:p>
        </p:txBody>
      </p:sp>
      <p:sp>
        <p:nvSpPr>
          <p:cNvPr id="26" name="椭圆 44">
            <a:extLst>
              <a:ext uri="{FF2B5EF4-FFF2-40B4-BE49-F238E27FC236}">
                <a16:creationId xmlns:a16="http://schemas.microsoft.com/office/drawing/2014/main" id="{E2ADEC74-7782-E71D-17CF-2B68EE9788C9}"/>
              </a:ext>
            </a:extLst>
          </p:cNvPr>
          <p:cNvSpPr>
            <a:spLocks noChangeArrowheads="1"/>
          </p:cNvSpPr>
          <p:nvPr/>
        </p:nvSpPr>
        <p:spPr bwMode="auto">
          <a:xfrm>
            <a:off x="3694113" y="5201330"/>
            <a:ext cx="512762" cy="512762"/>
          </a:xfrm>
          <a:prstGeom prst="ellipse">
            <a:avLst/>
          </a:prstGeom>
          <a:solidFill>
            <a:srgbClr val="D92531"/>
          </a:solidFill>
          <a:ln>
            <a:noFill/>
          </a:ln>
        </p:spPr>
        <p:txBody>
          <a:bodyPr lIns="91431" tIns="45716" rIns="91431" bIns="45716" anchor="ct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2400">
              <a:solidFill>
                <a:schemeClr val="tx1">
                  <a:lumMod val="75000"/>
                  <a:lumOff val="25000"/>
                </a:schemeClr>
              </a:solidFill>
              <a:latin typeface="字魂36号-正文宋楷" panose="02000000000000000000" pitchFamily="2" charset="-122"/>
              <a:ea typeface="字魂36号-正文宋楷" panose="02000000000000000000" pitchFamily="2" charset="-122"/>
              <a:sym typeface="Arial" panose="020B0604020202020204" pitchFamily="34" charset="0"/>
            </a:endParaRPr>
          </a:p>
        </p:txBody>
      </p:sp>
      <p:grpSp>
        <p:nvGrpSpPr>
          <p:cNvPr id="56" name="组合 55">
            <a:extLst>
              <a:ext uri="{FF2B5EF4-FFF2-40B4-BE49-F238E27FC236}">
                <a16:creationId xmlns:a16="http://schemas.microsoft.com/office/drawing/2014/main" id="{243991AF-04AA-9028-374C-2CF39BCB62D9}"/>
              </a:ext>
            </a:extLst>
          </p:cNvPr>
          <p:cNvGrpSpPr/>
          <p:nvPr/>
        </p:nvGrpSpPr>
        <p:grpSpPr>
          <a:xfrm>
            <a:off x="8481787" y="2509155"/>
            <a:ext cx="3322922" cy="857716"/>
            <a:chOff x="9090026" y="5225501"/>
            <a:chExt cx="3322922" cy="857716"/>
          </a:xfrm>
        </p:grpSpPr>
        <p:sp>
          <p:nvSpPr>
            <p:cNvPr id="57" name="item_title2">
              <a:extLst>
                <a:ext uri="{FF2B5EF4-FFF2-40B4-BE49-F238E27FC236}">
                  <a16:creationId xmlns:a16="http://schemas.microsoft.com/office/drawing/2014/main" id="{A41D3ED1-8E14-5390-24D5-BD08CC9DCC0A}"/>
                </a:ext>
              </a:extLst>
            </p:cNvPr>
            <p:cNvSpPr>
              <a:spLocks noChangeArrowheads="1"/>
            </p:cNvSpPr>
            <p:nvPr/>
          </p:nvSpPr>
          <p:spPr bwMode="auto">
            <a:xfrm>
              <a:off x="9090026" y="5225501"/>
              <a:ext cx="1115119" cy="3385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zh-CN" altLang="en-US" sz="1600" b="1" dirty="0">
                  <a:latin typeface="思源黑体 CN Normal" panose="020B0400000000000000" pitchFamily="34" charset="-122"/>
                  <a:ea typeface="思源黑体 CN Normal" panose="020B0400000000000000" pitchFamily="34" charset="-122"/>
                  <a:sym typeface="方正兰亭黑_GBK" panose="02000000000000000000" pitchFamily="2" charset="-122"/>
                </a:rPr>
                <a:t>添加标题</a:t>
              </a:r>
              <a:endParaRPr lang="en-US" sz="1600" b="1" dirty="0">
                <a:latin typeface="思源黑体 CN Normal" panose="020B0400000000000000" pitchFamily="34" charset="-122"/>
                <a:ea typeface="思源黑体 CN Normal" panose="020B0400000000000000" pitchFamily="34" charset="-122"/>
                <a:sym typeface="方正兰亭黑_GBK" panose="02000000000000000000" pitchFamily="2" charset="-122"/>
              </a:endParaRPr>
            </a:p>
          </p:txBody>
        </p:sp>
        <p:sp>
          <p:nvSpPr>
            <p:cNvPr id="58" name="item_content2">
              <a:extLst>
                <a:ext uri="{FF2B5EF4-FFF2-40B4-BE49-F238E27FC236}">
                  <a16:creationId xmlns:a16="http://schemas.microsoft.com/office/drawing/2014/main" id="{410F58C3-5E23-50A0-1D23-F9DD4668C61F}"/>
                </a:ext>
              </a:extLst>
            </p:cNvPr>
            <p:cNvSpPr>
              <a:spLocks noChangeArrowheads="1"/>
            </p:cNvSpPr>
            <p:nvPr/>
          </p:nvSpPr>
          <p:spPr bwMode="auto">
            <a:xfrm>
              <a:off x="9090026" y="5556414"/>
              <a:ext cx="3322922" cy="5268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nSpc>
                  <a:spcPct val="150000"/>
                </a:lnSpc>
                <a:buNone/>
              </a:pPr>
              <a:r>
                <a:rPr lang="zh-CN" altLang="en-US" sz="1000" dirty="0">
                  <a:latin typeface="思源黑体 CN Normal" panose="020B0400000000000000" pitchFamily="34" charset="-122"/>
                  <a:ea typeface="思源黑体 CN Normal" panose="020B0400000000000000" pitchFamily="34" charset="-122"/>
                </a:rPr>
                <a:t>请在此处添加具体内容，请言简意赅，简单说明即可。请在此处添加具体内容。</a:t>
              </a:r>
            </a:p>
          </p:txBody>
        </p:sp>
      </p:grpSp>
      <p:grpSp>
        <p:nvGrpSpPr>
          <p:cNvPr id="59" name="组合 58">
            <a:extLst>
              <a:ext uri="{FF2B5EF4-FFF2-40B4-BE49-F238E27FC236}">
                <a16:creationId xmlns:a16="http://schemas.microsoft.com/office/drawing/2014/main" id="{F2747E39-63BB-8B36-E35F-D090694392CD}"/>
              </a:ext>
            </a:extLst>
          </p:cNvPr>
          <p:cNvGrpSpPr/>
          <p:nvPr/>
        </p:nvGrpSpPr>
        <p:grpSpPr>
          <a:xfrm>
            <a:off x="8407733" y="3951658"/>
            <a:ext cx="3396976" cy="833604"/>
            <a:chOff x="9015972" y="5249613"/>
            <a:chExt cx="3396976" cy="833604"/>
          </a:xfrm>
        </p:grpSpPr>
        <p:sp>
          <p:nvSpPr>
            <p:cNvPr id="60" name="item_title3">
              <a:extLst>
                <a:ext uri="{FF2B5EF4-FFF2-40B4-BE49-F238E27FC236}">
                  <a16:creationId xmlns:a16="http://schemas.microsoft.com/office/drawing/2014/main" id="{90C23440-6CAA-C5FD-4009-C3578A3A1EE4}"/>
                </a:ext>
              </a:extLst>
            </p:cNvPr>
            <p:cNvSpPr>
              <a:spLocks noChangeArrowheads="1"/>
            </p:cNvSpPr>
            <p:nvPr/>
          </p:nvSpPr>
          <p:spPr bwMode="auto">
            <a:xfrm>
              <a:off x="9015972" y="5249613"/>
              <a:ext cx="1189173" cy="3385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zh-CN" altLang="en-US" sz="1600" b="1" dirty="0">
                  <a:latin typeface="思源黑体 CN Normal" panose="020B0400000000000000" pitchFamily="34" charset="-122"/>
                  <a:ea typeface="思源黑体 CN Normal" panose="020B0400000000000000" pitchFamily="34" charset="-122"/>
                  <a:sym typeface="方正兰亭黑_GBK" panose="02000000000000000000" pitchFamily="2" charset="-122"/>
                </a:rPr>
                <a:t>添加标题</a:t>
              </a:r>
              <a:endParaRPr lang="en-US" sz="1600" b="1" dirty="0">
                <a:latin typeface="思源黑体 CN Normal" panose="020B0400000000000000" pitchFamily="34" charset="-122"/>
                <a:ea typeface="思源黑体 CN Normal" panose="020B0400000000000000" pitchFamily="34" charset="-122"/>
                <a:sym typeface="方正兰亭黑_GBK" panose="02000000000000000000" pitchFamily="2" charset="-122"/>
              </a:endParaRPr>
            </a:p>
          </p:txBody>
        </p:sp>
        <p:sp>
          <p:nvSpPr>
            <p:cNvPr id="61" name="item_content3">
              <a:extLst>
                <a:ext uri="{FF2B5EF4-FFF2-40B4-BE49-F238E27FC236}">
                  <a16:creationId xmlns:a16="http://schemas.microsoft.com/office/drawing/2014/main" id="{6EF131C8-B1B2-72CA-A09C-B0BD36873A32}"/>
                </a:ext>
              </a:extLst>
            </p:cNvPr>
            <p:cNvSpPr>
              <a:spLocks noChangeArrowheads="1"/>
            </p:cNvSpPr>
            <p:nvPr/>
          </p:nvSpPr>
          <p:spPr bwMode="auto">
            <a:xfrm>
              <a:off x="9090026" y="5556414"/>
              <a:ext cx="3322922" cy="5268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nSpc>
                  <a:spcPct val="150000"/>
                </a:lnSpc>
                <a:buNone/>
              </a:pPr>
              <a:r>
                <a:rPr lang="zh-CN" altLang="en-US" sz="1000" dirty="0">
                  <a:latin typeface="思源黑体 CN Normal" panose="020B0400000000000000" pitchFamily="34" charset="-122"/>
                  <a:ea typeface="思源黑体 CN Normal" panose="020B0400000000000000" pitchFamily="34" charset="-122"/>
                </a:rPr>
                <a:t>请在此处添加具体内容，请言简意赅，简单说明即可。请在此处添加具体内容。</a:t>
              </a:r>
            </a:p>
          </p:txBody>
        </p:sp>
      </p:grpSp>
    </p:spTree>
    <p:extLst>
      <p:ext uri="{BB962C8B-B14F-4D97-AF65-F5344CB8AC3E}">
        <p14:creationId xmlns:p14="http://schemas.microsoft.com/office/powerpoint/2010/main" val="2810192417"/>
      </p:ext>
    </p:extLst>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par>
                                <p:cTn id="11" presetID="10" presetClass="entr" presetSubtype="0" fill="hold" grpId="0" nodeType="withEffect">
                                  <p:stCondLst>
                                    <p:cond delay="1500"/>
                                  </p:stCondLst>
                                  <p:childTnLst>
                                    <p:set>
                                      <p:cBhvr>
                                        <p:cTn id="12" dur="1" fill="hold">
                                          <p:stCondLst>
                                            <p:cond delay="0"/>
                                          </p:stCondLst>
                                        </p:cTn>
                                        <p:tgtEl>
                                          <p:spTgt spid="23"/>
                                        </p:tgtEl>
                                        <p:attrNameLst>
                                          <p:attrName>style.visibility</p:attrName>
                                        </p:attrNameLst>
                                      </p:cBhvr>
                                      <p:to>
                                        <p:strVal val="visible"/>
                                      </p:to>
                                    </p:set>
                                    <p:anim calcmode="lin" valueType="num">
                                      <p:cBhvr>
                                        <p:cTn id="13" dur="400" fill="hold"/>
                                        <p:tgtEl>
                                          <p:spTgt spid="23"/>
                                        </p:tgtEl>
                                        <p:attrNameLst>
                                          <p:attrName>ppt_w</p:attrName>
                                        </p:attrNameLst>
                                      </p:cBhvr>
                                      <p:tavLst>
                                        <p:tav tm="0">
                                          <p:val>
                                            <p:fltVal val="0"/>
                                          </p:val>
                                        </p:tav>
                                        <p:tav tm="100000">
                                          <p:val>
                                            <p:strVal val="#ppt_w"/>
                                          </p:val>
                                        </p:tav>
                                      </p:tavLst>
                                    </p:anim>
                                    <p:anim calcmode="lin" valueType="num">
                                      <p:cBhvr>
                                        <p:cTn id="14" dur="400" fill="hold"/>
                                        <p:tgtEl>
                                          <p:spTgt spid="23"/>
                                        </p:tgtEl>
                                        <p:attrNameLst>
                                          <p:attrName>ppt_h</p:attrName>
                                        </p:attrNameLst>
                                      </p:cBhvr>
                                      <p:tavLst>
                                        <p:tav tm="0">
                                          <p:val>
                                            <p:fltVal val="0"/>
                                          </p:val>
                                        </p:tav>
                                        <p:tav tm="100000">
                                          <p:val>
                                            <p:strVal val="#ppt_h"/>
                                          </p:val>
                                        </p:tav>
                                      </p:tavLst>
                                    </p:anim>
                                    <p:animEffect>
                                      <p:cBhvr>
                                        <p:cTn id="15" dur="400"/>
                                        <p:tgtEl>
                                          <p:spTgt spid="23"/>
                                        </p:tgtEl>
                                      </p:cBhvr>
                                    </p:animEffect>
                                  </p:childTnLst>
                                </p:cTn>
                              </p:par>
                              <p:par>
                                <p:cTn id="16" presetID="10" presetClass="entr" presetSubtype="0" fill="hold" grpId="0" nodeType="withEffect">
                                  <p:stCondLst>
                                    <p:cond delay="2000"/>
                                  </p:stCondLst>
                                  <p:childTnLst>
                                    <p:set>
                                      <p:cBhvr>
                                        <p:cTn id="17" dur="1" fill="hold">
                                          <p:stCondLst>
                                            <p:cond delay="0"/>
                                          </p:stCondLst>
                                        </p:cTn>
                                        <p:tgtEl>
                                          <p:spTgt spid="24"/>
                                        </p:tgtEl>
                                        <p:attrNameLst>
                                          <p:attrName>style.visibility</p:attrName>
                                        </p:attrNameLst>
                                      </p:cBhvr>
                                      <p:to>
                                        <p:strVal val="visible"/>
                                      </p:to>
                                    </p:set>
                                    <p:anim calcmode="lin" valueType="num">
                                      <p:cBhvr>
                                        <p:cTn id="18" dur="400" fill="hold"/>
                                        <p:tgtEl>
                                          <p:spTgt spid="24"/>
                                        </p:tgtEl>
                                        <p:attrNameLst>
                                          <p:attrName>ppt_w</p:attrName>
                                        </p:attrNameLst>
                                      </p:cBhvr>
                                      <p:tavLst>
                                        <p:tav tm="0">
                                          <p:val>
                                            <p:fltVal val="0"/>
                                          </p:val>
                                        </p:tav>
                                        <p:tav tm="100000">
                                          <p:val>
                                            <p:strVal val="#ppt_w"/>
                                          </p:val>
                                        </p:tav>
                                      </p:tavLst>
                                    </p:anim>
                                    <p:anim calcmode="lin" valueType="num">
                                      <p:cBhvr>
                                        <p:cTn id="19" dur="400" fill="hold"/>
                                        <p:tgtEl>
                                          <p:spTgt spid="24"/>
                                        </p:tgtEl>
                                        <p:attrNameLst>
                                          <p:attrName>ppt_h</p:attrName>
                                        </p:attrNameLst>
                                      </p:cBhvr>
                                      <p:tavLst>
                                        <p:tav tm="0">
                                          <p:val>
                                            <p:fltVal val="0"/>
                                          </p:val>
                                        </p:tav>
                                        <p:tav tm="100000">
                                          <p:val>
                                            <p:strVal val="#ppt_h"/>
                                          </p:val>
                                        </p:tav>
                                      </p:tavLst>
                                    </p:anim>
                                    <p:animEffect>
                                      <p:cBhvr>
                                        <p:cTn id="20" dur="400"/>
                                        <p:tgtEl>
                                          <p:spTgt spid="24"/>
                                        </p:tgtEl>
                                      </p:cBhvr>
                                    </p:animEffect>
                                  </p:childTnLst>
                                </p:cTn>
                              </p:par>
                              <p:par>
                                <p:cTn id="21" presetID="10" presetClass="entr" presetSubtype="0" fill="hold" grpId="0" nodeType="withEffect">
                                  <p:stCondLst>
                                    <p:cond delay="2500"/>
                                  </p:stCondLst>
                                  <p:childTnLst>
                                    <p:set>
                                      <p:cBhvr>
                                        <p:cTn id="22" dur="1" fill="hold">
                                          <p:stCondLst>
                                            <p:cond delay="0"/>
                                          </p:stCondLst>
                                        </p:cTn>
                                        <p:tgtEl>
                                          <p:spTgt spid="25"/>
                                        </p:tgtEl>
                                        <p:attrNameLst>
                                          <p:attrName>style.visibility</p:attrName>
                                        </p:attrNameLst>
                                      </p:cBhvr>
                                      <p:to>
                                        <p:strVal val="visible"/>
                                      </p:to>
                                    </p:set>
                                    <p:anim calcmode="lin" valueType="num">
                                      <p:cBhvr>
                                        <p:cTn id="23" dur="400" fill="hold"/>
                                        <p:tgtEl>
                                          <p:spTgt spid="25"/>
                                        </p:tgtEl>
                                        <p:attrNameLst>
                                          <p:attrName>ppt_w</p:attrName>
                                        </p:attrNameLst>
                                      </p:cBhvr>
                                      <p:tavLst>
                                        <p:tav tm="0">
                                          <p:val>
                                            <p:fltVal val="0"/>
                                          </p:val>
                                        </p:tav>
                                        <p:tav tm="100000">
                                          <p:val>
                                            <p:strVal val="#ppt_w"/>
                                          </p:val>
                                        </p:tav>
                                      </p:tavLst>
                                    </p:anim>
                                    <p:anim calcmode="lin" valueType="num">
                                      <p:cBhvr>
                                        <p:cTn id="24" dur="400" fill="hold"/>
                                        <p:tgtEl>
                                          <p:spTgt spid="25"/>
                                        </p:tgtEl>
                                        <p:attrNameLst>
                                          <p:attrName>ppt_h</p:attrName>
                                        </p:attrNameLst>
                                      </p:cBhvr>
                                      <p:tavLst>
                                        <p:tav tm="0">
                                          <p:val>
                                            <p:fltVal val="0"/>
                                          </p:val>
                                        </p:tav>
                                        <p:tav tm="100000">
                                          <p:val>
                                            <p:strVal val="#ppt_h"/>
                                          </p:val>
                                        </p:tav>
                                      </p:tavLst>
                                    </p:anim>
                                    <p:animEffect>
                                      <p:cBhvr>
                                        <p:cTn id="25" dur="400"/>
                                        <p:tgtEl>
                                          <p:spTgt spid="25"/>
                                        </p:tgtEl>
                                      </p:cBhvr>
                                    </p:animEffect>
                                  </p:childTnLst>
                                </p:cTn>
                              </p:par>
                              <p:par>
                                <p:cTn id="26" presetID="10" presetClass="entr" presetSubtype="0" fill="hold" grpId="0" nodeType="withEffect">
                                  <p:stCondLst>
                                    <p:cond delay="3000"/>
                                  </p:stCondLst>
                                  <p:childTnLst>
                                    <p:set>
                                      <p:cBhvr>
                                        <p:cTn id="27" dur="1" fill="hold">
                                          <p:stCondLst>
                                            <p:cond delay="0"/>
                                          </p:stCondLst>
                                        </p:cTn>
                                        <p:tgtEl>
                                          <p:spTgt spid="26"/>
                                        </p:tgtEl>
                                        <p:attrNameLst>
                                          <p:attrName>style.visibility</p:attrName>
                                        </p:attrNameLst>
                                      </p:cBhvr>
                                      <p:to>
                                        <p:strVal val="visible"/>
                                      </p:to>
                                    </p:set>
                                    <p:anim calcmode="lin" valueType="num">
                                      <p:cBhvr>
                                        <p:cTn id="28" dur="400" fill="hold"/>
                                        <p:tgtEl>
                                          <p:spTgt spid="26"/>
                                        </p:tgtEl>
                                        <p:attrNameLst>
                                          <p:attrName>ppt_w</p:attrName>
                                        </p:attrNameLst>
                                      </p:cBhvr>
                                      <p:tavLst>
                                        <p:tav tm="0">
                                          <p:val>
                                            <p:fltVal val="0"/>
                                          </p:val>
                                        </p:tav>
                                        <p:tav tm="100000">
                                          <p:val>
                                            <p:strVal val="#ppt_w"/>
                                          </p:val>
                                        </p:tav>
                                      </p:tavLst>
                                    </p:anim>
                                    <p:anim calcmode="lin" valueType="num">
                                      <p:cBhvr>
                                        <p:cTn id="29" dur="400" fill="hold"/>
                                        <p:tgtEl>
                                          <p:spTgt spid="26"/>
                                        </p:tgtEl>
                                        <p:attrNameLst>
                                          <p:attrName>ppt_h</p:attrName>
                                        </p:attrNameLst>
                                      </p:cBhvr>
                                      <p:tavLst>
                                        <p:tav tm="0">
                                          <p:val>
                                            <p:fltVal val="0"/>
                                          </p:val>
                                        </p:tav>
                                        <p:tav tm="100000">
                                          <p:val>
                                            <p:strVal val="#ppt_h"/>
                                          </p:val>
                                        </p:tav>
                                      </p:tavLst>
                                    </p:anim>
                                    <p:animEffect>
                                      <p:cBhvr>
                                        <p:cTn id="30" dur="400"/>
                                        <p:tgtEl>
                                          <p:spTgt spid="26"/>
                                        </p:tgtEl>
                                      </p:cBhvr>
                                    </p:animEffect>
                                  </p:childTnLst>
                                </p:cTn>
                              </p:par>
                              <p:par>
                                <p:cTn id="31" presetID="2" presetClass="entr" presetSubtype="2" fill="hold" nodeType="withEffect">
                                  <p:stCondLst>
                                    <p:cond delay="3750"/>
                                  </p:stCondLst>
                                  <p:childTnLst>
                                    <p:set>
                                      <p:cBhvr>
                                        <p:cTn id="32" dur="1" fill="hold">
                                          <p:stCondLst>
                                            <p:cond delay="0"/>
                                          </p:stCondLst>
                                        </p:cTn>
                                        <p:tgtEl>
                                          <p:spTgt spid="27"/>
                                        </p:tgtEl>
                                        <p:attrNameLst>
                                          <p:attrName>style.visibility</p:attrName>
                                        </p:attrNameLst>
                                      </p:cBhvr>
                                      <p:to>
                                        <p:strVal val="visible"/>
                                      </p:to>
                                    </p:set>
                                    <p:anim calcmode="lin" valueType="num">
                                      <p:cBhvr>
                                        <p:cTn id="33" dur="500" fill="hold"/>
                                        <p:tgtEl>
                                          <p:spTgt spid="27"/>
                                        </p:tgtEl>
                                        <p:attrNameLst>
                                          <p:attrName>ppt_x</p:attrName>
                                        </p:attrNameLst>
                                      </p:cBhvr>
                                      <p:tavLst>
                                        <p:tav tm="0">
                                          <p:val>
                                            <p:strVal val="1+#ppt_w/2"/>
                                          </p:val>
                                        </p:tav>
                                        <p:tav tm="100000">
                                          <p:val>
                                            <p:strVal val="#ppt_x"/>
                                          </p:val>
                                        </p:tav>
                                      </p:tavLst>
                                    </p:anim>
                                    <p:anim calcmode="lin" valueType="num">
                                      <p:cBhvr>
                                        <p:cTn id="34" dur="500" fill="hold"/>
                                        <p:tgtEl>
                                          <p:spTgt spid="27"/>
                                        </p:tgtEl>
                                        <p:attrNameLst>
                                          <p:attrName>ppt_y</p:attrName>
                                        </p:attrNameLst>
                                      </p:cBhvr>
                                      <p:tavLst>
                                        <p:tav tm="0">
                                          <p:val>
                                            <p:strVal val="#ppt_y"/>
                                          </p:val>
                                        </p:tav>
                                        <p:tav tm="100000">
                                          <p:val>
                                            <p:strVal val="#ppt_y"/>
                                          </p:val>
                                        </p:tav>
                                      </p:tavLst>
                                    </p:anim>
                                  </p:childTnLst>
                                </p:cTn>
                              </p:par>
                            </p:childTnLst>
                          </p:cTn>
                        </p:par>
                        <p:par>
                          <p:cTn id="35" fill="hold">
                            <p:stCondLst>
                              <p:cond delay="4250"/>
                            </p:stCondLst>
                            <p:childTnLst>
                              <p:par>
                                <p:cTn id="36" presetID="2" presetClass="entr" presetSubtype="2" fill="hold" nodeType="afterEffect">
                                  <p:stCondLst>
                                    <p:cond delay="250"/>
                                  </p:stCondLst>
                                  <p:childTnLst>
                                    <p:set>
                                      <p:cBhvr>
                                        <p:cTn id="37" dur="1" fill="hold">
                                          <p:stCondLst>
                                            <p:cond delay="0"/>
                                          </p:stCondLst>
                                        </p:cTn>
                                        <p:tgtEl>
                                          <p:spTgt spid="37"/>
                                        </p:tgtEl>
                                        <p:attrNameLst>
                                          <p:attrName>style.visibility</p:attrName>
                                        </p:attrNameLst>
                                      </p:cBhvr>
                                      <p:to>
                                        <p:strVal val="visible"/>
                                      </p:to>
                                    </p:set>
                                    <p:anim calcmode="lin" valueType="num">
                                      <p:cBhvr>
                                        <p:cTn id="38" dur="500" fill="hold"/>
                                        <p:tgtEl>
                                          <p:spTgt spid="37"/>
                                        </p:tgtEl>
                                        <p:attrNameLst>
                                          <p:attrName>ppt_x</p:attrName>
                                        </p:attrNameLst>
                                      </p:cBhvr>
                                      <p:tavLst>
                                        <p:tav tm="0">
                                          <p:val>
                                            <p:strVal val="1+#ppt_w/2"/>
                                          </p:val>
                                        </p:tav>
                                        <p:tav tm="100000">
                                          <p:val>
                                            <p:strVal val="#ppt_x"/>
                                          </p:val>
                                        </p:tav>
                                      </p:tavLst>
                                    </p:anim>
                                    <p:anim calcmode="lin" valueType="num">
                                      <p:cBhvr>
                                        <p:cTn id="39" dur="500" fill="hold"/>
                                        <p:tgtEl>
                                          <p:spTgt spid="37"/>
                                        </p:tgtEl>
                                        <p:attrNameLst>
                                          <p:attrName>ppt_y</p:attrName>
                                        </p:attrNameLst>
                                      </p:cBhvr>
                                      <p:tavLst>
                                        <p:tav tm="0">
                                          <p:val>
                                            <p:strVal val="#ppt_y"/>
                                          </p:val>
                                        </p:tav>
                                        <p:tav tm="100000">
                                          <p:val>
                                            <p:strVal val="#ppt_y"/>
                                          </p:val>
                                        </p:tav>
                                      </p:tavLst>
                                    </p:anim>
                                  </p:childTnLst>
                                </p:cTn>
                              </p:par>
                            </p:childTnLst>
                          </p:cTn>
                        </p:par>
                        <p:par>
                          <p:cTn id="40" fill="hold">
                            <p:stCondLst>
                              <p:cond delay="5000"/>
                            </p:stCondLst>
                            <p:childTnLst>
                              <p:par>
                                <p:cTn id="41" presetID="2" presetClass="entr" presetSubtype="2" fill="hold" nodeType="afterEffect">
                                  <p:stCondLst>
                                    <p:cond delay="250"/>
                                  </p:stCondLst>
                                  <p:childTnLst>
                                    <p:set>
                                      <p:cBhvr>
                                        <p:cTn id="42" dur="1" fill="hold">
                                          <p:stCondLst>
                                            <p:cond delay="0"/>
                                          </p:stCondLst>
                                        </p:cTn>
                                        <p:tgtEl>
                                          <p:spTgt spid="41"/>
                                        </p:tgtEl>
                                        <p:attrNameLst>
                                          <p:attrName>style.visibility</p:attrName>
                                        </p:attrNameLst>
                                      </p:cBhvr>
                                      <p:to>
                                        <p:strVal val="visible"/>
                                      </p:to>
                                    </p:set>
                                    <p:anim calcmode="lin" valueType="num">
                                      <p:cBhvr>
                                        <p:cTn id="43" dur="500" fill="hold"/>
                                        <p:tgtEl>
                                          <p:spTgt spid="41"/>
                                        </p:tgtEl>
                                        <p:attrNameLst>
                                          <p:attrName>ppt_x</p:attrName>
                                        </p:attrNameLst>
                                      </p:cBhvr>
                                      <p:tavLst>
                                        <p:tav tm="0">
                                          <p:val>
                                            <p:strVal val="1+#ppt_w/2"/>
                                          </p:val>
                                        </p:tav>
                                        <p:tav tm="100000">
                                          <p:val>
                                            <p:strVal val="#ppt_x"/>
                                          </p:val>
                                        </p:tav>
                                      </p:tavLst>
                                    </p:anim>
                                    <p:anim calcmode="lin" valueType="num">
                                      <p:cBhvr>
                                        <p:cTn id="44" dur="500" fill="hold"/>
                                        <p:tgtEl>
                                          <p:spTgt spid="41"/>
                                        </p:tgtEl>
                                        <p:attrNameLst>
                                          <p:attrName>ppt_y</p:attrName>
                                        </p:attrNameLst>
                                      </p:cBhvr>
                                      <p:tavLst>
                                        <p:tav tm="0">
                                          <p:val>
                                            <p:strVal val="#ppt_y"/>
                                          </p:val>
                                        </p:tav>
                                        <p:tav tm="100000">
                                          <p:val>
                                            <p:strVal val="#ppt_y"/>
                                          </p:val>
                                        </p:tav>
                                      </p:tavLst>
                                    </p:anim>
                                  </p:childTnLst>
                                </p:cTn>
                              </p:par>
                            </p:childTnLst>
                          </p:cTn>
                        </p:par>
                        <p:par>
                          <p:cTn id="45" fill="hold">
                            <p:stCondLst>
                              <p:cond delay="5750"/>
                            </p:stCondLst>
                            <p:childTnLst>
                              <p:par>
                                <p:cTn id="46" presetID="2" presetClass="entr" presetSubtype="2" fill="hold" nodeType="afterEffect">
                                  <p:stCondLst>
                                    <p:cond delay="250"/>
                                  </p:stCondLst>
                                  <p:childTnLst>
                                    <p:set>
                                      <p:cBhvr>
                                        <p:cTn id="47" dur="1" fill="hold">
                                          <p:stCondLst>
                                            <p:cond delay="0"/>
                                          </p:stCondLst>
                                        </p:cTn>
                                        <p:tgtEl>
                                          <p:spTgt spid="33"/>
                                        </p:tgtEl>
                                        <p:attrNameLst>
                                          <p:attrName>style.visibility</p:attrName>
                                        </p:attrNameLst>
                                      </p:cBhvr>
                                      <p:to>
                                        <p:strVal val="visible"/>
                                      </p:to>
                                    </p:set>
                                    <p:anim calcmode="lin" valueType="num">
                                      <p:cBhvr>
                                        <p:cTn id="48" dur="500" fill="hold"/>
                                        <p:tgtEl>
                                          <p:spTgt spid="33"/>
                                        </p:tgtEl>
                                        <p:attrNameLst>
                                          <p:attrName>ppt_x</p:attrName>
                                        </p:attrNameLst>
                                      </p:cBhvr>
                                      <p:tavLst>
                                        <p:tav tm="0">
                                          <p:val>
                                            <p:strVal val="1+#ppt_w/2"/>
                                          </p:val>
                                        </p:tav>
                                        <p:tav tm="100000">
                                          <p:val>
                                            <p:strVal val="#ppt_x"/>
                                          </p:val>
                                        </p:tav>
                                      </p:tavLst>
                                    </p:anim>
                                    <p:anim calcmode="lin" valueType="num">
                                      <p:cBhvr>
                                        <p:cTn id="49" dur="500" fill="hold"/>
                                        <p:tgtEl>
                                          <p:spTgt spid="33"/>
                                        </p:tgtEl>
                                        <p:attrNameLst>
                                          <p:attrName>ppt_y</p:attrName>
                                        </p:attrNameLst>
                                      </p:cBhvr>
                                      <p:tavLst>
                                        <p:tav tm="0">
                                          <p:val>
                                            <p:strVal val="#ppt_y"/>
                                          </p:val>
                                        </p:tav>
                                        <p:tav tm="100000">
                                          <p:val>
                                            <p:strVal val="#ppt_y"/>
                                          </p:val>
                                        </p:tav>
                                      </p:tavLst>
                                    </p:anim>
                                  </p:childTnLst>
                                </p:cTn>
                              </p:par>
                            </p:childTnLst>
                          </p:cTn>
                        </p:par>
                        <p:par>
                          <p:cTn id="50" fill="hold">
                            <p:stCondLst>
                              <p:cond delay="6500"/>
                            </p:stCondLst>
                            <p:childTnLst>
                              <p:par>
                                <p:cTn id="51" presetID="22" presetClass="entr" presetSubtype="1" fill="hold" nodeType="afterEffect">
                                  <p:stCondLst>
                                    <p:cond delay="0"/>
                                  </p:stCondLst>
                                  <p:childTnLst>
                                    <p:set>
                                      <p:cBhvr>
                                        <p:cTn id="52" dur="1" fill="hold">
                                          <p:stCondLst>
                                            <p:cond delay="0"/>
                                          </p:stCondLst>
                                        </p:cTn>
                                        <p:tgtEl>
                                          <p:spTgt spid="45"/>
                                        </p:tgtEl>
                                        <p:attrNameLst>
                                          <p:attrName>style.visibility</p:attrName>
                                        </p:attrNameLst>
                                      </p:cBhvr>
                                      <p:to>
                                        <p:strVal val="visible"/>
                                      </p:to>
                                    </p:set>
                                    <p:animEffect transition="in" filter="wipe(up)">
                                      <p:cBhvr>
                                        <p:cTn id="53" dur="500"/>
                                        <p:tgtEl>
                                          <p:spTgt spid="45"/>
                                        </p:tgtEl>
                                      </p:cBhvr>
                                    </p:animEffect>
                                  </p:childTnLst>
                                </p:cTn>
                              </p:par>
                            </p:childTnLst>
                          </p:cTn>
                        </p:par>
                        <p:par>
                          <p:cTn id="54" fill="hold">
                            <p:stCondLst>
                              <p:cond delay="7000"/>
                            </p:stCondLst>
                            <p:childTnLst>
                              <p:par>
                                <p:cTn id="55" presetID="22" presetClass="entr" presetSubtype="1" fill="hold" nodeType="afterEffect">
                                  <p:stCondLst>
                                    <p:cond delay="0"/>
                                  </p:stCondLst>
                                  <p:childTnLst>
                                    <p:set>
                                      <p:cBhvr>
                                        <p:cTn id="56" dur="1" fill="hold">
                                          <p:stCondLst>
                                            <p:cond delay="0"/>
                                          </p:stCondLst>
                                        </p:cTn>
                                        <p:tgtEl>
                                          <p:spTgt spid="48"/>
                                        </p:tgtEl>
                                        <p:attrNameLst>
                                          <p:attrName>style.visibility</p:attrName>
                                        </p:attrNameLst>
                                      </p:cBhvr>
                                      <p:to>
                                        <p:strVal val="visible"/>
                                      </p:to>
                                    </p:set>
                                    <p:animEffect transition="in" filter="wipe(up)">
                                      <p:cBhvr>
                                        <p:cTn id="57" dur="500"/>
                                        <p:tgtEl>
                                          <p:spTgt spid="48"/>
                                        </p:tgtEl>
                                      </p:cBhvr>
                                    </p:animEffect>
                                  </p:childTnLst>
                                </p:cTn>
                              </p:par>
                              <p:par>
                                <p:cTn id="58" presetID="22" presetClass="entr" presetSubtype="1" fill="hold" grpId="0" nodeType="withEffect">
                                  <p:stCondLst>
                                    <p:cond delay="750"/>
                                  </p:stCondLst>
                                  <p:childTnLst>
                                    <p:set>
                                      <p:cBhvr>
                                        <p:cTn id="59" dur="1" fill="hold">
                                          <p:stCondLst>
                                            <p:cond delay="0"/>
                                          </p:stCondLst>
                                        </p:cTn>
                                        <p:tgtEl>
                                          <p:spTgt spid="51"/>
                                        </p:tgtEl>
                                        <p:attrNameLst>
                                          <p:attrName>style.visibility</p:attrName>
                                        </p:attrNameLst>
                                      </p:cBhvr>
                                      <p:to>
                                        <p:strVal val="visible"/>
                                      </p:to>
                                    </p:set>
                                    <p:animEffect>
                                      <p:cBhvr>
                                        <p:cTn id="60" dur="350"/>
                                        <p:tgtEl>
                                          <p:spTgt spid="51"/>
                                        </p:tgtEl>
                                      </p:cBhvr>
                                    </p:animEffect>
                                  </p:childTnLst>
                                </p:cTn>
                              </p:par>
                            </p:childTnLst>
                          </p:cTn>
                        </p:par>
                        <p:par>
                          <p:cTn id="61" fill="hold">
                            <p:stCondLst>
                              <p:cond delay="8100"/>
                            </p:stCondLst>
                            <p:childTnLst>
                              <p:par>
                                <p:cTn id="62" presetID="22" presetClass="entr" presetSubtype="1" fill="hold" nodeType="afterEffect">
                                  <p:stCondLst>
                                    <p:cond delay="0"/>
                                  </p:stCondLst>
                                  <p:childTnLst>
                                    <p:set>
                                      <p:cBhvr>
                                        <p:cTn id="63" dur="1" fill="hold">
                                          <p:stCondLst>
                                            <p:cond delay="0"/>
                                          </p:stCondLst>
                                        </p:cTn>
                                        <p:tgtEl>
                                          <p:spTgt spid="56"/>
                                        </p:tgtEl>
                                        <p:attrNameLst>
                                          <p:attrName>style.visibility</p:attrName>
                                        </p:attrNameLst>
                                      </p:cBhvr>
                                      <p:to>
                                        <p:strVal val="visible"/>
                                      </p:to>
                                    </p:set>
                                    <p:animEffect transition="in" filter="wipe(up)">
                                      <p:cBhvr>
                                        <p:cTn id="64" dur="500"/>
                                        <p:tgtEl>
                                          <p:spTgt spid="56"/>
                                        </p:tgtEl>
                                      </p:cBhvr>
                                    </p:animEffect>
                                  </p:childTnLst>
                                </p:cTn>
                              </p:par>
                            </p:childTnLst>
                          </p:cTn>
                        </p:par>
                        <p:par>
                          <p:cTn id="65" fill="hold">
                            <p:stCondLst>
                              <p:cond delay="8600"/>
                            </p:stCondLst>
                            <p:childTnLst>
                              <p:par>
                                <p:cTn id="66" presetID="22" presetClass="entr" presetSubtype="1" fill="hold" nodeType="afterEffect">
                                  <p:stCondLst>
                                    <p:cond delay="0"/>
                                  </p:stCondLst>
                                  <p:childTnLst>
                                    <p:set>
                                      <p:cBhvr>
                                        <p:cTn id="67" dur="1" fill="hold">
                                          <p:stCondLst>
                                            <p:cond delay="0"/>
                                          </p:stCondLst>
                                        </p:cTn>
                                        <p:tgtEl>
                                          <p:spTgt spid="59"/>
                                        </p:tgtEl>
                                        <p:attrNameLst>
                                          <p:attrName>style.visibility</p:attrName>
                                        </p:attrNameLst>
                                      </p:cBhvr>
                                      <p:to>
                                        <p:strVal val="visible"/>
                                      </p:to>
                                    </p:set>
                                    <p:animEffect transition="in" filter="wipe(up)">
                                      <p:cBhvr>
                                        <p:cTn id="68" dur="500"/>
                                        <p:tgtEl>
                                          <p:spTgt spid="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bldLvl="0" animBg="1" autoUpdateAnimBg="0"/>
      <p:bldP spid="25" grpId="0" bldLvl="0" animBg="1" autoUpdateAnimBg="0"/>
      <p:bldP spid="51" grpId="0" animBg="1"/>
      <p:bldP spid="24" grpId="0" bldLvl="0" animBg="1" autoUpdateAnimBg="0"/>
      <p:bldP spid="26" grpId="0" bldLvl="0" animBg="1" autoUpdateAnimBg="0"/>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空心弧 2">
            <a:extLst>
              <a:ext uri="{FF2B5EF4-FFF2-40B4-BE49-F238E27FC236}">
                <a16:creationId xmlns:a16="http://schemas.microsoft.com/office/drawing/2014/main" id="{3273CF4B-BECB-EF43-91CF-34CD55C93B06}"/>
              </a:ext>
            </a:extLst>
          </p:cNvPr>
          <p:cNvSpPr/>
          <p:nvPr/>
        </p:nvSpPr>
        <p:spPr>
          <a:xfrm>
            <a:off x="1510993" y="2868122"/>
            <a:ext cx="1600200" cy="1600200"/>
          </a:xfrm>
          <a:prstGeom prst="blockArc">
            <a:avLst>
              <a:gd name="adj1" fmla="val 18252467"/>
              <a:gd name="adj2" fmla="val 14336435"/>
              <a:gd name="adj3" fmla="val 9235"/>
            </a:avLst>
          </a:prstGeom>
          <a:solidFill>
            <a:srgbClr val="173571"/>
          </a:solidFill>
          <a:ln>
            <a:noFill/>
          </a:ln>
          <a:effectLst>
            <a:outerShdw blurRad="1016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solidFill>
                <a:schemeClr val="tx1"/>
              </a:solidFill>
              <a:latin typeface="Arial" panose="020B0604020202020204" pitchFamily="34" charset="0"/>
              <a:ea typeface="思源黑体 CN Medium" panose="020B0600000000000000" pitchFamily="34" charset="-122"/>
              <a:cs typeface="字魂105号-简雅黑" panose="00000500000000000000" pitchFamily="2" charset="-122"/>
              <a:sym typeface="Arial" panose="020B0604020202020204" pitchFamily="34" charset="0"/>
            </a:endParaRPr>
          </a:p>
        </p:txBody>
      </p:sp>
      <p:sp>
        <p:nvSpPr>
          <p:cNvPr id="4" name="空心弧 3">
            <a:extLst>
              <a:ext uri="{FF2B5EF4-FFF2-40B4-BE49-F238E27FC236}">
                <a16:creationId xmlns:a16="http://schemas.microsoft.com/office/drawing/2014/main" id="{4E92A3BE-824E-5143-B38F-D69743E996CB}"/>
              </a:ext>
            </a:extLst>
          </p:cNvPr>
          <p:cNvSpPr/>
          <p:nvPr/>
        </p:nvSpPr>
        <p:spPr>
          <a:xfrm rot="10800000">
            <a:off x="3378047" y="3858722"/>
            <a:ext cx="1600200" cy="1600200"/>
          </a:xfrm>
          <a:prstGeom prst="blockArc">
            <a:avLst>
              <a:gd name="adj1" fmla="val 18252467"/>
              <a:gd name="adj2" fmla="val 14336435"/>
              <a:gd name="adj3" fmla="val 9235"/>
            </a:avLst>
          </a:prstGeom>
          <a:solidFill>
            <a:srgbClr val="D92531"/>
          </a:solidFill>
          <a:ln>
            <a:noFill/>
          </a:ln>
          <a:effectLst>
            <a:outerShdw blurRad="1016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solidFill>
                <a:schemeClr val="tx1"/>
              </a:solidFill>
              <a:latin typeface="Arial" panose="020B0604020202020204" pitchFamily="34" charset="0"/>
              <a:ea typeface="思源黑体 CN Medium" panose="020B0600000000000000" pitchFamily="34" charset="-122"/>
              <a:cs typeface="字魂105号-简雅黑" panose="00000500000000000000" pitchFamily="2" charset="-122"/>
              <a:sym typeface="Arial" panose="020B0604020202020204" pitchFamily="34" charset="0"/>
            </a:endParaRPr>
          </a:p>
        </p:txBody>
      </p:sp>
      <p:sp>
        <p:nvSpPr>
          <p:cNvPr id="5" name="空心弧 4">
            <a:extLst>
              <a:ext uri="{FF2B5EF4-FFF2-40B4-BE49-F238E27FC236}">
                <a16:creationId xmlns:a16="http://schemas.microsoft.com/office/drawing/2014/main" id="{69B55196-BD83-FB49-ADC7-145DFBAF8941}"/>
              </a:ext>
            </a:extLst>
          </p:cNvPr>
          <p:cNvSpPr/>
          <p:nvPr/>
        </p:nvSpPr>
        <p:spPr>
          <a:xfrm>
            <a:off x="5245100" y="2868122"/>
            <a:ext cx="1600200" cy="1600200"/>
          </a:xfrm>
          <a:prstGeom prst="blockArc">
            <a:avLst>
              <a:gd name="adj1" fmla="val 18252467"/>
              <a:gd name="adj2" fmla="val 14336435"/>
              <a:gd name="adj3" fmla="val 9235"/>
            </a:avLst>
          </a:prstGeom>
          <a:solidFill>
            <a:srgbClr val="2149A0"/>
          </a:solidFill>
          <a:ln>
            <a:noFill/>
          </a:ln>
          <a:effectLst>
            <a:outerShdw blurRad="1016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solidFill>
                <a:schemeClr val="tx1"/>
              </a:solidFill>
              <a:latin typeface="Arial" panose="020B0604020202020204" pitchFamily="34" charset="0"/>
              <a:ea typeface="思源黑体 CN Medium" panose="020B0600000000000000" pitchFamily="34" charset="-122"/>
              <a:cs typeface="字魂105号-简雅黑" panose="00000500000000000000" pitchFamily="2" charset="-122"/>
              <a:sym typeface="Arial" panose="020B0604020202020204" pitchFamily="34" charset="0"/>
            </a:endParaRPr>
          </a:p>
        </p:txBody>
      </p:sp>
      <p:sp>
        <p:nvSpPr>
          <p:cNvPr id="6" name="空心弧 5">
            <a:extLst>
              <a:ext uri="{FF2B5EF4-FFF2-40B4-BE49-F238E27FC236}">
                <a16:creationId xmlns:a16="http://schemas.microsoft.com/office/drawing/2014/main" id="{017CAF9C-F48F-094B-A16F-E2E1A7254B08}"/>
              </a:ext>
            </a:extLst>
          </p:cNvPr>
          <p:cNvSpPr/>
          <p:nvPr/>
        </p:nvSpPr>
        <p:spPr>
          <a:xfrm rot="10800000">
            <a:off x="7160959" y="3861165"/>
            <a:ext cx="1600200" cy="1600200"/>
          </a:xfrm>
          <a:prstGeom prst="blockArc">
            <a:avLst>
              <a:gd name="adj1" fmla="val 18252467"/>
              <a:gd name="adj2" fmla="val 14336435"/>
              <a:gd name="adj3" fmla="val 9235"/>
            </a:avLst>
          </a:prstGeom>
          <a:solidFill>
            <a:srgbClr val="D92531"/>
          </a:solidFill>
          <a:ln>
            <a:noFill/>
          </a:ln>
          <a:effectLst>
            <a:outerShdw blurRad="1016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solidFill>
                <a:schemeClr val="tx1"/>
              </a:solidFill>
              <a:latin typeface="Arial" panose="020B0604020202020204" pitchFamily="34" charset="0"/>
              <a:ea typeface="思源黑体 CN Medium" panose="020B0600000000000000" pitchFamily="34" charset="-122"/>
              <a:cs typeface="字魂105号-简雅黑" panose="00000500000000000000" pitchFamily="2" charset="-122"/>
              <a:sym typeface="Arial" panose="020B0604020202020204" pitchFamily="34" charset="0"/>
            </a:endParaRPr>
          </a:p>
        </p:txBody>
      </p:sp>
      <p:sp>
        <p:nvSpPr>
          <p:cNvPr id="7" name="空心弧 6">
            <a:extLst>
              <a:ext uri="{FF2B5EF4-FFF2-40B4-BE49-F238E27FC236}">
                <a16:creationId xmlns:a16="http://schemas.microsoft.com/office/drawing/2014/main" id="{D95BB1CD-5096-FB48-8E46-7841B15F6DD0}"/>
              </a:ext>
            </a:extLst>
          </p:cNvPr>
          <p:cNvSpPr/>
          <p:nvPr/>
        </p:nvSpPr>
        <p:spPr>
          <a:xfrm>
            <a:off x="9076816" y="2868122"/>
            <a:ext cx="1600200" cy="1600200"/>
          </a:xfrm>
          <a:prstGeom prst="blockArc">
            <a:avLst>
              <a:gd name="adj1" fmla="val 18252467"/>
              <a:gd name="adj2" fmla="val 14336435"/>
              <a:gd name="adj3" fmla="val 9235"/>
            </a:avLst>
          </a:prstGeom>
          <a:solidFill>
            <a:srgbClr val="173571"/>
          </a:solidFill>
          <a:ln>
            <a:noFill/>
          </a:ln>
          <a:effectLst>
            <a:outerShdw blurRad="1016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solidFill>
                <a:schemeClr val="tx1"/>
              </a:solidFill>
              <a:latin typeface="Arial" panose="020B0604020202020204" pitchFamily="34" charset="0"/>
              <a:ea typeface="思源黑体 CN Medium" panose="020B0600000000000000" pitchFamily="34" charset="-122"/>
              <a:cs typeface="字魂105号-简雅黑" panose="00000500000000000000" pitchFamily="2" charset="-122"/>
              <a:sym typeface="Arial" panose="020B0604020202020204" pitchFamily="34" charset="0"/>
            </a:endParaRPr>
          </a:p>
        </p:txBody>
      </p:sp>
      <p:sp>
        <p:nvSpPr>
          <p:cNvPr id="8" name="item_content1">
            <a:extLst>
              <a:ext uri="{FF2B5EF4-FFF2-40B4-BE49-F238E27FC236}">
                <a16:creationId xmlns:a16="http://schemas.microsoft.com/office/drawing/2014/main" id="{18CAD581-E137-284D-A596-751496994E33}"/>
              </a:ext>
            </a:extLst>
          </p:cNvPr>
          <p:cNvSpPr txBox="1"/>
          <p:nvPr/>
        </p:nvSpPr>
        <p:spPr>
          <a:xfrm>
            <a:off x="1071229" y="1936908"/>
            <a:ext cx="2587579" cy="461665"/>
          </a:xfrm>
          <a:prstGeom prst="rect">
            <a:avLst/>
          </a:prstGeom>
          <a:noFill/>
        </p:spPr>
        <p:txBody>
          <a:bodyPr wrap="square" rtlCol="0">
            <a:spAutoFit/>
          </a:bodyPr>
          <a:lstStyle/>
          <a:p>
            <a:pPr algn="ctr"/>
            <a:r>
              <a:rPr lang="zh-CN" altLang="en-US" sz="1200" dirty="0">
                <a:solidFill>
                  <a:schemeClr val="tx1">
                    <a:lumMod val="50000"/>
                    <a:lumOff val="50000"/>
                  </a:schemeClr>
                </a:solidFill>
                <a:latin typeface="Arial" panose="020B0604020202020204" pitchFamily="34" charset="0"/>
                <a:ea typeface="思源黑体 CN Medium" panose="020B0600000000000000" pitchFamily="34" charset="-122"/>
                <a:cs typeface="字魂105号-简雅黑" panose="00000500000000000000" pitchFamily="2" charset="-122"/>
                <a:sym typeface="Arial" panose="020B0604020202020204" pitchFamily="34" charset="0"/>
              </a:rPr>
              <a:t>请在此输入您需要的文字内容，请在此输入您需要的文字内容</a:t>
            </a:r>
            <a:endParaRPr lang="en-US" altLang="zh-CN" sz="1200" dirty="0">
              <a:solidFill>
                <a:schemeClr val="tx1">
                  <a:lumMod val="50000"/>
                  <a:lumOff val="50000"/>
                </a:schemeClr>
              </a:solidFill>
              <a:latin typeface="Arial" panose="020B0604020202020204" pitchFamily="34" charset="0"/>
              <a:ea typeface="思源黑体 CN Medium" panose="020B0600000000000000" pitchFamily="34" charset="-122"/>
              <a:cs typeface="字魂105号-简雅黑" panose="00000500000000000000" pitchFamily="2" charset="-122"/>
              <a:sym typeface="Arial" panose="020B0604020202020204" pitchFamily="34" charset="0"/>
            </a:endParaRPr>
          </a:p>
        </p:txBody>
      </p:sp>
      <p:sp>
        <p:nvSpPr>
          <p:cNvPr id="9" name="item_title1">
            <a:extLst>
              <a:ext uri="{FF2B5EF4-FFF2-40B4-BE49-F238E27FC236}">
                <a16:creationId xmlns:a16="http://schemas.microsoft.com/office/drawing/2014/main" id="{46C662E5-4BC6-B440-95FD-55FB849DDF2D}"/>
              </a:ext>
            </a:extLst>
          </p:cNvPr>
          <p:cNvSpPr txBox="1"/>
          <p:nvPr/>
        </p:nvSpPr>
        <p:spPr>
          <a:xfrm>
            <a:off x="1627478" y="1674489"/>
            <a:ext cx="1475084" cy="307777"/>
          </a:xfrm>
          <a:prstGeom prst="rect">
            <a:avLst/>
          </a:prstGeom>
          <a:noFill/>
        </p:spPr>
        <p:txBody>
          <a:bodyPr wrap="none" rtlCol="0">
            <a:spAutoFit/>
          </a:bodyPr>
          <a:lstStyle/>
          <a:p>
            <a:pPr algn="ctr"/>
            <a:r>
              <a:rPr kumimoji="1" lang="zh-CN" altLang="en-US" sz="1400" b="1" dirty="0">
                <a:solidFill>
                  <a:schemeClr val="tx1">
                    <a:lumMod val="75000"/>
                    <a:lumOff val="25000"/>
                  </a:schemeClr>
                </a:solidFill>
                <a:latin typeface="Arial" panose="020B0604020202020204" pitchFamily="34" charset="0"/>
                <a:ea typeface="思源黑体 CN Medium" panose="020B0600000000000000" pitchFamily="34" charset="-122"/>
                <a:cs typeface="字魂105号-简雅黑" panose="00000500000000000000" pitchFamily="2" charset="-122"/>
                <a:sym typeface="Arial" panose="020B0604020202020204" pitchFamily="34" charset="0"/>
              </a:rPr>
              <a:t>请输入标题文字</a:t>
            </a:r>
          </a:p>
        </p:txBody>
      </p:sp>
      <p:sp>
        <p:nvSpPr>
          <p:cNvPr id="10" name="item_content3">
            <a:extLst>
              <a:ext uri="{FF2B5EF4-FFF2-40B4-BE49-F238E27FC236}">
                <a16:creationId xmlns:a16="http://schemas.microsoft.com/office/drawing/2014/main" id="{BAA3FB8A-49CA-1849-A592-551EA70DA7AD}"/>
              </a:ext>
            </a:extLst>
          </p:cNvPr>
          <p:cNvSpPr txBox="1"/>
          <p:nvPr/>
        </p:nvSpPr>
        <p:spPr>
          <a:xfrm>
            <a:off x="4751180" y="1934467"/>
            <a:ext cx="2587579" cy="461665"/>
          </a:xfrm>
          <a:prstGeom prst="rect">
            <a:avLst/>
          </a:prstGeom>
          <a:noFill/>
        </p:spPr>
        <p:txBody>
          <a:bodyPr wrap="square" rtlCol="0">
            <a:spAutoFit/>
          </a:bodyPr>
          <a:lstStyle/>
          <a:p>
            <a:pPr algn="ctr"/>
            <a:r>
              <a:rPr lang="zh-CN" altLang="en-US" sz="1200" dirty="0">
                <a:solidFill>
                  <a:schemeClr val="tx1">
                    <a:lumMod val="50000"/>
                    <a:lumOff val="50000"/>
                  </a:schemeClr>
                </a:solidFill>
                <a:latin typeface="Arial" panose="020B0604020202020204" pitchFamily="34" charset="0"/>
                <a:ea typeface="思源黑体 CN Medium" panose="020B0600000000000000" pitchFamily="34" charset="-122"/>
                <a:cs typeface="字魂105号-简雅黑" panose="00000500000000000000" pitchFamily="2" charset="-122"/>
                <a:sym typeface="Arial" panose="020B0604020202020204" pitchFamily="34" charset="0"/>
              </a:rPr>
              <a:t>请在此输入您需要的文字内容，请在此输入您需要的文字内容</a:t>
            </a:r>
            <a:endParaRPr lang="en-US" altLang="zh-CN" sz="1200" dirty="0">
              <a:solidFill>
                <a:schemeClr val="tx1">
                  <a:lumMod val="50000"/>
                  <a:lumOff val="50000"/>
                </a:schemeClr>
              </a:solidFill>
              <a:latin typeface="Arial" panose="020B0604020202020204" pitchFamily="34" charset="0"/>
              <a:ea typeface="思源黑体 CN Medium" panose="020B0600000000000000" pitchFamily="34" charset="-122"/>
              <a:cs typeface="字魂105号-简雅黑" panose="00000500000000000000" pitchFamily="2" charset="-122"/>
              <a:sym typeface="Arial" panose="020B0604020202020204" pitchFamily="34" charset="0"/>
            </a:endParaRPr>
          </a:p>
        </p:txBody>
      </p:sp>
      <p:sp>
        <p:nvSpPr>
          <p:cNvPr id="11" name="item_title3">
            <a:extLst>
              <a:ext uri="{FF2B5EF4-FFF2-40B4-BE49-F238E27FC236}">
                <a16:creationId xmlns:a16="http://schemas.microsoft.com/office/drawing/2014/main" id="{3F780424-ACBC-2447-927E-0B88411CA3A8}"/>
              </a:ext>
            </a:extLst>
          </p:cNvPr>
          <p:cNvSpPr txBox="1"/>
          <p:nvPr/>
        </p:nvSpPr>
        <p:spPr>
          <a:xfrm>
            <a:off x="5307427" y="1672049"/>
            <a:ext cx="1475084" cy="307777"/>
          </a:xfrm>
          <a:prstGeom prst="rect">
            <a:avLst/>
          </a:prstGeom>
          <a:noFill/>
        </p:spPr>
        <p:txBody>
          <a:bodyPr wrap="none" rtlCol="0">
            <a:spAutoFit/>
          </a:bodyPr>
          <a:lstStyle/>
          <a:p>
            <a:pPr algn="ctr"/>
            <a:r>
              <a:rPr kumimoji="1" lang="zh-CN" altLang="en-US" sz="1400" b="1" dirty="0">
                <a:solidFill>
                  <a:schemeClr val="tx1">
                    <a:lumMod val="75000"/>
                    <a:lumOff val="25000"/>
                  </a:schemeClr>
                </a:solidFill>
                <a:latin typeface="Arial" panose="020B0604020202020204" pitchFamily="34" charset="0"/>
                <a:ea typeface="思源黑体 CN Medium" panose="020B0600000000000000" pitchFamily="34" charset="-122"/>
                <a:cs typeface="字魂105号-简雅黑" panose="00000500000000000000" pitchFamily="2" charset="-122"/>
                <a:sym typeface="Arial" panose="020B0604020202020204" pitchFamily="34" charset="0"/>
              </a:rPr>
              <a:t>请输入标题文字</a:t>
            </a:r>
          </a:p>
        </p:txBody>
      </p:sp>
      <p:sp>
        <p:nvSpPr>
          <p:cNvPr id="12" name="item_content5">
            <a:extLst>
              <a:ext uri="{FF2B5EF4-FFF2-40B4-BE49-F238E27FC236}">
                <a16:creationId xmlns:a16="http://schemas.microsoft.com/office/drawing/2014/main" id="{32407D9B-F79B-8D47-ABA7-16FC21E1C5DC}"/>
              </a:ext>
            </a:extLst>
          </p:cNvPr>
          <p:cNvSpPr txBox="1"/>
          <p:nvPr/>
        </p:nvSpPr>
        <p:spPr>
          <a:xfrm>
            <a:off x="8569191" y="1932024"/>
            <a:ext cx="2587579" cy="461665"/>
          </a:xfrm>
          <a:prstGeom prst="rect">
            <a:avLst/>
          </a:prstGeom>
          <a:noFill/>
        </p:spPr>
        <p:txBody>
          <a:bodyPr wrap="square" rtlCol="0">
            <a:spAutoFit/>
          </a:bodyPr>
          <a:lstStyle/>
          <a:p>
            <a:pPr algn="ctr"/>
            <a:r>
              <a:rPr lang="zh-CN" altLang="en-US" sz="1200" dirty="0">
                <a:solidFill>
                  <a:schemeClr val="tx1">
                    <a:lumMod val="50000"/>
                    <a:lumOff val="50000"/>
                  </a:schemeClr>
                </a:solidFill>
                <a:latin typeface="Arial" panose="020B0604020202020204" pitchFamily="34" charset="0"/>
                <a:ea typeface="思源黑体 CN Medium" panose="020B0600000000000000" pitchFamily="34" charset="-122"/>
                <a:cs typeface="字魂105号-简雅黑" panose="00000500000000000000" pitchFamily="2" charset="-122"/>
                <a:sym typeface="Arial" panose="020B0604020202020204" pitchFamily="34" charset="0"/>
              </a:rPr>
              <a:t>请在此输入您需要的文字内容，请在此输入您需要的文字内容</a:t>
            </a:r>
            <a:endParaRPr lang="en-US" altLang="zh-CN" sz="1200" dirty="0">
              <a:solidFill>
                <a:schemeClr val="tx1">
                  <a:lumMod val="50000"/>
                  <a:lumOff val="50000"/>
                </a:schemeClr>
              </a:solidFill>
              <a:latin typeface="Arial" panose="020B0604020202020204" pitchFamily="34" charset="0"/>
              <a:ea typeface="思源黑体 CN Medium" panose="020B0600000000000000" pitchFamily="34" charset="-122"/>
              <a:cs typeface="字魂105号-简雅黑" panose="00000500000000000000" pitchFamily="2" charset="-122"/>
              <a:sym typeface="Arial" panose="020B0604020202020204" pitchFamily="34" charset="0"/>
            </a:endParaRPr>
          </a:p>
        </p:txBody>
      </p:sp>
      <p:sp>
        <p:nvSpPr>
          <p:cNvPr id="13" name="item_title5">
            <a:extLst>
              <a:ext uri="{FF2B5EF4-FFF2-40B4-BE49-F238E27FC236}">
                <a16:creationId xmlns:a16="http://schemas.microsoft.com/office/drawing/2014/main" id="{72EF7384-03FE-6040-A5E4-43583CDC4CB1}"/>
              </a:ext>
            </a:extLst>
          </p:cNvPr>
          <p:cNvSpPr txBox="1"/>
          <p:nvPr/>
        </p:nvSpPr>
        <p:spPr>
          <a:xfrm>
            <a:off x="9125438" y="1669606"/>
            <a:ext cx="1475084" cy="307777"/>
          </a:xfrm>
          <a:prstGeom prst="rect">
            <a:avLst/>
          </a:prstGeom>
          <a:noFill/>
        </p:spPr>
        <p:txBody>
          <a:bodyPr wrap="none" rtlCol="0">
            <a:spAutoFit/>
          </a:bodyPr>
          <a:lstStyle/>
          <a:p>
            <a:pPr algn="ctr"/>
            <a:r>
              <a:rPr kumimoji="1" lang="zh-CN" altLang="en-US" sz="1400" b="1" dirty="0">
                <a:solidFill>
                  <a:schemeClr val="tx1">
                    <a:lumMod val="75000"/>
                    <a:lumOff val="25000"/>
                  </a:schemeClr>
                </a:solidFill>
                <a:latin typeface="Arial" panose="020B0604020202020204" pitchFamily="34" charset="0"/>
                <a:ea typeface="思源黑体 CN Medium" panose="020B0600000000000000" pitchFamily="34" charset="-122"/>
                <a:cs typeface="字魂105号-简雅黑" panose="00000500000000000000" pitchFamily="2" charset="-122"/>
                <a:sym typeface="Arial" panose="020B0604020202020204" pitchFamily="34" charset="0"/>
              </a:rPr>
              <a:t>请输入标题文字</a:t>
            </a:r>
          </a:p>
        </p:txBody>
      </p:sp>
      <p:sp>
        <p:nvSpPr>
          <p:cNvPr id="14" name="item_content2">
            <a:extLst>
              <a:ext uri="{FF2B5EF4-FFF2-40B4-BE49-F238E27FC236}">
                <a16:creationId xmlns:a16="http://schemas.microsoft.com/office/drawing/2014/main" id="{0DBEE43A-A135-D643-B934-CC7985059614}"/>
              </a:ext>
            </a:extLst>
          </p:cNvPr>
          <p:cNvSpPr txBox="1"/>
          <p:nvPr/>
        </p:nvSpPr>
        <p:spPr>
          <a:xfrm>
            <a:off x="2922380" y="6021426"/>
            <a:ext cx="2587579" cy="461665"/>
          </a:xfrm>
          <a:prstGeom prst="rect">
            <a:avLst/>
          </a:prstGeom>
          <a:noFill/>
        </p:spPr>
        <p:txBody>
          <a:bodyPr wrap="square" rtlCol="0">
            <a:spAutoFit/>
          </a:bodyPr>
          <a:lstStyle/>
          <a:p>
            <a:pPr algn="ctr"/>
            <a:r>
              <a:rPr lang="zh-CN" altLang="en-US" sz="1200" dirty="0">
                <a:solidFill>
                  <a:schemeClr val="tx1">
                    <a:lumMod val="50000"/>
                    <a:lumOff val="50000"/>
                  </a:schemeClr>
                </a:solidFill>
                <a:latin typeface="Arial" panose="020B0604020202020204" pitchFamily="34" charset="0"/>
                <a:ea typeface="思源黑体 CN Medium" panose="020B0600000000000000" pitchFamily="34" charset="-122"/>
                <a:cs typeface="字魂105号-简雅黑" panose="00000500000000000000" pitchFamily="2" charset="-122"/>
                <a:sym typeface="Arial" panose="020B0604020202020204" pitchFamily="34" charset="0"/>
              </a:rPr>
              <a:t>请在此输入您需要的文字内容，请在此输入您需要的文字内容</a:t>
            </a:r>
            <a:endParaRPr lang="en-US" altLang="zh-CN" sz="1200" dirty="0">
              <a:solidFill>
                <a:schemeClr val="tx1">
                  <a:lumMod val="50000"/>
                  <a:lumOff val="50000"/>
                </a:schemeClr>
              </a:solidFill>
              <a:latin typeface="Arial" panose="020B0604020202020204" pitchFamily="34" charset="0"/>
              <a:ea typeface="思源黑体 CN Medium" panose="020B0600000000000000" pitchFamily="34" charset="-122"/>
              <a:cs typeface="字魂105号-简雅黑" panose="00000500000000000000" pitchFamily="2" charset="-122"/>
              <a:sym typeface="Arial" panose="020B0604020202020204" pitchFamily="34" charset="0"/>
            </a:endParaRPr>
          </a:p>
        </p:txBody>
      </p:sp>
      <p:sp>
        <p:nvSpPr>
          <p:cNvPr id="15" name="item_title2">
            <a:extLst>
              <a:ext uri="{FF2B5EF4-FFF2-40B4-BE49-F238E27FC236}">
                <a16:creationId xmlns:a16="http://schemas.microsoft.com/office/drawing/2014/main" id="{08B59F1F-4B37-AE47-9957-5DA02DA8FA90}"/>
              </a:ext>
            </a:extLst>
          </p:cNvPr>
          <p:cNvSpPr txBox="1"/>
          <p:nvPr/>
        </p:nvSpPr>
        <p:spPr>
          <a:xfrm>
            <a:off x="3478627" y="5759007"/>
            <a:ext cx="1475084" cy="307777"/>
          </a:xfrm>
          <a:prstGeom prst="rect">
            <a:avLst/>
          </a:prstGeom>
          <a:noFill/>
        </p:spPr>
        <p:txBody>
          <a:bodyPr wrap="none" rtlCol="0">
            <a:spAutoFit/>
          </a:bodyPr>
          <a:lstStyle/>
          <a:p>
            <a:pPr algn="ctr"/>
            <a:r>
              <a:rPr kumimoji="1" lang="zh-CN" altLang="en-US" sz="1400" b="1" dirty="0">
                <a:solidFill>
                  <a:schemeClr val="tx1">
                    <a:lumMod val="75000"/>
                    <a:lumOff val="25000"/>
                  </a:schemeClr>
                </a:solidFill>
                <a:latin typeface="Arial" panose="020B0604020202020204" pitchFamily="34" charset="0"/>
                <a:ea typeface="思源黑体 CN Medium" panose="020B0600000000000000" pitchFamily="34" charset="-122"/>
                <a:cs typeface="字魂105号-简雅黑" panose="00000500000000000000" pitchFamily="2" charset="-122"/>
                <a:sym typeface="Arial" panose="020B0604020202020204" pitchFamily="34" charset="0"/>
              </a:rPr>
              <a:t>请输入标题文字</a:t>
            </a:r>
          </a:p>
        </p:txBody>
      </p:sp>
      <p:sp>
        <p:nvSpPr>
          <p:cNvPr id="16" name="item_content4">
            <a:extLst>
              <a:ext uri="{FF2B5EF4-FFF2-40B4-BE49-F238E27FC236}">
                <a16:creationId xmlns:a16="http://schemas.microsoft.com/office/drawing/2014/main" id="{F486D2D6-E3DF-EB4B-A0C9-51BF59FEE6F5}"/>
              </a:ext>
            </a:extLst>
          </p:cNvPr>
          <p:cNvSpPr txBox="1"/>
          <p:nvPr/>
        </p:nvSpPr>
        <p:spPr>
          <a:xfrm>
            <a:off x="6778491" y="6018984"/>
            <a:ext cx="2587579" cy="461665"/>
          </a:xfrm>
          <a:prstGeom prst="rect">
            <a:avLst/>
          </a:prstGeom>
          <a:noFill/>
        </p:spPr>
        <p:txBody>
          <a:bodyPr wrap="square" rtlCol="0">
            <a:spAutoFit/>
          </a:bodyPr>
          <a:lstStyle/>
          <a:p>
            <a:pPr algn="ctr"/>
            <a:r>
              <a:rPr lang="zh-CN" altLang="en-US" sz="1200" dirty="0">
                <a:solidFill>
                  <a:schemeClr val="tx1">
                    <a:lumMod val="50000"/>
                    <a:lumOff val="50000"/>
                  </a:schemeClr>
                </a:solidFill>
                <a:latin typeface="Arial" panose="020B0604020202020204" pitchFamily="34" charset="0"/>
                <a:ea typeface="思源黑体 CN Medium" panose="020B0600000000000000" pitchFamily="34" charset="-122"/>
                <a:cs typeface="字魂105号-简雅黑" panose="00000500000000000000" pitchFamily="2" charset="-122"/>
                <a:sym typeface="Arial" panose="020B0604020202020204" pitchFamily="34" charset="0"/>
              </a:rPr>
              <a:t>请在此输入您需要的文字内容，请在此输入您需要的文字内容</a:t>
            </a:r>
            <a:endParaRPr lang="en-US" altLang="zh-CN" sz="1200" dirty="0">
              <a:solidFill>
                <a:schemeClr val="tx1">
                  <a:lumMod val="50000"/>
                  <a:lumOff val="50000"/>
                </a:schemeClr>
              </a:solidFill>
              <a:latin typeface="Arial" panose="020B0604020202020204" pitchFamily="34" charset="0"/>
              <a:ea typeface="思源黑体 CN Medium" panose="020B0600000000000000" pitchFamily="34" charset="-122"/>
              <a:cs typeface="字魂105号-简雅黑" panose="00000500000000000000" pitchFamily="2" charset="-122"/>
              <a:sym typeface="Arial" panose="020B0604020202020204" pitchFamily="34" charset="0"/>
            </a:endParaRPr>
          </a:p>
        </p:txBody>
      </p:sp>
      <p:sp>
        <p:nvSpPr>
          <p:cNvPr id="17" name="item_title4">
            <a:extLst>
              <a:ext uri="{FF2B5EF4-FFF2-40B4-BE49-F238E27FC236}">
                <a16:creationId xmlns:a16="http://schemas.microsoft.com/office/drawing/2014/main" id="{F4023D17-0AA1-BC47-A7BE-AE96552E9E2A}"/>
              </a:ext>
            </a:extLst>
          </p:cNvPr>
          <p:cNvSpPr txBox="1"/>
          <p:nvPr/>
        </p:nvSpPr>
        <p:spPr>
          <a:xfrm>
            <a:off x="7334738" y="5756565"/>
            <a:ext cx="1475084" cy="307777"/>
          </a:xfrm>
          <a:prstGeom prst="rect">
            <a:avLst/>
          </a:prstGeom>
          <a:noFill/>
        </p:spPr>
        <p:txBody>
          <a:bodyPr wrap="none" rtlCol="0">
            <a:spAutoFit/>
          </a:bodyPr>
          <a:lstStyle/>
          <a:p>
            <a:pPr algn="ctr"/>
            <a:r>
              <a:rPr kumimoji="1" lang="zh-CN" altLang="en-US" sz="1400" b="1" dirty="0">
                <a:solidFill>
                  <a:schemeClr val="tx1">
                    <a:lumMod val="75000"/>
                    <a:lumOff val="25000"/>
                  </a:schemeClr>
                </a:solidFill>
                <a:latin typeface="Arial" panose="020B0604020202020204" pitchFamily="34" charset="0"/>
                <a:ea typeface="思源黑体 CN Medium" panose="020B0600000000000000" pitchFamily="34" charset="-122"/>
                <a:cs typeface="字魂105号-简雅黑" panose="00000500000000000000" pitchFamily="2" charset="-122"/>
                <a:sym typeface="Arial" panose="020B0604020202020204" pitchFamily="34" charset="0"/>
              </a:rPr>
              <a:t>请输入标题文字</a:t>
            </a:r>
          </a:p>
        </p:txBody>
      </p:sp>
      <p:sp>
        <p:nvSpPr>
          <p:cNvPr id="18" name="三角形 17">
            <a:extLst>
              <a:ext uri="{FF2B5EF4-FFF2-40B4-BE49-F238E27FC236}">
                <a16:creationId xmlns:a16="http://schemas.microsoft.com/office/drawing/2014/main" id="{13A42BBC-735C-6B42-AE79-633ECD8AA37C}"/>
              </a:ext>
            </a:extLst>
          </p:cNvPr>
          <p:cNvSpPr/>
          <p:nvPr/>
        </p:nvSpPr>
        <p:spPr>
          <a:xfrm>
            <a:off x="2232229" y="2703023"/>
            <a:ext cx="214780" cy="185155"/>
          </a:xfrm>
          <a:prstGeom prst="triangle">
            <a:avLst/>
          </a:prstGeom>
          <a:solidFill>
            <a:srgbClr val="1735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latin typeface="Arial" panose="020B0604020202020204" pitchFamily="34" charset="0"/>
              <a:ea typeface="思源黑体 CN Medium" panose="020B0600000000000000" pitchFamily="34" charset="-122"/>
              <a:cs typeface="字魂105号-简雅黑" panose="00000500000000000000" pitchFamily="2" charset="-122"/>
              <a:sym typeface="Arial" panose="020B0604020202020204" pitchFamily="34" charset="0"/>
            </a:endParaRPr>
          </a:p>
        </p:txBody>
      </p:sp>
      <p:sp>
        <p:nvSpPr>
          <p:cNvPr id="19" name="三角形 18">
            <a:extLst>
              <a:ext uri="{FF2B5EF4-FFF2-40B4-BE49-F238E27FC236}">
                <a16:creationId xmlns:a16="http://schemas.microsoft.com/office/drawing/2014/main" id="{CA38E376-9BFF-7742-A317-D68A0005B335}"/>
              </a:ext>
            </a:extLst>
          </p:cNvPr>
          <p:cNvSpPr/>
          <p:nvPr/>
        </p:nvSpPr>
        <p:spPr>
          <a:xfrm>
            <a:off x="5988611" y="2682967"/>
            <a:ext cx="214780" cy="185155"/>
          </a:xfrm>
          <a:prstGeom prst="triangle">
            <a:avLst/>
          </a:prstGeom>
          <a:solidFill>
            <a:srgbClr val="2149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latin typeface="Arial" panose="020B0604020202020204" pitchFamily="34" charset="0"/>
              <a:ea typeface="思源黑体 CN Medium" panose="020B0600000000000000" pitchFamily="34" charset="-122"/>
              <a:cs typeface="字魂105号-简雅黑" panose="00000500000000000000" pitchFamily="2" charset="-122"/>
              <a:sym typeface="Arial" panose="020B0604020202020204" pitchFamily="34" charset="0"/>
            </a:endParaRPr>
          </a:p>
        </p:txBody>
      </p:sp>
      <p:sp>
        <p:nvSpPr>
          <p:cNvPr id="20" name="三角形 19">
            <a:extLst>
              <a:ext uri="{FF2B5EF4-FFF2-40B4-BE49-F238E27FC236}">
                <a16:creationId xmlns:a16="http://schemas.microsoft.com/office/drawing/2014/main" id="{D749891D-9DC1-8D40-890C-42263728F402}"/>
              </a:ext>
            </a:extLst>
          </p:cNvPr>
          <p:cNvSpPr/>
          <p:nvPr/>
        </p:nvSpPr>
        <p:spPr>
          <a:xfrm>
            <a:off x="9769527" y="2706699"/>
            <a:ext cx="214780" cy="185155"/>
          </a:xfrm>
          <a:prstGeom prst="triangle">
            <a:avLst/>
          </a:prstGeom>
          <a:solidFill>
            <a:srgbClr val="1735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latin typeface="Arial" panose="020B0604020202020204" pitchFamily="34" charset="0"/>
              <a:ea typeface="思源黑体 CN Medium" panose="020B0600000000000000" pitchFamily="34" charset="-122"/>
              <a:cs typeface="字魂105号-简雅黑" panose="00000500000000000000" pitchFamily="2" charset="-122"/>
              <a:sym typeface="Arial" panose="020B0604020202020204" pitchFamily="34" charset="0"/>
            </a:endParaRPr>
          </a:p>
        </p:txBody>
      </p:sp>
      <p:sp>
        <p:nvSpPr>
          <p:cNvPr id="21" name="三角形 20">
            <a:extLst>
              <a:ext uri="{FF2B5EF4-FFF2-40B4-BE49-F238E27FC236}">
                <a16:creationId xmlns:a16="http://schemas.microsoft.com/office/drawing/2014/main" id="{1BC5D064-B04C-D540-A951-031FCAD386FA}"/>
              </a:ext>
            </a:extLst>
          </p:cNvPr>
          <p:cNvSpPr/>
          <p:nvPr/>
        </p:nvSpPr>
        <p:spPr>
          <a:xfrm rot="10800000">
            <a:off x="4070757" y="5393487"/>
            <a:ext cx="214780" cy="185155"/>
          </a:xfrm>
          <a:prstGeom prst="triangle">
            <a:avLst/>
          </a:prstGeom>
          <a:solidFill>
            <a:srgbClr val="D925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latin typeface="Arial" panose="020B0604020202020204" pitchFamily="34" charset="0"/>
              <a:ea typeface="思源黑体 CN Medium" panose="020B0600000000000000" pitchFamily="34" charset="-122"/>
              <a:cs typeface="字魂105号-简雅黑" panose="00000500000000000000" pitchFamily="2" charset="-122"/>
              <a:sym typeface="Arial" panose="020B0604020202020204" pitchFamily="34" charset="0"/>
            </a:endParaRPr>
          </a:p>
        </p:txBody>
      </p:sp>
      <p:sp>
        <p:nvSpPr>
          <p:cNvPr id="22" name="三角形 21">
            <a:extLst>
              <a:ext uri="{FF2B5EF4-FFF2-40B4-BE49-F238E27FC236}">
                <a16:creationId xmlns:a16="http://schemas.microsoft.com/office/drawing/2014/main" id="{3393D68B-FDD9-1844-9EDA-126964A008F4}"/>
              </a:ext>
            </a:extLst>
          </p:cNvPr>
          <p:cNvSpPr/>
          <p:nvPr/>
        </p:nvSpPr>
        <p:spPr>
          <a:xfrm rot="10800000">
            <a:off x="7874003" y="5393487"/>
            <a:ext cx="214780" cy="185155"/>
          </a:xfrm>
          <a:prstGeom prst="triangle">
            <a:avLst/>
          </a:prstGeom>
          <a:solidFill>
            <a:srgbClr val="D925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latin typeface="Arial" panose="020B0604020202020204" pitchFamily="34" charset="0"/>
              <a:ea typeface="思源黑体 CN Medium" panose="020B0600000000000000" pitchFamily="34" charset="-122"/>
              <a:cs typeface="字魂105号-简雅黑" panose="00000500000000000000" pitchFamily="2" charset="-122"/>
              <a:sym typeface="Arial" panose="020B0604020202020204" pitchFamily="34" charset="0"/>
            </a:endParaRPr>
          </a:p>
        </p:txBody>
      </p:sp>
      <p:grpSp>
        <p:nvGrpSpPr>
          <p:cNvPr id="23" name="그룹 2">
            <a:extLst>
              <a:ext uri="{FF2B5EF4-FFF2-40B4-BE49-F238E27FC236}">
                <a16:creationId xmlns:a16="http://schemas.microsoft.com/office/drawing/2014/main" id="{DEFB9D2B-0BE7-F74E-BA54-8D109B62C4A0}"/>
              </a:ext>
            </a:extLst>
          </p:cNvPr>
          <p:cNvGrpSpPr/>
          <p:nvPr/>
        </p:nvGrpSpPr>
        <p:grpSpPr>
          <a:xfrm>
            <a:off x="4019223" y="4436697"/>
            <a:ext cx="359760" cy="389572"/>
            <a:chOff x="1437599" y="5564695"/>
            <a:chExt cx="359760" cy="389572"/>
          </a:xfrm>
          <a:solidFill>
            <a:srgbClr val="D92531"/>
          </a:solidFill>
        </p:grpSpPr>
        <p:sp>
          <p:nvSpPr>
            <p:cNvPr id="24" name="자유형: 도형 3">
              <a:extLst>
                <a:ext uri="{FF2B5EF4-FFF2-40B4-BE49-F238E27FC236}">
                  <a16:creationId xmlns:a16="http://schemas.microsoft.com/office/drawing/2014/main" id="{636A53BA-E56D-5344-9A26-D8073886A525}"/>
                </a:ext>
              </a:extLst>
            </p:cNvPr>
            <p:cNvSpPr/>
            <p:nvPr/>
          </p:nvSpPr>
          <p:spPr>
            <a:xfrm>
              <a:off x="1437599" y="5709380"/>
              <a:ext cx="95250" cy="152400"/>
            </a:xfrm>
            <a:custGeom>
              <a:avLst/>
              <a:gdLst>
                <a:gd name="connsiteX0" fmla="*/ 76200 w 95250"/>
                <a:gd name="connsiteY0" fmla="*/ 153543 h 152400"/>
                <a:gd name="connsiteX1" fmla="*/ 48006 w 95250"/>
                <a:gd name="connsiteY1" fmla="*/ 153543 h 152400"/>
                <a:gd name="connsiteX2" fmla="*/ 7144 w 95250"/>
                <a:gd name="connsiteY2" fmla="*/ 112681 h 152400"/>
                <a:gd name="connsiteX3" fmla="*/ 7144 w 95250"/>
                <a:gd name="connsiteY3" fmla="*/ 48006 h 152400"/>
                <a:gd name="connsiteX4" fmla="*/ 48006 w 95250"/>
                <a:gd name="connsiteY4" fmla="*/ 7144 h 152400"/>
                <a:gd name="connsiteX5" fmla="*/ 76200 w 95250"/>
                <a:gd name="connsiteY5" fmla="*/ 7144 h 152400"/>
                <a:gd name="connsiteX6" fmla="*/ 94774 w 95250"/>
                <a:gd name="connsiteY6" fmla="*/ 25717 h 152400"/>
                <a:gd name="connsiteX7" fmla="*/ 94774 w 95250"/>
                <a:gd name="connsiteY7" fmla="*/ 134969 h 152400"/>
                <a:gd name="connsiteX8" fmla="*/ 76200 w 95250"/>
                <a:gd name="connsiteY8" fmla="*/ 153543 h 152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5250" h="152400">
                  <a:moveTo>
                    <a:pt x="76200" y="153543"/>
                  </a:moveTo>
                  <a:lnTo>
                    <a:pt x="48006" y="153543"/>
                  </a:lnTo>
                  <a:cubicBezTo>
                    <a:pt x="25432" y="153543"/>
                    <a:pt x="7144" y="135255"/>
                    <a:pt x="7144" y="112681"/>
                  </a:cubicBezTo>
                  <a:lnTo>
                    <a:pt x="7144" y="48006"/>
                  </a:lnTo>
                  <a:cubicBezTo>
                    <a:pt x="7144" y="25432"/>
                    <a:pt x="25432" y="7144"/>
                    <a:pt x="48006" y="7144"/>
                  </a:cubicBezTo>
                  <a:lnTo>
                    <a:pt x="76200" y="7144"/>
                  </a:lnTo>
                  <a:cubicBezTo>
                    <a:pt x="86487" y="7144"/>
                    <a:pt x="94774" y="15430"/>
                    <a:pt x="94774" y="25717"/>
                  </a:cubicBezTo>
                  <a:lnTo>
                    <a:pt x="94774" y="134969"/>
                  </a:lnTo>
                  <a:cubicBezTo>
                    <a:pt x="94774" y="145256"/>
                    <a:pt x="86392" y="153543"/>
                    <a:pt x="76200" y="153543"/>
                  </a:cubicBezTo>
                  <a:close/>
                </a:path>
              </a:pathLst>
            </a:custGeom>
            <a:grpFill/>
            <a:ln w="9525" cap="flat">
              <a:noFill/>
              <a:prstDash val="solid"/>
              <a:miter/>
            </a:ln>
          </p:spPr>
          <p:txBody>
            <a:bodyPr rtlCol="0" anchor="ctr"/>
            <a:lstStyle/>
            <a:p>
              <a:endParaRPr lang="ko-KR" altLang="en-US" dirty="0">
                <a:latin typeface="Arial" panose="020B0604020202020204" pitchFamily="34" charset="0"/>
                <a:cs typeface="字魂105号-简雅黑" panose="00000500000000000000" pitchFamily="2" charset="-122"/>
                <a:sym typeface="Arial" panose="020B0604020202020204" pitchFamily="34" charset="0"/>
              </a:endParaRPr>
            </a:p>
          </p:txBody>
        </p:sp>
        <p:sp>
          <p:nvSpPr>
            <p:cNvPr id="25" name="자유형: 도형 4">
              <a:extLst>
                <a:ext uri="{FF2B5EF4-FFF2-40B4-BE49-F238E27FC236}">
                  <a16:creationId xmlns:a16="http://schemas.microsoft.com/office/drawing/2014/main" id="{A517ABBC-709C-D543-80A1-A459CAE6E461}"/>
                </a:ext>
              </a:extLst>
            </p:cNvPr>
            <p:cNvSpPr/>
            <p:nvPr/>
          </p:nvSpPr>
          <p:spPr>
            <a:xfrm>
              <a:off x="1482748" y="5564695"/>
              <a:ext cx="266700" cy="133350"/>
            </a:xfrm>
            <a:custGeom>
              <a:avLst/>
              <a:gdLst>
                <a:gd name="connsiteX0" fmla="*/ 136112 w 266700"/>
                <a:gd name="connsiteY0" fmla="*/ 7144 h 133350"/>
                <a:gd name="connsiteX1" fmla="*/ 7144 w 266700"/>
                <a:gd name="connsiteY1" fmla="*/ 129635 h 133350"/>
                <a:gd name="connsiteX2" fmla="*/ 29432 w 266700"/>
                <a:gd name="connsiteY2" fmla="*/ 129635 h 133350"/>
                <a:gd name="connsiteX3" fmla="*/ 136017 w 266700"/>
                <a:gd name="connsiteY3" fmla="*/ 29432 h 133350"/>
                <a:gd name="connsiteX4" fmla="*/ 242602 w 266700"/>
                <a:gd name="connsiteY4" fmla="*/ 129730 h 133350"/>
                <a:gd name="connsiteX5" fmla="*/ 244888 w 266700"/>
                <a:gd name="connsiteY5" fmla="*/ 129635 h 133350"/>
                <a:gd name="connsiteX6" fmla="*/ 264986 w 266700"/>
                <a:gd name="connsiteY6" fmla="*/ 129635 h 133350"/>
                <a:gd name="connsiteX7" fmla="*/ 136112 w 266700"/>
                <a:gd name="connsiteY7" fmla="*/ 7144 h 133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6700" h="133350">
                  <a:moveTo>
                    <a:pt x="136112" y="7144"/>
                  </a:moveTo>
                  <a:cubicBezTo>
                    <a:pt x="67151" y="7144"/>
                    <a:pt x="10573" y="61531"/>
                    <a:pt x="7144" y="129635"/>
                  </a:cubicBezTo>
                  <a:lnTo>
                    <a:pt x="29432" y="129635"/>
                  </a:lnTo>
                  <a:cubicBezTo>
                    <a:pt x="32861" y="73819"/>
                    <a:pt x="79343" y="29432"/>
                    <a:pt x="136017" y="29432"/>
                  </a:cubicBezTo>
                  <a:cubicBezTo>
                    <a:pt x="192691" y="29432"/>
                    <a:pt x="239268" y="73819"/>
                    <a:pt x="242602" y="129730"/>
                  </a:cubicBezTo>
                  <a:cubicBezTo>
                    <a:pt x="243364" y="129730"/>
                    <a:pt x="244126" y="129635"/>
                    <a:pt x="244888" y="129635"/>
                  </a:cubicBezTo>
                  <a:lnTo>
                    <a:pt x="264986" y="129635"/>
                  </a:lnTo>
                  <a:cubicBezTo>
                    <a:pt x="261556" y="61436"/>
                    <a:pt x="205073" y="7144"/>
                    <a:pt x="136112" y="7144"/>
                  </a:cubicBezTo>
                  <a:close/>
                </a:path>
              </a:pathLst>
            </a:custGeom>
            <a:grpFill/>
            <a:ln w="9525" cap="flat">
              <a:noFill/>
              <a:prstDash val="solid"/>
              <a:miter/>
            </a:ln>
          </p:spPr>
          <p:txBody>
            <a:bodyPr rtlCol="0" anchor="ctr"/>
            <a:lstStyle/>
            <a:p>
              <a:endParaRPr lang="ko-KR" altLang="en-US" dirty="0">
                <a:latin typeface="Arial" panose="020B0604020202020204" pitchFamily="34" charset="0"/>
                <a:cs typeface="字魂105号-简雅黑" panose="00000500000000000000" pitchFamily="2" charset="-122"/>
                <a:sym typeface="Arial" panose="020B0604020202020204" pitchFamily="34" charset="0"/>
              </a:endParaRPr>
            </a:p>
          </p:txBody>
        </p:sp>
        <p:sp>
          <p:nvSpPr>
            <p:cNvPr id="26" name="자유형: 도형 5">
              <a:extLst>
                <a:ext uri="{FF2B5EF4-FFF2-40B4-BE49-F238E27FC236}">
                  <a16:creationId xmlns:a16="http://schemas.microsoft.com/office/drawing/2014/main" id="{CC1D8DE6-60F7-9B4F-8FAA-824382E2EEEC}"/>
                </a:ext>
              </a:extLst>
            </p:cNvPr>
            <p:cNvSpPr/>
            <p:nvPr/>
          </p:nvSpPr>
          <p:spPr>
            <a:xfrm>
              <a:off x="1702109" y="5709380"/>
              <a:ext cx="95250" cy="152400"/>
            </a:xfrm>
            <a:custGeom>
              <a:avLst/>
              <a:gdLst>
                <a:gd name="connsiteX0" fmla="*/ 53911 w 95250"/>
                <a:gd name="connsiteY0" fmla="*/ 153543 h 152400"/>
                <a:gd name="connsiteX1" fmla="*/ 25717 w 95250"/>
                <a:gd name="connsiteY1" fmla="*/ 153543 h 152400"/>
                <a:gd name="connsiteX2" fmla="*/ 7144 w 95250"/>
                <a:gd name="connsiteY2" fmla="*/ 134969 h 152400"/>
                <a:gd name="connsiteX3" fmla="*/ 7144 w 95250"/>
                <a:gd name="connsiteY3" fmla="*/ 25717 h 152400"/>
                <a:gd name="connsiteX4" fmla="*/ 25717 w 95250"/>
                <a:gd name="connsiteY4" fmla="*/ 7144 h 152400"/>
                <a:gd name="connsiteX5" fmla="*/ 53911 w 95250"/>
                <a:gd name="connsiteY5" fmla="*/ 7144 h 152400"/>
                <a:gd name="connsiteX6" fmla="*/ 94774 w 95250"/>
                <a:gd name="connsiteY6" fmla="*/ 48006 h 152400"/>
                <a:gd name="connsiteX7" fmla="*/ 94774 w 95250"/>
                <a:gd name="connsiteY7" fmla="*/ 112681 h 152400"/>
                <a:gd name="connsiteX8" fmla="*/ 53911 w 95250"/>
                <a:gd name="connsiteY8" fmla="*/ 153543 h 152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5250" h="152400">
                  <a:moveTo>
                    <a:pt x="53911" y="153543"/>
                  </a:moveTo>
                  <a:lnTo>
                    <a:pt x="25717" y="153543"/>
                  </a:lnTo>
                  <a:cubicBezTo>
                    <a:pt x="15430" y="153543"/>
                    <a:pt x="7144" y="145256"/>
                    <a:pt x="7144" y="134969"/>
                  </a:cubicBezTo>
                  <a:lnTo>
                    <a:pt x="7144" y="25717"/>
                  </a:lnTo>
                  <a:cubicBezTo>
                    <a:pt x="7144" y="15430"/>
                    <a:pt x="15430" y="7144"/>
                    <a:pt x="25717" y="7144"/>
                  </a:cubicBezTo>
                  <a:lnTo>
                    <a:pt x="53911" y="7144"/>
                  </a:lnTo>
                  <a:cubicBezTo>
                    <a:pt x="76486" y="7144"/>
                    <a:pt x="94774" y="25432"/>
                    <a:pt x="94774" y="48006"/>
                  </a:cubicBezTo>
                  <a:lnTo>
                    <a:pt x="94774" y="112681"/>
                  </a:lnTo>
                  <a:cubicBezTo>
                    <a:pt x="94774" y="135255"/>
                    <a:pt x="76390" y="153543"/>
                    <a:pt x="53911" y="153543"/>
                  </a:cubicBezTo>
                  <a:close/>
                </a:path>
              </a:pathLst>
            </a:custGeom>
            <a:grpFill/>
            <a:ln w="9525" cap="flat">
              <a:noFill/>
              <a:prstDash val="solid"/>
              <a:miter/>
            </a:ln>
          </p:spPr>
          <p:txBody>
            <a:bodyPr rtlCol="0" anchor="ctr"/>
            <a:lstStyle/>
            <a:p>
              <a:endParaRPr lang="ko-KR" altLang="en-US" dirty="0">
                <a:latin typeface="Arial" panose="020B0604020202020204" pitchFamily="34" charset="0"/>
                <a:cs typeface="字魂105号-简雅黑" panose="00000500000000000000" pitchFamily="2" charset="-122"/>
                <a:sym typeface="Arial" panose="020B0604020202020204" pitchFamily="34" charset="0"/>
              </a:endParaRPr>
            </a:p>
          </p:txBody>
        </p:sp>
        <p:sp>
          <p:nvSpPr>
            <p:cNvPr id="27" name="자유형: 도형 6">
              <a:extLst>
                <a:ext uri="{FF2B5EF4-FFF2-40B4-BE49-F238E27FC236}">
                  <a16:creationId xmlns:a16="http://schemas.microsoft.com/office/drawing/2014/main" id="{4F071723-4225-7F4F-9934-BA8E4B5417F2}"/>
                </a:ext>
              </a:extLst>
            </p:cNvPr>
            <p:cNvSpPr/>
            <p:nvPr/>
          </p:nvSpPr>
          <p:spPr>
            <a:xfrm>
              <a:off x="1630547" y="5833367"/>
              <a:ext cx="123825" cy="95250"/>
            </a:xfrm>
            <a:custGeom>
              <a:avLst/>
              <a:gdLst>
                <a:gd name="connsiteX0" fmla="*/ 105756 w 123825"/>
                <a:gd name="connsiteY0" fmla="*/ 96421 h 95250"/>
                <a:gd name="connsiteX1" fmla="*/ 13745 w 123825"/>
                <a:gd name="connsiteY1" fmla="*/ 96421 h 95250"/>
                <a:gd name="connsiteX2" fmla="*/ 12316 w 123825"/>
                <a:gd name="connsiteY2" fmla="*/ 95850 h 95250"/>
                <a:gd name="connsiteX3" fmla="*/ 18316 w 123825"/>
                <a:gd name="connsiteY3" fmla="*/ 74133 h 95250"/>
                <a:gd name="connsiteX4" fmla="*/ 87563 w 123825"/>
                <a:gd name="connsiteY4" fmla="*/ 74133 h 95250"/>
                <a:gd name="connsiteX5" fmla="*/ 94993 w 123825"/>
                <a:gd name="connsiteY5" fmla="*/ 66703 h 95250"/>
                <a:gd name="connsiteX6" fmla="*/ 94993 w 123825"/>
                <a:gd name="connsiteY6" fmla="*/ 13744 h 95250"/>
                <a:gd name="connsiteX7" fmla="*/ 95564 w 123825"/>
                <a:gd name="connsiteY7" fmla="*/ 12315 h 95250"/>
                <a:gd name="connsiteX8" fmla="*/ 117281 w 123825"/>
                <a:gd name="connsiteY8" fmla="*/ 18316 h 95250"/>
                <a:gd name="connsiteX9" fmla="*/ 117281 w 123825"/>
                <a:gd name="connsiteY9" fmla="*/ 84991 h 95250"/>
                <a:gd name="connsiteX10" fmla="*/ 105756 w 123825"/>
                <a:gd name="connsiteY10" fmla="*/ 96421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3825" h="95250">
                  <a:moveTo>
                    <a:pt x="105756" y="96421"/>
                  </a:moveTo>
                  <a:lnTo>
                    <a:pt x="13745" y="96421"/>
                  </a:lnTo>
                  <a:cubicBezTo>
                    <a:pt x="13268" y="96421"/>
                    <a:pt x="12697" y="96231"/>
                    <a:pt x="12316" y="95850"/>
                  </a:cubicBezTo>
                  <a:cubicBezTo>
                    <a:pt x="2029" y="86134"/>
                    <a:pt x="8696" y="74133"/>
                    <a:pt x="18316" y="74133"/>
                  </a:cubicBezTo>
                  <a:lnTo>
                    <a:pt x="87563" y="74133"/>
                  </a:lnTo>
                  <a:cubicBezTo>
                    <a:pt x="91659" y="74133"/>
                    <a:pt x="94993" y="70799"/>
                    <a:pt x="94993" y="66703"/>
                  </a:cubicBezTo>
                  <a:lnTo>
                    <a:pt x="94993" y="13744"/>
                  </a:lnTo>
                  <a:cubicBezTo>
                    <a:pt x="94993" y="13268"/>
                    <a:pt x="95183" y="12697"/>
                    <a:pt x="95564" y="12315"/>
                  </a:cubicBezTo>
                  <a:cubicBezTo>
                    <a:pt x="105280" y="2029"/>
                    <a:pt x="117281" y="8696"/>
                    <a:pt x="117281" y="18316"/>
                  </a:cubicBezTo>
                  <a:lnTo>
                    <a:pt x="117281" y="84991"/>
                  </a:lnTo>
                  <a:cubicBezTo>
                    <a:pt x="117281" y="91278"/>
                    <a:pt x="112138" y="96421"/>
                    <a:pt x="105756" y="96421"/>
                  </a:cubicBezTo>
                  <a:close/>
                </a:path>
              </a:pathLst>
            </a:custGeom>
            <a:grpFill/>
            <a:ln w="9525" cap="flat">
              <a:noFill/>
              <a:prstDash val="solid"/>
              <a:miter/>
            </a:ln>
          </p:spPr>
          <p:txBody>
            <a:bodyPr rtlCol="0" anchor="ctr"/>
            <a:lstStyle/>
            <a:p>
              <a:endParaRPr lang="ko-KR" altLang="en-US" dirty="0">
                <a:latin typeface="Arial" panose="020B0604020202020204" pitchFamily="34" charset="0"/>
                <a:cs typeface="字魂105号-简雅黑" panose="00000500000000000000" pitchFamily="2" charset="-122"/>
                <a:sym typeface="Arial" panose="020B0604020202020204" pitchFamily="34" charset="0"/>
              </a:endParaRPr>
            </a:p>
          </p:txBody>
        </p:sp>
        <p:sp>
          <p:nvSpPr>
            <p:cNvPr id="28" name="자유형: 도형 7">
              <a:extLst>
                <a:ext uri="{FF2B5EF4-FFF2-40B4-BE49-F238E27FC236}">
                  <a16:creationId xmlns:a16="http://schemas.microsoft.com/office/drawing/2014/main" id="{79D1E3A1-9551-4B43-9538-80A769BA97F9}"/>
                </a:ext>
              </a:extLst>
            </p:cNvPr>
            <p:cNvSpPr/>
            <p:nvPr/>
          </p:nvSpPr>
          <p:spPr>
            <a:xfrm>
              <a:off x="1574092" y="5878067"/>
              <a:ext cx="85725" cy="76200"/>
            </a:xfrm>
            <a:custGeom>
              <a:avLst/>
              <a:gdLst>
                <a:gd name="connsiteX0" fmla="*/ 46577 w 85725"/>
                <a:gd name="connsiteY0" fmla="*/ 74009 h 76200"/>
                <a:gd name="connsiteX1" fmla="*/ 7144 w 85725"/>
                <a:gd name="connsiteY1" fmla="*/ 40577 h 76200"/>
                <a:gd name="connsiteX2" fmla="*/ 46577 w 85725"/>
                <a:gd name="connsiteY2" fmla="*/ 7144 h 76200"/>
                <a:gd name="connsiteX3" fmla="*/ 86011 w 85725"/>
                <a:gd name="connsiteY3" fmla="*/ 40577 h 76200"/>
                <a:gd name="connsiteX4" fmla="*/ 46577 w 85725"/>
                <a:gd name="connsiteY4" fmla="*/ 74009 h 76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725" h="76200">
                  <a:moveTo>
                    <a:pt x="46577" y="74009"/>
                  </a:moveTo>
                  <a:cubicBezTo>
                    <a:pt x="24860" y="74009"/>
                    <a:pt x="7144" y="58960"/>
                    <a:pt x="7144" y="40577"/>
                  </a:cubicBezTo>
                  <a:cubicBezTo>
                    <a:pt x="7144" y="22193"/>
                    <a:pt x="24860" y="7144"/>
                    <a:pt x="46577" y="7144"/>
                  </a:cubicBezTo>
                  <a:cubicBezTo>
                    <a:pt x="68294" y="7144"/>
                    <a:pt x="86011" y="22193"/>
                    <a:pt x="86011" y="40577"/>
                  </a:cubicBezTo>
                  <a:cubicBezTo>
                    <a:pt x="86011" y="58960"/>
                    <a:pt x="68390" y="74009"/>
                    <a:pt x="46577" y="74009"/>
                  </a:cubicBezTo>
                  <a:close/>
                </a:path>
              </a:pathLst>
            </a:custGeom>
            <a:grpFill/>
            <a:ln w="9525" cap="flat">
              <a:noFill/>
              <a:prstDash val="solid"/>
              <a:miter/>
            </a:ln>
          </p:spPr>
          <p:txBody>
            <a:bodyPr rtlCol="0" anchor="ctr"/>
            <a:lstStyle/>
            <a:p>
              <a:endParaRPr lang="ko-KR" altLang="en-US" dirty="0">
                <a:latin typeface="Arial" panose="020B0604020202020204" pitchFamily="34" charset="0"/>
                <a:cs typeface="字魂105号-简雅黑" panose="00000500000000000000" pitchFamily="2" charset="-122"/>
                <a:sym typeface="Arial" panose="020B0604020202020204" pitchFamily="34" charset="0"/>
              </a:endParaRPr>
            </a:p>
          </p:txBody>
        </p:sp>
        <p:sp>
          <p:nvSpPr>
            <p:cNvPr id="29" name="자유형: 도형 8">
              <a:extLst>
                <a:ext uri="{FF2B5EF4-FFF2-40B4-BE49-F238E27FC236}">
                  <a16:creationId xmlns:a16="http://schemas.microsoft.com/office/drawing/2014/main" id="{B68CE516-5D31-1240-B193-E2D3FBAD6934}"/>
                </a:ext>
              </a:extLst>
            </p:cNvPr>
            <p:cNvSpPr/>
            <p:nvPr/>
          </p:nvSpPr>
          <p:spPr>
            <a:xfrm>
              <a:off x="1550471" y="5679948"/>
              <a:ext cx="66675" cy="104775"/>
            </a:xfrm>
            <a:custGeom>
              <a:avLst/>
              <a:gdLst>
                <a:gd name="connsiteX0" fmla="*/ 36576 w 66675"/>
                <a:gd name="connsiteY0" fmla="*/ 7144 h 104775"/>
                <a:gd name="connsiteX1" fmla="*/ 65437 w 66675"/>
                <a:gd name="connsiteY1" fmla="*/ 33147 h 104775"/>
                <a:gd name="connsiteX2" fmla="*/ 27146 w 66675"/>
                <a:gd name="connsiteY2" fmla="*/ 80772 h 104775"/>
                <a:gd name="connsiteX3" fmla="*/ 27146 w 66675"/>
                <a:gd name="connsiteY3" fmla="*/ 81915 h 104775"/>
                <a:gd name="connsiteX4" fmla="*/ 59626 w 66675"/>
                <a:gd name="connsiteY4" fmla="*/ 81915 h 104775"/>
                <a:gd name="connsiteX5" fmla="*/ 65437 w 66675"/>
                <a:gd name="connsiteY5" fmla="*/ 90297 h 104775"/>
                <a:gd name="connsiteX6" fmla="*/ 59626 w 66675"/>
                <a:gd name="connsiteY6" fmla="*/ 98965 h 104775"/>
                <a:gd name="connsiteX7" fmla="*/ 15526 w 66675"/>
                <a:gd name="connsiteY7" fmla="*/ 98965 h 104775"/>
                <a:gd name="connsiteX8" fmla="*/ 7144 w 66675"/>
                <a:gd name="connsiteY8" fmla="*/ 92964 h 104775"/>
                <a:gd name="connsiteX9" fmla="*/ 7144 w 66675"/>
                <a:gd name="connsiteY9" fmla="*/ 80772 h 104775"/>
                <a:gd name="connsiteX10" fmla="*/ 46196 w 66675"/>
                <a:gd name="connsiteY10" fmla="*/ 33814 h 104775"/>
                <a:gd name="connsiteX11" fmla="*/ 36766 w 66675"/>
                <a:gd name="connsiteY11" fmla="*/ 24860 h 104775"/>
                <a:gd name="connsiteX12" fmla="*/ 27527 w 66675"/>
                <a:gd name="connsiteY12" fmla="*/ 34290 h 104775"/>
                <a:gd name="connsiteX13" fmla="*/ 17335 w 66675"/>
                <a:gd name="connsiteY13" fmla="*/ 41434 h 104775"/>
                <a:gd name="connsiteX14" fmla="*/ 8668 w 66675"/>
                <a:gd name="connsiteY14" fmla="*/ 31242 h 104775"/>
                <a:gd name="connsiteX15" fmla="*/ 36576 w 66675"/>
                <a:gd name="connsiteY15" fmla="*/ 7144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6675" h="104775">
                  <a:moveTo>
                    <a:pt x="36576" y="7144"/>
                  </a:moveTo>
                  <a:cubicBezTo>
                    <a:pt x="50959" y="7144"/>
                    <a:pt x="65437" y="16288"/>
                    <a:pt x="65437" y="33147"/>
                  </a:cubicBezTo>
                  <a:cubicBezTo>
                    <a:pt x="65437" y="60388"/>
                    <a:pt x="27146" y="69342"/>
                    <a:pt x="27146" y="80772"/>
                  </a:cubicBezTo>
                  <a:lnTo>
                    <a:pt x="27146" y="81915"/>
                  </a:lnTo>
                  <a:lnTo>
                    <a:pt x="59626" y="81915"/>
                  </a:lnTo>
                  <a:cubicBezTo>
                    <a:pt x="62770" y="81915"/>
                    <a:pt x="65437" y="85820"/>
                    <a:pt x="65437" y="90297"/>
                  </a:cubicBezTo>
                  <a:cubicBezTo>
                    <a:pt x="65437" y="94774"/>
                    <a:pt x="62674" y="98965"/>
                    <a:pt x="59626" y="98965"/>
                  </a:cubicBezTo>
                  <a:lnTo>
                    <a:pt x="15526" y="98965"/>
                  </a:lnTo>
                  <a:cubicBezTo>
                    <a:pt x="12097" y="98965"/>
                    <a:pt x="7144" y="96583"/>
                    <a:pt x="7144" y="92964"/>
                  </a:cubicBezTo>
                  <a:lnTo>
                    <a:pt x="7144" y="80772"/>
                  </a:lnTo>
                  <a:cubicBezTo>
                    <a:pt x="7144" y="61055"/>
                    <a:pt x="46196" y="49721"/>
                    <a:pt x="46196" y="33814"/>
                  </a:cubicBezTo>
                  <a:cubicBezTo>
                    <a:pt x="46196" y="29813"/>
                    <a:pt x="43720" y="24860"/>
                    <a:pt x="36766" y="24860"/>
                  </a:cubicBezTo>
                  <a:cubicBezTo>
                    <a:pt x="31813" y="24860"/>
                    <a:pt x="27527" y="27337"/>
                    <a:pt x="27527" y="34290"/>
                  </a:cubicBezTo>
                  <a:cubicBezTo>
                    <a:pt x="27527" y="37909"/>
                    <a:pt x="23717" y="41434"/>
                    <a:pt x="17335" y="41434"/>
                  </a:cubicBezTo>
                  <a:cubicBezTo>
                    <a:pt x="12382" y="41434"/>
                    <a:pt x="8668" y="39148"/>
                    <a:pt x="8668" y="31242"/>
                  </a:cubicBezTo>
                  <a:cubicBezTo>
                    <a:pt x="8572" y="16002"/>
                    <a:pt x="22479" y="7144"/>
                    <a:pt x="36576" y="7144"/>
                  </a:cubicBezTo>
                  <a:close/>
                </a:path>
              </a:pathLst>
            </a:custGeom>
            <a:grpFill/>
            <a:ln w="9525" cap="flat">
              <a:noFill/>
              <a:prstDash val="solid"/>
              <a:miter/>
            </a:ln>
          </p:spPr>
          <p:txBody>
            <a:bodyPr rtlCol="0" anchor="ctr"/>
            <a:lstStyle/>
            <a:p>
              <a:endParaRPr lang="ko-KR" altLang="en-US" dirty="0">
                <a:latin typeface="Arial" panose="020B0604020202020204" pitchFamily="34" charset="0"/>
                <a:cs typeface="字魂105号-简雅黑" panose="00000500000000000000" pitchFamily="2" charset="-122"/>
                <a:sym typeface="Arial" panose="020B0604020202020204" pitchFamily="34" charset="0"/>
              </a:endParaRPr>
            </a:p>
          </p:txBody>
        </p:sp>
        <p:sp>
          <p:nvSpPr>
            <p:cNvPr id="30" name="자유형: 도형 9">
              <a:extLst>
                <a:ext uri="{FF2B5EF4-FFF2-40B4-BE49-F238E27FC236}">
                  <a16:creationId xmlns:a16="http://schemas.microsoft.com/office/drawing/2014/main" id="{FA2957D0-BF37-3C49-8E3B-204CAB91D93F}"/>
                </a:ext>
              </a:extLst>
            </p:cNvPr>
            <p:cNvSpPr/>
            <p:nvPr/>
          </p:nvSpPr>
          <p:spPr>
            <a:xfrm>
              <a:off x="1613812" y="5681091"/>
              <a:ext cx="76200" cy="104775"/>
            </a:xfrm>
            <a:custGeom>
              <a:avLst/>
              <a:gdLst>
                <a:gd name="connsiteX0" fmla="*/ 42577 w 76200"/>
                <a:gd name="connsiteY0" fmla="*/ 78581 h 104775"/>
                <a:gd name="connsiteX1" fmla="*/ 13621 w 76200"/>
                <a:gd name="connsiteY1" fmla="*/ 78581 h 104775"/>
                <a:gd name="connsiteX2" fmla="*/ 7144 w 76200"/>
                <a:gd name="connsiteY2" fmla="*/ 71914 h 104775"/>
                <a:gd name="connsiteX3" fmla="*/ 8096 w 76200"/>
                <a:gd name="connsiteY3" fmla="*/ 68199 h 104775"/>
                <a:gd name="connsiteX4" fmla="*/ 36671 w 76200"/>
                <a:gd name="connsiteY4" fmla="*/ 12097 h 104775"/>
                <a:gd name="connsiteX5" fmla="*/ 44768 w 76200"/>
                <a:gd name="connsiteY5" fmla="*/ 7144 h 104775"/>
                <a:gd name="connsiteX6" fmla="*/ 54388 w 76200"/>
                <a:gd name="connsiteY6" fmla="*/ 14478 h 104775"/>
                <a:gd name="connsiteX7" fmla="*/ 53816 w 76200"/>
                <a:gd name="connsiteY7" fmla="*/ 16859 h 104775"/>
                <a:gd name="connsiteX8" fmla="*/ 31909 w 76200"/>
                <a:gd name="connsiteY8" fmla="*/ 60865 h 104775"/>
                <a:gd name="connsiteX9" fmla="*/ 42577 w 76200"/>
                <a:gd name="connsiteY9" fmla="*/ 60865 h 104775"/>
                <a:gd name="connsiteX10" fmla="*/ 42577 w 76200"/>
                <a:gd name="connsiteY10" fmla="*/ 52197 h 104775"/>
                <a:gd name="connsiteX11" fmla="*/ 52197 w 76200"/>
                <a:gd name="connsiteY11" fmla="*/ 46387 h 104775"/>
                <a:gd name="connsiteX12" fmla="*/ 61817 w 76200"/>
                <a:gd name="connsiteY12" fmla="*/ 52197 h 104775"/>
                <a:gd name="connsiteX13" fmla="*/ 61817 w 76200"/>
                <a:gd name="connsiteY13" fmla="*/ 60865 h 104775"/>
                <a:gd name="connsiteX14" fmla="*/ 67151 w 76200"/>
                <a:gd name="connsiteY14" fmla="*/ 60865 h 104775"/>
                <a:gd name="connsiteX15" fmla="*/ 73057 w 76200"/>
                <a:gd name="connsiteY15" fmla="*/ 69818 h 104775"/>
                <a:gd name="connsiteX16" fmla="*/ 67151 w 76200"/>
                <a:gd name="connsiteY16" fmla="*/ 78772 h 104775"/>
                <a:gd name="connsiteX17" fmla="*/ 61817 w 76200"/>
                <a:gd name="connsiteY17" fmla="*/ 78772 h 104775"/>
                <a:gd name="connsiteX18" fmla="*/ 61817 w 76200"/>
                <a:gd name="connsiteY18" fmla="*/ 91916 h 104775"/>
                <a:gd name="connsiteX19" fmla="*/ 52197 w 76200"/>
                <a:gd name="connsiteY19" fmla="*/ 97822 h 104775"/>
                <a:gd name="connsiteX20" fmla="*/ 42577 w 76200"/>
                <a:gd name="connsiteY20" fmla="*/ 91916 h 104775"/>
                <a:gd name="connsiteX21" fmla="*/ 42577 w 76200"/>
                <a:gd name="connsiteY21" fmla="*/ 78581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76200" h="104775">
                  <a:moveTo>
                    <a:pt x="42577" y="78581"/>
                  </a:moveTo>
                  <a:lnTo>
                    <a:pt x="13621" y="78581"/>
                  </a:lnTo>
                  <a:cubicBezTo>
                    <a:pt x="10001" y="78581"/>
                    <a:pt x="7144" y="76200"/>
                    <a:pt x="7144" y="71914"/>
                  </a:cubicBezTo>
                  <a:cubicBezTo>
                    <a:pt x="7144" y="70961"/>
                    <a:pt x="7429" y="69532"/>
                    <a:pt x="8096" y="68199"/>
                  </a:cubicBezTo>
                  <a:lnTo>
                    <a:pt x="36671" y="12097"/>
                  </a:lnTo>
                  <a:cubicBezTo>
                    <a:pt x="38576" y="8477"/>
                    <a:pt x="41624" y="7144"/>
                    <a:pt x="44768" y="7144"/>
                  </a:cubicBezTo>
                  <a:cubicBezTo>
                    <a:pt x="48101" y="7144"/>
                    <a:pt x="54388" y="10001"/>
                    <a:pt x="54388" y="14478"/>
                  </a:cubicBezTo>
                  <a:cubicBezTo>
                    <a:pt x="54388" y="15240"/>
                    <a:pt x="54102" y="16002"/>
                    <a:pt x="53816" y="16859"/>
                  </a:cubicBezTo>
                  <a:lnTo>
                    <a:pt x="31909" y="60865"/>
                  </a:lnTo>
                  <a:lnTo>
                    <a:pt x="42577" y="60865"/>
                  </a:lnTo>
                  <a:lnTo>
                    <a:pt x="42577" y="52197"/>
                  </a:lnTo>
                  <a:cubicBezTo>
                    <a:pt x="42577" y="48101"/>
                    <a:pt x="47435" y="46387"/>
                    <a:pt x="52197" y="46387"/>
                  </a:cubicBezTo>
                  <a:cubicBezTo>
                    <a:pt x="57055" y="46387"/>
                    <a:pt x="61817" y="48101"/>
                    <a:pt x="61817" y="52197"/>
                  </a:cubicBezTo>
                  <a:lnTo>
                    <a:pt x="61817" y="60865"/>
                  </a:lnTo>
                  <a:lnTo>
                    <a:pt x="67151" y="60865"/>
                  </a:lnTo>
                  <a:cubicBezTo>
                    <a:pt x="71152" y="60865"/>
                    <a:pt x="73057" y="65341"/>
                    <a:pt x="73057" y="69818"/>
                  </a:cubicBezTo>
                  <a:cubicBezTo>
                    <a:pt x="73057" y="74295"/>
                    <a:pt x="70104" y="78772"/>
                    <a:pt x="67151" y="78772"/>
                  </a:cubicBezTo>
                  <a:lnTo>
                    <a:pt x="61817" y="78772"/>
                  </a:lnTo>
                  <a:lnTo>
                    <a:pt x="61817" y="91916"/>
                  </a:lnTo>
                  <a:cubicBezTo>
                    <a:pt x="61817" y="95917"/>
                    <a:pt x="56960" y="97822"/>
                    <a:pt x="52197" y="97822"/>
                  </a:cubicBezTo>
                  <a:cubicBezTo>
                    <a:pt x="47435" y="97822"/>
                    <a:pt x="42577" y="95821"/>
                    <a:pt x="42577" y="91916"/>
                  </a:cubicBezTo>
                  <a:lnTo>
                    <a:pt x="42577" y="78581"/>
                  </a:lnTo>
                  <a:close/>
                </a:path>
              </a:pathLst>
            </a:custGeom>
            <a:grpFill/>
            <a:ln w="9525" cap="flat">
              <a:noFill/>
              <a:prstDash val="solid"/>
              <a:miter/>
            </a:ln>
          </p:spPr>
          <p:txBody>
            <a:bodyPr rtlCol="0" anchor="ctr"/>
            <a:lstStyle/>
            <a:p>
              <a:endParaRPr lang="ko-KR" altLang="en-US" dirty="0">
                <a:latin typeface="Arial" panose="020B0604020202020204" pitchFamily="34" charset="0"/>
                <a:cs typeface="字魂105号-简雅黑" panose="00000500000000000000" pitchFamily="2" charset="-122"/>
                <a:sym typeface="Arial" panose="020B0604020202020204" pitchFamily="34" charset="0"/>
              </a:endParaRPr>
            </a:p>
          </p:txBody>
        </p:sp>
      </p:grpSp>
      <p:sp>
        <p:nvSpPr>
          <p:cNvPr id="31" name="자유형: 도형 58">
            <a:extLst>
              <a:ext uri="{FF2B5EF4-FFF2-40B4-BE49-F238E27FC236}">
                <a16:creationId xmlns:a16="http://schemas.microsoft.com/office/drawing/2014/main" id="{D099A60E-AEDF-B34E-ACFD-0D2D513C9A3A}"/>
              </a:ext>
            </a:extLst>
          </p:cNvPr>
          <p:cNvSpPr/>
          <p:nvPr/>
        </p:nvSpPr>
        <p:spPr>
          <a:xfrm>
            <a:off x="5881990" y="3391322"/>
            <a:ext cx="390525" cy="390525"/>
          </a:xfrm>
          <a:custGeom>
            <a:avLst/>
            <a:gdLst>
              <a:gd name="connsiteX0" fmla="*/ 376405 w 390525"/>
              <a:gd name="connsiteY0" fmla="*/ 365284 h 390525"/>
              <a:gd name="connsiteX1" fmla="*/ 342210 w 390525"/>
              <a:gd name="connsiteY1" fmla="*/ 365284 h 390525"/>
              <a:gd name="connsiteX2" fmla="*/ 342210 w 390525"/>
              <a:gd name="connsiteY2" fmla="*/ 107442 h 390525"/>
              <a:gd name="connsiteX3" fmla="*/ 331066 w 390525"/>
              <a:gd name="connsiteY3" fmla="*/ 96298 h 390525"/>
              <a:gd name="connsiteX4" fmla="*/ 264200 w 390525"/>
              <a:gd name="connsiteY4" fmla="*/ 96298 h 390525"/>
              <a:gd name="connsiteX5" fmla="*/ 253056 w 390525"/>
              <a:gd name="connsiteY5" fmla="*/ 107442 h 390525"/>
              <a:gd name="connsiteX6" fmla="*/ 253056 w 390525"/>
              <a:gd name="connsiteY6" fmla="*/ 365284 h 390525"/>
              <a:gd name="connsiteX7" fmla="*/ 230768 w 390525"/>
              <a:gd name="connsiteY7" fmla="*/ 365284 h 390525"/>
              <a:gd name="connsiteX8" fmla="*/ 230768 w 390525"/>
              <a:gd name="connsiteY8" fmla="*/ 18288 h 390525"/>
              <a:gd name="connsiteX9" fmla="*/ 219623 w 390525"/>
              <a:gd name="connsiteY9" fmla="*/ 7144 h 390525"/>
              <a:gd name="connsiteX10" fmla="*/ 152758 w 390525"/>
              <a:gd name="connsiteY10" fmla="*/ 7144 h 390525"/>
              <a:gd name="connsiteX11" fmla="*/ 141614 w 390525"/>
              <a:gd name="connsiteY11" fmla="*/ 18288 h 390525"/>
              <a:gd name="connsiteX12" fmla="*/ 141614 w 390525"/>
              <a:gd name="connsiteY12" fmla="*/ 365284 h 390525"/>
              <a:gd name="connsiteX13" fmla="*/ 119325 w 390525"/>
              <a:gd name="connsiteY13" fmla="*/ 365284 h 390525"/>
              <a:gd name="connsiteX14" fmla="*/ 119325 w 390525"/>
              <a:gd name="connsiteY14" fmla="*/ 196596 h 390525"/>
              <a:gd name="connsiteX15" fmla="*/ 108181 w 390525"/>
              <a:gd name="connsiteY15" fmla="*/ 185452 h 390525"/>
              <a:gd name="connsiteX16" fmla="*/ 40553 w 390525"/>
              <a:gd name="connsiteY16" fmla="*/ 185452 h 390525"/>
              <a:gd name="connsiteX17" fmla="*/ 29409 w 390525"/>
              <a:gd name="connsiteY17" fmla="*/ 196596 h 390525"/>
              <a:gd name="connsiteX18" fmla="*/ 29409 w 390525"/>
              <a:gd name="connsiteY18" fmla="*/ 365284 h 390525"/>
              <a:gd name="connsiteX19" fmla="*/ 18265 w 390525"/>
              <a:gd name="connsiteY19" fmla="*/ 365284 h 390525"/>
              <a:gd name="connsiteX20" fmla="*/ 7692 w 390525"/>
              <a:gd name="connsiteY20" fmla="*/ 372904 h 390525"/>
              <a:gd name="connsiteX21" fmla="*/ 18265 w 390525"/>
              <a:gd name="connsiteY21" fmla="*/ 387572 h 390525"/>
              <a:gd name="connsiteX22" fmla="*/ 376405 w 390525"/>
              <a:gd name="connsiteY22" fmla="*/ 387572 h 390525"/>
              <a:gd name="connsiteX23" fmla="*/ 386978 w 390525"/>
              <a:gd name="connsiteY23" fmla="*/ 379952 h 390525"/>
              <a:gd name="connsiteX24" fmla="*/ 376405 w 390525"/>
              <a:gd name="connsiteY24" fmla="*/ 365284 h 390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390525" h="390525">
                <a:moveTo>
                  <a:pt x="376405" y="365284"/>
                </a:moveTo>
                <a:lnTo>
                  <a:pt x="342210" y="365284"/>
                </a:lnTo>
                <a:lnTo>
                  <a:pt x="342210" y="107442"/>
                </a:lnTo>
                <a:cubicBezTo>
                  <a:pt x="342210" y="101251"/>
                  <a:pt x="337257" y="96298"/>
                  <a:pt x="331066" y="96298"/>
                </a:cubicBezTo>
                <a:lnTo>
                  <a:pt x="264200" y="96298"/>
                </a:lnTo>
                <a:cubicBezTo>
                  <a:pt x="258009" y="96298"/>
                  <a:pt x="253056" y="101251"/>
                  <a:pt x="253056" y="107442"/>
                </a:cubicBezTo>
                <a:lnTo>
                  <a:pt x="253056" y="365284"/>
                </a:lnTo>
                <a:lnTo>
                  <a:pt x="230768" y="365284"/>
                </a:lnTo>
                <a:lnTo>
                  <a:pt x="230768" y="18288"/>
                </a:lnTo>
                <a:cubicBezTo>
                  <a:pt x="230768" y="12097"/>
                  <a:pt x="225815" y="7144"/>
                  <a:pt x="219623" y="7144"/>
                </a:cubicBezTo>
                <a:lnTo>
                  <a:pt x="152758" y="7144"/>
                </a:lnTo>
                <a:cubicBezTo>
                  <a:pt x="146567" y="7144"/>
                  <a:pt x="141614" y="12097"/>
                  <a:pt x="141614" y="18288"/>
                </a:cubicBezTo>
                <a:lnTo>
                  <a:pt x="141614" y="365284"/>
                </a:lnTo>
                <a:lnTo>
                  <a:pt x="119325" y="365284"/>
                </a:lnTo>
                <a:lnTo>
                  <a:pt x="119325" y="196596"/>
                </a:lnTo>
                <a:cubicBezTo>
                  <a:pt x="119325" y="190405"/>
                  <a:pt x="114372" y="185452"/>
                  <a:pt x="108181" y="185452"/>
                </a:cubicBezTo>
                <a:lnTo>
                  <a:pt x="40553" y="185452"/>
                </a:lnTo>
                <a:cubicBezTo>
                  <a:pt x="34362" y="185452"/>
                  <a:pt x="29409" y="190405"/>
                  <a:pt x="29409" y="196596"/>
                </a:cubicBezTo>
                <a:lnTo>
                  <a:pt x="29409" y="365284"/>
                </a:lnTo>
                <a:lnTo>
                  <a:pt x="18265" y="365284"/>
                </a:lnTo>
                <a:cubicBezTo>
                  <a:pt x="13502" y="365284"/>
                  <a:pt x="9121" y="368332"/>
                  <a:pt x="7692" y="372904"/>
                </a:cubicBezTo>
                <a:cubicBezTo>
                  <a:pt x="5311" y="380524"/>
                  <a:pt x="11026" y="387572"/>
                  <a:pt x="18265" y="387572"/>
                </a:cubicBezTo>
                <a:lnTo>
                  <a:pt x="376405" y="387572"/>
                </a:lnTo>
                <a:cubicBezTo>
                  <a:pt x="381167" y="387572"/>
                  <a:pt x="385549" y="384524"/>
                  <a:pt x="386978" y="379952"/>
                </a:cubicBezTo>
                <a:cubicBezTo>
                  <a:pt x="389359" y="372237"/>
                  <a:pt x="383644" y="365284"/>
                  <a:pt x="376405" y="365284"/>
                </a:cubicBezTo>
                <a:close/>
              </a:path>
            </a:pathLst>
          </a:custGeom>
          <a:solidFill>
            <a:srgbClr val="2149A0"/>
          </a:solidFill>
          <a:ln w="9525" cap="flat">
            <a:noFill/>
            <a:prstDash val="solid"/>
            <a:miter/>
          </a:ln>
        </p:spPr>
        <p:txBody>
          <a:bodyPr rtlCol="0" anchor="ctr"/>
          <a:lstStyle/>
          <a:p>
            <a:endParaRPr lang="ko-KR" altLang="en-US" dirty="0">
              <a:latin typeface="Arial" panose="020B0604020202020204" pitchFamily="34" charset="0"/>
              <a:cs typeface="字魂105号-简雅黑" panose="00000500000000000000" pitchFamily="2" charset="-122"/>
              <a:sym typeface="Arial" panose="020B0604020202020204" pitchFamily="34" charset="0"/>
            </a:endParaRPr>
          </a:p>
        </p:txBody>
      </p:sp>
      <p:grpSp>
        <p:nvGrpSpPr>
          <p:cNvPr id="32" name="그룹 310">
            <a:extLst>
              <a:ext uri="{FF2B5EF4-FFF2-40B4-BE49-F238E27FC236}">
                <a16:creationId xmlns:a16="http://schemas.microsoft.com/office/drawing/2014/main" id="{EA324AF3-FA84-A044-BF60-191D8D5CE448}"/>
              </a:ext>
            </a:extLst>
          </p:cNvPr>
          <p:cNvGrpSpPr/>
          <p:nvPr/>
        </p:nvGrpSpPr>
        <p:grpSpPr>
          <a:xfrm>
            <a:off x="7879233" y="4451376"/>
            <a:ext cx="209551" cy="394335"/>
            <a:chOff x="841811" y="2230183"/>
            <a:chExt cx="209550" cy="394335"/>
          </a:xfrm>
          <a:solidFill>
            <a:srgbClr val="D92531"/>
          </a:solidFill>
        </p:grpSpPr>
        <p:sp>
          <p:nvSpPr>
            <p:cNvPr id="33" name="자유형: 도형 311">
              <a:extLst>
                <a:ext uri="{FF2B5EF4-FFF2-40B4-BE49-F238E27FC236}">
                  <a16:creationId xmlns:a16="http://schemas.microsoft.com/office/drawing/2014/main" id="{EEFC9426-84C1-AD47-8889-12B96B1F7C0F}"/>
                </a:ext>
              </a:extLst>
            </p:cNvPr>
            <p:cNvSpPr/>
            <p:nvPr/>
          </p:nvSpPr>
          <p:spPr>
            <a:xfrm>
              <a:off x="841811" y="2230183"/>
              <a:ext cx="209550" cy="66675"/>
            </a:xfrm>
            <a:custGeom>
              <a:avLst/>
              <a:gdLst>
                <a:gd name="connsiteX0" fmla="*/ 205454 w 209550"/>
                <a:gd name="connsiteY0" fmla="*/ 59912 h 66675"/>
                <a:gd name="connsiteX1" fmla="*/ 205454 w 209550"/>
                <a:gd name="connsiteY1" fmla="*/ 29908 h 66675"/>
                <a:gd name="connsiteX2" fmla="*/ 182690 w 209550"/>
                <a:gd name="connsiteY2" fmla="*/ 7144 h 66675"/>
                <a:gd name="connsiteX3" fmla="*/ 29908 w 209550"/>
                <a:gd name="connsiteY3" fmla="*/ 7144 h 66675"/>
                <a:gd name="connsiteX4" fmla="*/ 7144 w 209550"/>
                <a:gd name="connsiteY4" fmla="*/ 29908 h 66675"/>
                <a:gd name="connsiteX5" fmla="*/ 7144 w 209550"/>
                <a:gd name="connsiteY5" fmla="*/ 59912 h 66675"/>
                <a:gd name="connsiteX6" fmla="*/ 205454 w 209550"/>
                <a:gd name="connsiteY6" fmla="*/ 59912 h 66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550" h="66675">
                  <a:moveTo>
                    <a:pt x="205454" y="59912"/>
                  </a:moveTo>
                  <a:lnTo>
                    <a:pt x="205454" y="29908"/>
                  </a:lnTo>
                  <a:cubicBezTo>
                    <a:pt x="205454" y="17336"/>
                    <a:pt x="195263" y="7144"/>
                    <a:pt x="182690" y="7144"/>
                  </a:cubicBezTo>
                  <a:lnTo>
                    <a:pt x="29908" y="7144"/>
                  </a:lnTo>
                  <a:cubicBezTo>
                    <a:pt x="17335" y="7144"/>
                    <a:pt x="7144" y="17336"/>
                    <a:pt x="7144" y="29908"/>
                  </a:cubicBezTo>
                  <a:lnTo>
                    <a:pt x="7144" y="59912"/>
                  </a:lnTo>
                  <a:lnTo>
                    <a:pt x="205454" y="59912"/>
                  </a:lnTo>
                  <a:close/>
                </a:path>
              </a:pathLst>
            </a:custGeom>
            <a:grpFill/>
            <a:ln w="9525" cap="flat">
              <a:noFill/>
              <a:prstDash val="solid"/>
              <a:miter/>
            </a:ln>
          </p:spPr>
          <p:txBody>
            <a:bodyPr rtlCol="0" anchor="ctr"/>
            <a:lstStyle/>
            <a:p>
              <a:endParaRPr lang="ko-KR" altLang="en-US" dirty="0">
                <a:latin typeface="Arial" panose="020B0604020202020204" pitchFamily="34" charset="0"/>
                <a:cs typeface="字魂105号-简雅黑" panose="00000500000000000000" pitchFamily="2" charset="-122"/>
                <a:sym typeface="Arial" panose="020B0604020202020204" pitchFamily="34" charset="0"/>
              </a:endParaRPr>
            </a:p>
          </p:txBody>
        </p:sp>
        <p:sp>
          <p:nvSpPr>
            <p:cNvPr id="34" name="자유형: 도형 312">
              <a:extLst>
                <a:ext uri="{FF2B5EF4-FFF2-40B4-BE49-F238E27FC236}">
                  <a16:creationId xmlns:a16="http://schemas.microsoft.com/office/drawing/2014/main" id="{4427B296-20E2-E846-96B8-1D711F64043D}"/>
                </a:ext>
              </a:extLst>
            </p:cNvPr>
            <p:cNvSpPr/>
            <p:nvPr/>
          </p:nvSpPr>
          <p:spPr>
            <a:xfrm>
              <a:off x="841811" y="2557843"/>
              <a:ext cx="209550" cy="66675"/>
            </a:xfrm>
            <a:custGeom>
              <a:avLst/>
              <a:gdLst>
                <a:gd name="connsiteX0" fmla="*/ 7144 w 209550"/>
                <a:gd name="connsiteY0" fmla="*/ 7144 h 66675"/>
                <a:gd name="connsiteX1" fmla="*/ 7144 w 209550"/>
                <a:gd name="connsiteY1" fmla="*/ 37148 h 66675"/>
                <a:gd name="connsiteX2" fmla="*/ 29908 w 209550"/>
                <a:gd name="connsiteY2" fmla="*/ 59912 h 66675"/>
                <a:gd name="connsiteX3" fmla="*/ 182785 w 209550"/>
                <a:gd name="connsiteY3" fmla="*/ 59912 h 66675"/>
                <a:gd name="connsiteX4" fmla="*/ 205550 w 209550"/>
                <a:gd name="connsiteY4" fmla="*/ 37148 h 66675"/>
                <a:gd name="connsiteX5" fmla="*/ 205550 w 209550"/>
                <a:gd name="connsiteY5" fmla="*/ 7144 h 66675"/>
                <a:gd name="connsiteX6" fmla="*/ 7144 w 209550"/>
                <a:gd name="connsiteY6" fmla="*/ 7144 h 66675"/>
                <a:gd name="connsiteX7" fmla="*/ 123920 w 209550"/>
                <a:gd name="connsiteY7" fmla="*/ 44291 h 66675"/>
                <a:gd name="connsiteX8" fmla="*/ 88964 w 209550"/>
                <a:gd name="connsiteY8" fmla="*/ 44291 h 66675"/>
                <a:gd name="connsiteX9" fmla="*/ 77438 w 209550"/>
                <a:gd name="connsiteY9" fmla="*/ 33623 h 66675"/>
                <a:gd name="connsiteX10" fmla="*/ 88582 w 209550"/>
                <a:gd name="connsiteY10" fmla="*/ 22003 h 66675"/>
                <a:gd name="connsiteX11" fmla="*/ 123539 w 209550"/>
                <a:gd name="connsiteY11" fmla="*/ 22003 h 66675"/>
                <a:gd name="connsiteX12" fmla="*/ 135065 w 209550"/>
                <a:gd name="connsiteY12" fmla="*/ 32671 h 66675"/>
                <a:gd name="connsiteX13" fmla="*/ 123920 w 209550"/>
                <a:gd name="connsiteY13" fmla="*/ 44291 h 66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09550" h="66675">
                  <a:moveTo>
                    <a:pt x="7144" y="7144"/>
                  </a:moveTo>
                  <a:lnTo>
                    <a:pt x="7144" y="37148"/>
                  </a:lnTo>
                  <a:cubicBezTo>
                    <a:pt x="7144" y="49721"/>
                    <a:pt x="17335" y="59912"/>
                    <a:pt x="29908" y="59912"/>
                  </a:cubicBezTo>
                  <a:lnTo>
                    <a:pt x="182785" y="59912"/>
                  </a:lnTo>
                  <a:cubicBezTo>
                    <a:pt x="195358" y="59912"/>
                    <a:pt x="205550" y="49721"/>
                    <a:pt x="205550" y="37148"/>
                  </a:cubicBezTo>
                  <a:lnTo>
                    <a:pt x="205550" y="7144"/>
                  </a:lnTo>
                  <a:lnTo>
                    <a:pt x="7144" y="7144"/>
                  </a:lnTo>
                  <a:close/>
                  <a:moveTo>
                    <a:pt x="123920" y="44291"/>
                  </a:moveTo>
                  <a:lnTo>
                    <a:pt x="88964" y="44291"/>
                  </a:lnTo>
                  <a:cubicBezTo>
                    <a:pt x="82963" y="44291"/>
                    <a:pt x="77724" y="39624"/>
                    <a:pt x="77438" y="33623"/>
                  </a:cubicBezTo>
                  <a:cubicBezTo>
                    <a:pt x="77153" y="27242"/>
                    <a:pt x="82201" y="22003"/>
                    <a:pt x="88582" y="22003"/>
                  </a:cubicBezTo>
                  <a:lnTo>
                    <a:pt x="123539" y="22003"/>
                  </a:lnTo>
                  <a:cubicBezTo>
                    <a:pt x="129540" y="22003"/>
                    <a:pt x="134779" y="26670"/>
                    <a:pt x="135065" y="32671"/>
                  </a:cubicBezTo>
                  <a:cubicBezTo>
                    <a:pt x="135350" y="38957"/>
                    <a:pt x="130207" y="44291"/>
                    <a:pt x="123920" y="44291"/>
                  </a:cubicBezTo>
                  <a:close/>
                </a:path>
              </a:pathLst>
            </a:custGeom>
            <a:grpFill/>
            <a:ln w="9525" cap="flat">
              <a:noFill/>
              <a:prstDash val="solid"/>
              <a:miter/>
            </a:ln>
          </p:spPr>
          <p:txBody>
            <a:bodyPr rtlCol="0" anchor="ctr"/>
            <a:lstStyle/>
            <a:p>
              <a:endParaRPr lang="ko-KR" altLang="en-US" dirty="0">
                <a:latin typeface="Arial" panose="020B0604020202020204" pitchFamily="34" charset="0"/>
                <a:cs typeface="字魂105号-简雅黑" panose="00000500000000000000" pitchFamily="2" charset="-122"/>
                <a:sym typeface="Arial" panose="020B0604020202020204" pitchFamily="34" charset="0"/>
              </a:endParaRPr>
            </a:p>
          </p:txBody>
        </p:sp>
        <p:sp>
          <p:nvSpPr>
            <p:cNvPr id="35" name="자유형: 도형 313">
              <a:extLst>
                <a:ext uri="{FF2B5EF4-FFF2-40B4-BE49-F238E27FC236}">
                  <a16:creationId xmlns:a16="http://schemas.microsoft.com/office/drawing/2014/main" id="{818127B0-CD46-4249-944B-1CA8E44169F7}"/>
                </a:ext>
              </a:extLst>
            </p:cNvPr>
            <p:cNvSpPr/>
            <p:nvPr/>
          </p:nvSpPr>
          <p:spPr>
            <a:xfrm>
              <a:off x="841811" y="2305907"/>
              <a:ext cx="209550" cy="238125"/>
            </a:xfrm>
            <a:custGeom>
              <a:avLst/>
              <a:gdLst>
                <a:gd name="connsiteX0" fmla="*/ 7144 w 209550"/>
                <a:gd name="connsiteY0" fmla="*/ 7144 h 238125"/>
                <a:gd name="connsiteX1" fmla="*/ 205550 w 209550"/>
                <a:gd name="connsiteY1" fmla="*/ 7144 h 238125"/>
                <a:gd name="connsiteX2" fmla="*/ 205550 w 209550"/>
                <a:gd name="connsiteY2" fmla="*/ 236696 h 238125"/>
                <a:gd name="connsiteX3" fmla="*/ 7144 w 209550"/>
                <a:gd name="connsiteY3" fmla="*/ 236696 h 238125"/>
                <a:gd name="connsiteX4" fmla="*/ 7144 w 209550"/>
                <a:gd name="connsiteY4" fmla="*/ 7144 h 2381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9550" h="238125">
                  <a:moveTo>
                    <a:pt x="7144" y="7144"/>
                  </a:moveTo>
                  <a:lnTo>
                    <a:pt x="205550" y="7144"/>
                  </a:lnTo>
                  <a:lnTo>
                    <a:pt x="205550" y="236696"/>
                  </a:lnTo>
                  <a:lnTo>
                    <a:pt x="7144" y="236696"/>
                  </a:lnTo>
                  <a:lnTo>
                    <a:pt x="7144" y="7144"/>
                  </a:lnTo>
                  <a:close/>
                </a:path>
              </a:pathLst>
            </a:custGeom>
            <a:grpFill/>
            <a:ln w="9525" cap="flat">
              <a:noFill/>
              <a:prstDash val="solid"/>
              <a:miter/>
            </a:ln>
          </p:spPr>
          <p:txBody>
            <a:bodyPr rtlCol="0" anchor="ctr"/>
            <a:lstStyle/>
            <a:p>
              <a:endParaRPr lang="ko-KR" altLang="en-US" dirty="0">
                <a:latin typeface="Arial" panose="020B0604020202020204" pitchFamily="34" charset="0"/>
                <a:cs typeface="字魂105号-简雅黑" panose="00000500000000000000" pitchFamily="2" charset="-122"/>
                <a:sym typeface="Arial" panose="020B0604020202020204" pitchFamily="34" charset="0"/>
              </a:endParaRPr>
            </a:p>
          </p:txBody>
        </p:sp>
      </p:grpSp>
      <p:grpSp>
        <p:nvGrpSpPr>
          <p:cNvPr id="36" name="그룹 488">
            <a:extLst>
              <a:ext uri="{FF2B5EF4-FFF2-40B4-BE49-F238E27FC236}">
                <a16:creationId xmlns:a16="http://schemas.microsoft.com/office/drawing/2014/main" id="{19F36F92-A8F7-8D46-925B-37EC51BD0CFF}"/>
              </a:ext>
            </a:extLst>
          </p:cNvPr>
          <p:cNvGrpSpPr/>
          <p:nvPr/>
        </p:nvGrpSpPr>
        <p:grpSpPr>
          <a:xfrm>
            <a:off x="2161732" y="3410496"/>
            <a:ext cx="389321" cy="389244"/>
            <a:chOff x="4778017" y="4901660"/>
            <a:chExt cx="389321" cy="389244"/>
          </a:xfrm>
          <a:solidFill>
            <a:srgbClr val="173571"/>
          </a:solidFill>
        </p:grpSpPr>
        <p:sp>
          <p:nvSpPr>
            <p:cNvPr id="37" name="자유형: 도형 489">
              <a:extLst>
                <a:ext uri="{FF2B5EF4-FFF2-40B4-BE49-F238E27FC236}">
                  <a16:creationId xmlns:a16="http://schemas.microsoft.com/office/drawing/2014/main" id="{113F6B8E-01D1-5440-B59E-5CC222BD711D}"/>
                </a:ext>
              </a:extLst>
            </p:cNvPr>
            <p:cNvSpPr/>
            <p:nvPr/>
          </p:nvSpPr>
          <p:spPr>
            <a:xfrm>
              <a:off x="4778017" y="5014679"/>
              <a:ext cx="209550" cy="276225"/>
            </a:xfrm>
            <a:custGeom>
              <a:avLst/>
              <a:gdLst>
                <a:gd name="connsiteX0" fmla="*/ 152019 w 209550"/>
                <a:gd name="connsiteY0" fmla="*/ 140823 h 276225"/>
                <a:gd name="connsiteX1" fmla="*/ 140875 w 209550"/>
                <a:gd name="connsiteY1" fmla="*/ 140823 h 276225"/>
                <a:gd name="connsiteX2" fmla="*/ 140875 w 209550"/>
                <a:gd name="connsiteY2" fmla="*/ 129488 h 276225"/>
                <a:gd name="connsiteX3" fmla="*/ 163163 w 209550"/>
                <a:gd name="connsiteY3" fmla="*/ 85101 h 276225"/>
                <a:gd name="connsiteX4" fmla="*/ 163163 w 209550"/>
                <a:gd name="connsiteY4" fmla="*/ 65194 h 276225"/>
                <a:gd name="connsiteX5" fmla="*/ 116681 w 209550"/>
                <a:gd name="connsiteY5" fmla="*/ 7853 h 276225"/>
                <a:gd name="connsiteX6" fmla="*/ 71342 w 209550"/>
                <a:gd name="connsiteY6" fmla="*/ 20331 h 276225"/>
                <a:gd name="connsiteX7" fmla="*/ 51721 w 209550"/>
                <a:gd name="connsiteY7" fmla="*/ 62813 h 276225"/>
                <a:gd name="connsiteX8" fmla="*/ 51721 w 209550"/>
                <a:gd name="connsiteY8" fmla="*/ 85101 h 276225"/>
                <a:gd name="connsiteX9" fmla="*/ 74009 w 209550"/>
                <a:gd name="connsiteY9" fmla="*/ 129488 h 276225"/>
                <a:gd name="connsiteX10" fmla="*/ 74009 w 209550"/>
                <a:gd name="connsiteY10" fmla="*/ 140823 h 276225"/>
                <a:gd name="connsiteX11" fmla="*/ 62865 w 209550"/>
                <a:gd name="connsiteY11" fmla="*/ 140823 h 276225"/>
                <a:gd name="connsiteX12" fmla="*/ 7144 w 209550"/>
                <a:gd name="connsiteY12" fmla="*/ 196544 h 276225"/>
                <a:gd name="connsiteX13" fmla="*/ 7144 w 209550"/>
                <a:gd name="connsiteY13" fmla="*/ 263409 h 276225"/>
                <a:gd name="connsiteX14" fmla="*/ 18288 w 209550"/>
                <a:gd name="connsiteY14" fmla="*/ 274553 h 276225"/>
                <a:gd name="connsiteX15" fmla="*/ 196596 w 209550"/>
                <a:gd name="connsiteY15" fmla="*/ 274553 h 276225"/>
                <a:gd name="connsiteX16" fmla="*/ 207740 w 209550"/>
                <a:gd name="connsiteY16" fmla="*/ 263409 h 276225"/>
                <a:gd name="connsiteX17" fmla="*/ 207740 w 209550"/>
                <a:gd name="connsiteY17" fmla="*/ 196544 h 276225"/>
                <a:gd name="connsiteX18" fmla="*/ 152019 w 209550"/>
                <a:gd name="connsiteY18" fmla="*/ 140823 h 276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09550" h="276225">
                  <a:moveTo>
                    <a:pt x="152019" y="140823"/>
                  </a:moveTo>
                  <a:lnTo>
                    <a:pt x="140875" y="140823"/>
                  </a:lnTo>
                  <a:lnTo>
                    <a:pt x="140875" y="129488"/>
                  </a:lnTo>
                  <a:cubicBezTo>
                    <a:pt x="154781" y="119010"/>
                    <a:pt x="163163" y="102532"/>
                    <a:pt x="163163" y="85101"/>
                  </a:cubicBezTo>
                  <a:lnTo>
                    <a:pt x="163163" y="65194"/>
                  </a:lnTo>
                  <a:cubicBezTo>
                    <a:pt x="163163" y="36809"/>
                    <a:pt x="143161" y="12140"/>
                    <a:pt x="116681" y="7853"/>
                  </a:cubicBezTo>
                  <a:cubicBezTo>
                    <a:pt x="100298" y="5282"/>
                    <a:pt x="83820" y="9758"/>
                    <a:pt x="71342" y="20331"/>
                  </a:cubicBezTo>
                  <a:cubicBezTo>
                    <a:pt x="58864" y="30904"/>
                    <a:pt x="51721" y="46430"/>
                    <a:pt x="51721" y="62813"/>
                  </a:cubicBezTo>
                  <a:lnTo>
                    <a:pt x="51721" y="85101"/>
                  </a:lnTo>
                  <a:cubicBezTo>
                    <a:pt x="51721" y="102532"/>
                    <a:pt x="60103" y="119010"/>
                    <a:pt x="74009" y="129488"/>
                  </a:cubicBezTo>
                  <a:lnTo>
                    <a:pt x="74009" y="140823"/>
                  </a:lnTo>
                  <a:lnTo>
                    <a:pt x="62865" y="140823"/>
                  </a:lnTo>
                  <a:cubicBezTo>
                    <a:pt x="32099" y="140823"/>
                    <a:pt x="7144" y="165778"/>
                    <a:pt x="7144" y="196544"/>
                  </a:cubicBezTo>
                  <a:lnTo>
                    <a:pt x="7144" y="263409"/>
                  </a:lnTo>
                  <a:cubicBezTo>
                    <a:pt x="7144" y="269600"/>
                    <a:pt x="12097" y="274553"/>
                    <a:pt x="18288" y="274553"/>
                  </a:cubicBezTo>
                  <a:lnTo>
                    <a:pt x="196596" y="274553"/>
                  </a:lnTo>
                  <a:cubicBezTo>
                    <a:pt x="202787" y="274553"/>
                    <a:pt x="207740" y="269600"/>
                    <a:pt x="207740" y="263409"/>
                  </a:cubicBezTo>
                  <a:lnTo>
                    <a:pt x="207740" y="196544"/>
                  </a:lnTo>
                  <a:cubicBezTo>
                    <a:pt x="207740" y="165778"/>
                    <a:pt x="182785" y="140823"/>
                    <a:pt x="152019" y="140823"/>
                  </a:cubicBezTo>
                  <a:close/>
                </a:path>
              </a:pathLst>
            </a:custGeom>
            <a:grpFill/>
            <a:ln w="9525" cap="flat">
              <a:noFill/>
              <a:prstDash val="solid"/>
              <a:miter/>
            </a:ln>
          </p:spPr>
          <p:txBody>
            <a:bodyPr rtlCol="0" anchor="ctr"/>
            <a:lstStyle/>
            <a:p>
              <a:endParaRPr lang="ko-KR" altLang="en-US" dirty="0">
                <a:latin typeface="Arial" panose="020B0604020202020204" pitchFamily="34" charset="0"/>
                <a:cs typeface="字魂105号-简雅黑" panose="00000500000000000000" pitchFamily="2" charset="-122"/>
                <a:sym typeface="Arial" panose="020B0604020202020204" pitchFamily="34" charset="0"/>
              </a:endParaRPr>
            </a:p>
          </p:txBody>
        </p:sp>
        <p:sp>
          <p:nvSpPr>
            <p:cNvPr id="38" name="자유형: 도형 490">
              <a:extLst>
                <a:ext uri="{FF2B5EF4-FFF2-40B4-BE49-F238E27FC236}">
                  <a16:creationId xmlns:a16="http://schemas.microsoft.com/office/drawing/2014/main" id="{98A33142-90EC-6943-BBCB-4E7342781D73}"/>
                </a:ext>
              </a:extLst>
            </p:cNvPr>
            <p:cNvSpPr/>
            <p:nvPr/>
          </p:nvSpPr>
          <p:spPr>
            <a:xfrm>
              <a:off x="4957788" y="4901660"/>
              <a:ext cx="209550" cy="209550"/>
            </a:xfrm>
            <a:custGeom>
              <a:avLst/>
              <a:gdLst>
                <a:gd name="connsiteX0" fmla="*/ 107503 w 209550"/>
                <a:gd name="connsiteY0" fmla="*/ 7144 h 209550"/>
                <a:gd name="connsiteX1" fmla="*/ 7205 w 209550"/>
                <a:gd name="connsiteY1" fmla="*/ 107442 h 209550"/>
                <a:gd name="connsiteX2" fmla="*/ 25683 w 209550"/>
                <a:gd name="connsiteY2" fmla="*/ 165450 h 209550"/>
                <a:gd name="connsiteX3" fmla="*/ 9014 w 209550"/>
                <a:gd name="connsiteY3" fmla="*/ 190405 h 209550"/>
                <a:gd name="connsiteX4" fmla="*/ 8443 w 209550"/>
                <a:gd name="connsiteY4" fmla="*/ 201835 h 209550"/>
                <a:gd name="connsiteX5" fmla="*/ 18253 w 209550"/>
                <a:gd name="connsiteY5" fmla="*/ 207741 h 209550"/>
                <a:gd name="connsiteX6" fmla="*/ 107407 w 209550"/>
                <a:gd name="connsiteY6" fmla="*/ 207741 h 209550"/>
                <a:gd name="connsiteX7" fmla="*/ 207706 w 209550"/>
                <a:gd name="connsiteY7" fmla="*/ 107442 h 209550"/>
                <a:gd name="connsiteX8" fmla="*/ 107503 w 209550"/>
                <a:gd name="connsiteY8" fmla="*/ 7144 h 209550"/>
                <a:gd name="connsiteX9" fmla="*/ 107503 w 209550"/>
                <a:gd name="connsiteY9" fmla="*/ 174308 h 209550"/>
                <a:gd name="connsiteX10" fmla="*/ 96358 w 209550"/>
                <a:gd name="connsiteY10" fmla="*/ 163163 h 209550"/>
                <a:gd name="connsiteX11" fmla="*/ 107503 w 209550"/>
                <a:gd name="connsiteY11" fmla="*/ 152019 h 209550"/>
                <a:gd name="connsiteX12" fmla="*/ 118647 w 209550"/>
                <a:gd name="connsiteY12" fmla="*/ 163163 h 209550"/>
                <a:gd name="connsiteX13" fmla="*/ 107503 w 209550"/>
                <a:gd name="connsiteY13" fmla="*/ 174308 h 209550"/>
                <a:gd name="connsiteX14" fmla="*/ 123028 w 209550"/>
                <a:gd name="connsiteY14" fmla="*/ 114776 h 209550"/>
                <a:gd name="connsiteX15" fmla="*/ 118647 w 209550"/>
                <a:gd name="connsiteY15" fmla="*/ 123635 h 209550"/>
                <a:gd name="connsiteX16" fmla="*/ 118647 w 209550"/>
                <a:gd name="connsiteY16" fmla="*/ 129731 h 209550"/>
                <a:gd name="connsiteX17" fmla="*/ 107503 w 209550"/>
                <a:gd name="connsiteY17" fmla="*/ 140875 h 209550"/>
                <a:gd name="connsiteX18" fmla="*/ 96358 w 209550"/>
                <a:gd name="connsiteY18" fmla="*/ 129731 h 209550"/>
                <a:gd name="connsiteX19" fmla="*/ 96358 w 209550"/>
                <a:gd name="connsiteY19" fmla="*/ 123635 h 209550"/>
                <a:gd name="connsiteX20" fmla="*/ 112646 w 209550"/>
                <a:gd name="connsiteY20" fmla="*/ 95060 h 209550"/>
                <a:gd name="connsiteX21" fmla="*/ 118647 w 209550"/>
                <a:gd name="connsiteY21" fmla="*/ 85154 h 209550"/>
                <a:gd name="connsiteX22" fmla="*/ 107503 w 209550"/>
                <a:gd name="connsiteY22" fmla="*/ 74009 h 209550"/>
                <a:gd name="connsiteX23" fmla="*/ 96358 w 209550"/>
                <a:gd name="connsiteY23" fmla="*/ 85154 h 209550"/>
                <a:gd name="connsiteX24" fmla="*/ 85214 w 209550"/>
                <a:gd name="connsiteY24" fmla="*/ 96298 h 209550"/>
                <a:gd name="connsiteX25" fmla="*/ 74070 w 209550"/>
                <a:gd name="connsiteY25" fmla="*/ 85154 h 209550"/>
                <a:gd name="connsiteX26" fmla="*/ 107503 w 209550"/>
                <a:gd name="connsiteY26" fmla="*/ 51721 h 209550"/>
                <a:gd name="connsiteX27" fmla="*/ 140935 w 209550"/>
                <a:gd name="connsiteY27" fmla="*/ 85154 h 209550"/>
                <a:gd name="connsiteX28" fmla="*/ 123028 w 209550"/>
                <a:gd name="connsiteY28" fmla="*/ 114776 h 209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209550" h="209550">
                  <a:moveTo>
                    <a:pt x="107503" y="7144"/>
                  </a:moveTo>
                  <a:cubicBezTo>
                    <a:pt x="52162" y="7144"/>
                    <a:pt x="7205" y="52102"/>
                    <a:pt x="7205" y="107442"/>
                  </a:cubicBezTo>
                  <a:cubicBezTo>
                    <a:pt x="7205" y="128302"/>
                    <a:pt x="13681" y="148590"/>
                    <a:pt x="25683" y="165450"/>
                  </a:cubicBezTo>
                  <a:lnTo>
                    <a:pt x="9014" y="190405"/>
                  </a:lnTo>
                  <a:cubicBezTo>
                    <a:pt x="6728" y="193834"/>
                    <a:pt x="6538" y="198216"/>
                    <a:pt x="8443" y="201835"/>
                  </a:cubicBezTo>
                  <a:cubicBezTo>
                    <a:pt x="10348" y="205454"/>
                    <a:pt x="14158" y="207741"/>
                    <a:pt x="18253" y="207741"/>
                  </a:cubicBezTo>
                  <a:lnTo>
                    <a:pt x="107407" y="207741"/>
                  </a:lnTo>
                  <a:cubicBezTo>
                    <a:pt x="162748" y="207741"/>
                    <a:pt x="207706" y="162783"/>
                    <a:pt x="207706" y="107442"/>
                  </a:cubicBezTo>
                  <a:cubicBezTo>
                    <a:pt x="207801" y="52102"/>
                    <a:pt x="162748" y="7144"/>
                    <a:pt x="107503" y="7144"/>
                  </a:cubicBezTo>
                  <a:close/>
                  <a:moveTo>
                    <a:pt x="107503" y="174308"/>
                  </a:moveTo>
                  <a:cubicBezTo>
                    <a:pt x="101311" y="174308"/>
                    <a:pt x="96358" y="169355"/>
                    <a:pt x="96358" y="163163"/>
                  </a:cubicBezTo>
                  <a:cubicBezTo>
                    <a:pt x="96358" y="156972"/>
                    <a:pt x="101311" y="152019"/>
                    <a:pt x="107503" y="152019"/>
                  </a:cubicBezTo>
                  <a:cubicBezTo>
                    <a:pt x="113694" y="152019"/>
                    <a:pt x="118647" y="156972"/>
                    <a:pt x="118647" y="163163"/>
                  </a:cubicBezTo>
                  <a:cubicBezTo>
                    <a:pt x="118647" y="169355"/>
                    <a:pt x="113599" y="174308"/>
                    <a:pt x="107503" y="174308"/>
                  </a:cubicBezTo>
                  <a:close/>
                  <a:moveTo>
                    <a:pt x="123028" y="114776"/>
                  </a:moveTo>
                  <a:cubicBezTo>
                    <a:pt x="120361" y="116205"/>
                    <a:pt x="118647" y="119729"/>
                    <a:pt x="118647" y="123635"/>
                  </a:cubicBezTo>
                  <a:lnTo>
                    <a:pt x="118647" y="129731"/>
                  </a:lnTo>
                  <a:cubicBezTo>
                    <a:pt x="118647" y="135922"/>
                    <a:pt x="113694" y="140875"/>
                    <a:pt x="107503" y="140875"/>
                  </a:cubicBezTo>
                  <a:cubicBezTo>
                    <a:pt x="101311" y="140875"/>
                    <a:pt x="96358" y="135922"/>
                    <a:pt x="96358" y="129731"/>
                  </a:cubicBezTo>
                  <a:lnTo>
                    <a:pt x="96358" y="123635"/>
                  </a:lnTo>
                  <a:cubicBezTo>
                    <a:pt x="96358" y="111252"/>
                    <a:pt x="102645" y="100299"/>
                    <a:pt x="112646" y="95060"/>
                  </a:cubicBezTo>
                  <a:cubicBezTo>
                    <a:pt x="116361" y="93155"/>
                    <a:pt x="118647" y="89345"/>
                    <a:pt x="118647" y="85154"/>
                  </a:cubicBezTo>
                  <a:cubicBezTo>
                    <a:pt x="118647" y="78962"/>
                    <a:pt x="113694" y="74009"/>
                    <a:pt x="107503" y="74009"/>
                  </a:cubicBezTo>
                  <a:cubicBezTo>
                    <a:pt x="101311" y="74009"/>
                    <a:pt x="96358" y="78962"/>
                    <a:pt x="96358" y="85154"/>
                  </a:cubicBezTo>
                  <a:cubicBezTo>
                    <a:pt x="96358" y="91345"/>
                    <a:pt x="91405" y="96298"/>
                    <a:pt x="85214" y="96298"/>
                  </a:cubicBezTo>
                  <a:cubicBezTo>
                    <a:pt x="79023" y="96298"/>
                    <a:pt x="74070" y="91345"/>
                    <a:pt x="74070" y="85154"/>
                  </a:cubicBezTo>
                  <a:cubicBezTo>
                    <a:pt x="74070" y="66675"/>
                    <a:pt x="89024" y="51721"/>
                    <a:pt x="107503" y="51721"/>
                  </a:cubicBezTo>
                  <a:cubicBezTo>
                    <a:pt x="125981" y="51721"/>
                    <a:pt x="140935" y="66675"/>
                    <a:pt x="140935" y="85154"/>
                  </a:cubicBezTo>
                  <a:cubicBezTo>
                    <a:pt x="140935" y="97631"/>
                    <a:pt x="134077" y="108966"/>
                    <a:pt x="123028" y="114776"/>
                  </a:cubicBezTo>
                  <a:close/>
                </a:path>
              </a:pathLst>
            </a:custGeom>
            <a:grpFill/>
            <a:ln w="9525" cap="flat">
              <a:noFill/>
              <a:prstDash val="solid"/>
              <a:miter/>
            </a:ln>
          </p:spPr>
          <p:txBody>
            <a:bodyPr rtlCol="0" anchor="ctr"/>
            <a:lstStyle/>
            <a:p>
              <a:endParaRPr lang="ko-KR" altLang="en-US" dirty="0">
                <a:latin typeface="Arial" panose="020B0604020202020204" pitchFamily="34" charset="0"/>
                <a:cs typeface="字魂105号-简雅黑" panose="00000500000000000000" pitchFamily="2" charset="-122"/>
                <a:sym typeface="Arial" panose="020B0604020202020204" pitchFamily="34" charset="0"/>
              </a:endParaRPr>
            </a:p>
          </p:txBody>
        </p:sp>
      </p:grpSp>
      <p:grpSp>
        <p:nvGrpSpPr>
          <p:cNvPr id="39" name="그룹 188">
            <a:extLst>
              <a:ext uri="{FF2B5EF4-FFF2-40B4-BE49-F238E27FC236}">
                <a16:creationId xmlns:a16="http://schemas.microsoft.com/office/drawing/2014/main" id="{65D4F9F2-E06B-9847-B5BD-0869F6C8A857}"/>
              </a:ext>
            </a:extLst>
          </p:cNvPr>
          <p:cNvGrpSpPr/>
          <p:nvPr/>
        </p:nvGrpSpPr>
        <p:grpSpPr>
          <a:xfrm>
            <a:off x="9725395" y="3472972"/>
            <a:ext cx="303043" cy="301111"/>
            <a:chOff x="6124918" y="2230374"/>
            <a:chExt cx="393411" cy="390905"/>
          </a:xfrm>
          <a:solidFill>
            <a:srgbClr val="173571"/>
          </a:solidFill>
        </p:grpSpPr>
        <p:sp>
          <p:nvSpPr>
            <p:cNvPr id="40" name="자유형: 도형 189">
              <a:extLst>
                <a:ext uri="{FF2B5EF4-FFF2-40B4-BE49-F238E27FC236}">
                  <a16:creationId xmlns:a16="http://schemas.microsoft.com/office/drawing/2014/main" id="{17548CEE-3EF2-834F-B876-3274DCC874AB}"/>
                </a:ext>
              </a:extLst>
            </p:cNvPr>
            <p:cNvSpPr/>
            <p:nvPr/>
          </p:nvSpPr>
          <p:spPr>
            <a:xfrm>
              <a:off x="6223054" y="2364104"/>
              <a:ext cx="295275" cy="257175"/>
            </a:xfrm>
            <a:custGeom>
              <a:avLst/>
              <a:gdLst>
                <a:gd name="connsiteX0" fmla="*/ 221742 w 295275"/>
                <a:gd name="connsiteY0" fmla="*/ 7144 h 257175"/>
                <a:gd name="connsiteX1" fmla="*/ 221742 w 295275"/>
                <a:gd name="connsiteY1" fmla="*/ 8001 h 257175"/>
                <a:gd name="connsiteX2" fmla="*/ 54579 w 295275"/>
                <a:gd name="connsiteY2" fmla="*/ 164021 h 257175"/>
                <a:gd name="connsiteX3" fmla="*/ 7144 w 295275"/>
                <a:gd name="connsiteY3" fmla="*/ 164021 h 257175"/>
                <a:gd name="connsiteX4" fmla="*/ 143733 w 295275"/>
                <a:gd name="connsiteY4" fmla="*/ 253937 h 257175"/>
                <a:gd name="connsiteX5" fmla="*/ 278225 w 295275"/>
                <a:gd name="connsiteY5" fmla="*/ 253937 h 257175"/>
                <a:gd name="connsiteX6" fmla="*/ 288608 w 295275"/>
                <a:gd name="connsiteY6" fmla="*/ 246888 h 257175"/>
                <a:gd name="connsiteX7" fmla="*/ 285845 w 295275"/>
                <a:gd name="connsiteY7" fmla="*/ 234601 h 257175"/>
                <a:gd name="connsiteX8" fmla="*/ 255366 w 295275"/>
                <a:gd name="connsiteY8" fmla="*/ 206312 h 257175"/>
                <a:gd name="connsiteX9" fmla="*/ 289465 w 295275"/>
                <a:gd name="connsiteY9" fmla="*/ 119444 h 257175"/>
                <a:gd name="connsiteX10" fmla="*/ 221742 w 295275"/>
                <a:gd name="connsiteY10" fmla="*/ 7144 h 257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95275" h="257175">
                  <a:moveTo>
                    <a:pt x="221742" y="7144"/>
                  </a:moveTo>
                  <a:cubicBezTo>
                    <a:pt x="221742" y="7429"/>
                    <a:pt x="221742" y="7715"/>
                    <a:pt x="221742" y="8001"/>
                  </a:cubicBezTo>
                  <a:cubicBezTo>
                    <a:pt x="221742" y="94012"/>
                    <a:pt x="146781" y="164021"/>
                    <a:pt x="54579" y="164021"/>
                  </a:cubicBezTo>
                  <a:lnTo>
                    <a:pt x="7144" y="164021"/>
                  </a:lnTo>
                  <a:cubicBezTo>
                    <a:pt x="26956" y="216503"/>
                    <a:pt x="80582" y="253937"/>
                    <a:pt x="143733" y="253937"/>
                  </a:cubicBezTo>
                  <a:lnTo>
                    <a:pt x="278225" y="253937"/>
                  </a:lnTo>
                  <a:cubicBezTo>
                    <a:pt x="282797" y="253937"/>
                    <a:pt x="286894" y="251174"/>
                    <a:pt x="288608" y="246888"/>
                  </a:cubicBezTo>
                  <a:cubicBezTo>
                    <a:pt x="290322" y="242602"/>
                    <a:pt x="289179" y="237744"/>
                    <a:pt x="285845" y="234601"/>
                  </a:cubicBezTo>
                  <a:lnTo>
                    <a:pt x="255366" y="206312"/>
                  </a:lnTo>
                  <a:cubicBezTo>
                    <a:pt x="277369" y="182213"/>
                    <a:pt x="289465" y="151257"/>
                    <a:pt x="289465" y="119444"/>
                  </a:cubicBezTo>
                  <a:cubicBezTo>
                    <a:pt x="289370" y="73152"/>
                    <a:pt x="262604" y="31337"/>
                    <a:pt x="221742" y="7144"/>
                  </a:cubicBezTo>
                  <a:close/>
                </a:path>
              </a:pathLst>
            </a:custGeom>
            <a:grpFill/>
            <a:ln w="9525" cap="flat">
              <a:noFill/>
              <a:prstDash val="solid"/>
              <a:miter/>
            </a:ln>
          </p:spPr>
          <p:txBody>
            <a:bodyPr rtlCol="0" anchor="ctr"/>
            <a:lstStyle/>
            <a:p>
              <a:endParaRPr lang="ko-KR" altLang="en-US" dirty="0">
                <a:latin typeface="Arial" panose="020B0604020202020204" pitchFamily="34" charset="0"/>
                <a:cs typeface="字魂105号-简雅黑" panose="00000500000000000000" pitchFamily="2" charset="-122"/>
                <a:sym typeface="Arial" panose="020B0604020202020204" pitchFamily="34" charset="0"/>
              </a:endParaRPr>
            </a:p>
          </p:txBody>
        </p:sp>
        <p:sp>
          <p:nvSpPr>
            <p:cNvPr id="41" name="자유형: 도형 190">
              <a:extLst>
                <a:ext uri="{FF2B5EF4-FFF2-40B4-BE49-F238E27FC236}">
                  <a16:creationId xmlns:a16="http://schemas.microsoft.com/office/drawing/2014/main" id="{3CA0E339-706A-0143-A4DF-773E74693EC0}"/>
                </a:ext>
              </a:extLst>
            </p:cNvPr>
            <p:cNvSpPr/>
            <p:nvPr/>
          </p:nvSpPr>
          <p:spPr>
            <a:xfrm>
              <a:off x="6124918" y="2230374"/>
              <a:ext cx="304800" cy="276225"/>
            </a:xfrm>
            <a:custGeom>
              <a:avLst/>
              <a:gdLst>
                <a:gd name="connsiteX0" fmla="*/ 10696 w 304800"/>
                <a:gd name="connsiteY0" fmla="*/ 256032 h 276225"/>
                <a:gd name="connsiteX1" fmla="*/ 7934 w 304800"/>
                <a:gd name="connsiteY1" fmla="*/ 268319 h 276225"/>
                <a:gd name="connsiteX2" fmla="*/ 18317 w 304800"/>
                <a:gd name="connsiteY2" fmla="*/ 275368 h 276225"/>
                <a:gd name="connsiteX3" fmla="*/ 152810 w 304800"/>
                <a:gd name="connsiteY3" fmla="*/ 275368 h 276225"/>
                <a:gd name="connsiteX4" fmla="*/ 297685 w 304800"/>
                <a:gd name="connsiteY4" fmla="*/ 141637 h 276225"/>
                <a:gd name="connsiteX5" fmla="*/ 152810 w 304800"/>
                <a:gd name="connsiteY5" fmla="*/ 7144 h 276225"/>
                <a:gd name="connsiteX6" fmla="*/ 7172 w 304800"/>
                <a:gd name="connsiteY6" fmla="*/ 141637 h 276225"/>
                <a:gd name="connsiteX7" fmla="*/ 41272 w 304800"/>
                <a:gd name="connsiteY7" fmla="*/ 227743 h 276225"/>
                <a:gd name="connsiteX8" fmla="*/ 10696 w 304800"/>
                <a:gd name="connsiteY8" fmla="*/ 256032 h 276225"/>
                <a:gd name="connsiteX9" fmla="*/ 85849 w 304800"/>
                <a:gd name="connsiteY9" fmla="*/ 74771 h 276225"/>
                <a:gd name="connsiteX10" fmla="*/ 219579 w 304800"/>
                <a:gd name="connsiteY10" fmla="*/ 74771 h 276225"/>
                <a:gd name="connsiteX11" fmla="*/ 230724 w 304800"/>
                <a:gd name="connsiteY11" fmla="*/ 85915 h 276225"/>
                <a:gd name="connsiteX12" fmla="*/ 219579 w 304800"/>
                <a:gd name="connsiteY12" fmla="*/ 97060 h 276225"/>
                <a:gd name="connsiteX13" fmla="*/ 85849 w 304800"/>
                <a:gd name="connsiteY13" fmla="*/ 97060 h 276225"/>
                <a:gd name="connsiteX14" fmla="*/ 74705 w 304800"/>
                <a:gd name="connsiteY14" fmla="*/ 85915 h 276225"/>
                <a:gd name="connsiteX15" fmla="*/ 85849 w 304800"/>
                <a:gd name="connsiteY15" fmla="*/ 74771 h 276225"/>
                <a:gd name="connsiteX16" fmla="*/ 85849 w 304800"/>
                <a:gd name="connsiteY16" fmla="*/ 119348 h 276225"/>
                <a:gd name="connsiteX17" fmla="*/ 219579 w 304800"/>
                <a:gd name="connsiteY17" fmla="*/ 119348 h 276225"/>
                <a:gd name="connsiteX18" fmla="*/ 230724 w 304800"/>
                <a:gd name="connsiteY18" fmla="*/ 130492 h 276225"/>
                <a:gd name="connsiteX19" fmla="*/ 219579 w 304800"/>
                <a:gd name="connsiteY19" fmla="*/ 141637 h 276225"/>
                <a:gd name="connsiteX20" fmla="*/ 85849 w 304800"/>
                <a:gd name="connsiteY20" fmla="*/ 141637 h 276225"/>
                <a:gd name="connsiteX21" fmla="*/ 74705 w 304800"/>
                <a:gd name="connsiteY21" fmla="*/ 130492 h 276225"/>
                <a:gd name="connsiteX22" fmla="*/ 85849 w 304800"/>
                <a:gd name="connsiteY22" fmla="*/ 119348 h 276225"/>
                <a:gd name="connsiteX23" fmla="*/ 85849 w 304800"/>
                <a:gd name="connsiteY23" fmla="*/ 163925 h 276225"/>
                <a:gd name="connsiteX24" fmla="*/ 219579 w 304800"/>
                <a:gd name="connsiteY24" fmla="*/ 163925 h 276225"/>
                <a:gd name="connsiteX25" fmla="*/ 230724 w 304800"/>
                <a:gd name="connsiteY25" fmla="*/ 175069 h 276225"/>
                <a:gd name="connsiteX26" fmla="*/ 219579 w 304800"/>
                <a:gd name="connsiteY26" fmla="*/ 186214 h 276225"/>
                <a:gd name="connsiteX27" fmla="*/ 85849 w 304800"/>
                <a:gd name="connsiteY27" fmla="*/ 186214 h 276225"/>
                <a:gd name="connsiteX28" fmla="*/ 74705 w 304800"/>
                <a:gd name="connsiteY28" fmla="*/ 175069 h 276225"/>
                <a:gd name="connsiteX29" fmla="*/ 85849 w 304800"/>
                <a:gd name="connsiteY29" fmla="*/ 163925 h 276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304800" h="276225">
                  <a:moveTo>
                    <a:pt x="10696" y="256032"/>
                  </a:moveTo>
                  <a:cubicBezTo>
                    <a:pt x="7363" y="259175"/>
                    <a:pt x="6220" y="264033"/>
                    <a:pt x="7934" y="268319"/>
                  </a:cubicBezTo>
                  <a:cubicBezTo>
                    <a:pt x="9649" y="272605"/>
                    <a:pt x="13744" y="275368"/>
                    <a:pt x="18317" y="275368"/>
                  </a:cubicBezTo>
                  <a:lnTo>
                    <a:pt x="152810" y="275368"/>
                  </a:lnTo>
                  <a:cubicBezTo>
                    <a:pt x="232724" y="275368"/>
                    <a:pt x="297685" y="215360"/>
                    <a:pt x="297685" y="141637"/>
                  </a:cubicBezTo>
                  <a:cubicBezTo>
                    <a:pt x="297685" y="67913"/>
                    <a:pt x="232724" y="7144"/>
                    <a:pt x="152810" y="7144"/>
                  </a:cubicBezTo>
                  <a:cubicBezTo>
                    <a:pt x="72895" y="7144"/>
                    <a:pt x="7172" y="67913"/>
                    <a:pt x="7172" y="141637"/>
                  </a:cubicBezTo>
                  <a:cubicBezTo>
                    <a:pt x="7172" y="173546"/>
                    <a:pt x="19174" y="203740"/>
                    <a:pt x="41272" y="227743"/>
                  </a:cubicBezTo>
                  <a:lnTo>
                    <a:pt x="10696" y="256032"/>
                  </a:lnTo>
                  <a:close/>
                  <a:moveTo>
                    <a:pt x="85849" y="74771"/>
                  </a:moveTo>
                  <a:lnTo>
                    <a:pt x="219579" y="74771"/>
                  </a:lnTo>
                  <a:cubicBezTo>
                    <a:pt x="225771" y="74771"/>
                    <a:pt x="230724" y="79724"/>
                    <a:pt x="230724" y="85915"/>
                  </a:cubicBezTo>
                  <a:cubicBezTo>
                    <a:pt x="230724" y="92107"/>
                    <a:pt x="225771" y="97060"/>
                    <a:pt x="219579" y="97060"/>
                  </a:cubicBezTo>
                  <a:lnTo>
                    <a:pt x="85849" y="97060"/>
                  </a:lnTo>
                  <a:cubicBezTo>
                    <a:pt x="79658" y="97060"/>
                    <a:pt x="74705" y="92107"/>
                    <a:pt x="74705" y="85915"/>
                  </a:cubicBezTo>
                  <a:cubicBezTo>
                    <a:pt x="74705" y="79724"/>
                    <a:pt x="79753" y="74771"/>
                    <a:pt x="85849" y="74771"/>
                  </a:cubicBezTo>
                  <a:close/>
                  <a:moveTo>
                    <a:pt x="85849" y="119348"/>
                  </a:moveTo>
                  <a:lnTo>
                    <a:pt x="219579" y="119348"/>
                  </a:lnTo>
                  <a:cubicBezTo>
                    <a:pt x="225771" y="119348"/>
                    <a:pt x="230724" y="124301"/>
                    <a:pt x="230724" y="130492"/>
                  </a:cubicBezTo>
                  <a:cubicBezTo>
                    <a:pt x="230724" y="136684"/>
                    <a:pt x="225771" y="141637"/>
                    <a:pt x="219579" y="141637"/>
                  </a:cubicBezTo>
                  <a:lnTo>
                    <a:pt x="85849" y="141637"/>
                  </a:lnTo>
                  <a:cubicBezTo>
                    <a:pt x="79658" y="141637"/>
                    <a:pt x="74705" y="136684"/>
                    <a:pt x="74705" y="130492"/>
                  </a:cubicBezTo>
                  <a:cubicBezTo>
                    <a:pt x="74705" y="124301"/>
                    <a:pt x="79753" y="119348"/>
                    <a:pt x="85849" y="119348"/>
                  </a:cubicBezTo>
                  <a:close/>
                  <a:moveTo>
                    <a:pt x="85849" y="163925"/>
                  </a:moveTo>
                  <a:lnTo>
                    <a:pt x="219579" y="163925"/>
                  </a:lnTo>
                  <a:cubicBezTo>
                    <a:pt x="225771" y="163925"/>
                    <a:pt x="230724" y="168878"/>
                    <a:pt x="230724" y="175069"/>
                  </a:cubicBezTo>
                  <a:cubicBezTo>
                    <a:pt x="230724" y="181261"/>
                    <a:pt x="225771" y="186214"/>
                    <a:pt x="219579" y="186214"/>
                  </a:cubicBezTo>
                  <a:lnTo>
                    <a:pt x="85849" y="186214"/>
                  </a:lnTo>
                  <a:cubicBezTo>
                    <a:pt x="79658" y="186214"/>
                    <a:pt x="74705" y="181261"/>
                    <a:pt x="74705" y="175069"/>
                  </a:cubicBezTo>
                  <a:cubicBezTo>
                    <a:pt x="74705" y="168878"/>
                    <a:pt x="79753" y="163925"/>
                    <a:pt x="85849" y="163925"/>
                  </a:cubicBezTo>
                  <a:close/>
                </a:path>
              </a:pathLst>
            </a:custGeom>
            <a:grpFill/>
            <a:ln w="9525" cap="flat">
              <a:noFill/>
              <a:prstDash val="solid"/>
              <a:miter/>
            </a:ln>
          </p:spPr>
          <p:txBody>
            <a:bodyPr rtlCol="0" anchor="ctr"/>
            <a:lstStyle/>
            <a:p>
              <a:endParaRPr lang="ko-KR" altLang="en-US" dirty="0">
                <a:latin typeface="Arial" panose="020B0604020202020204" pitchFamily="34" charset="0"/>
                <a:cs typeface="字魂105号-简雅黑" panose="00000500000000000000" pitchFamily="2" charset="-122"/>
                <a:sym typeface="Arial" panose="020B0604020202020204" pitchFamily="34" charset="0"/>
              </a:endParaRPr>
            </a:p>
          </p:txBody>
        </p:sp>
      </p:grpSp>
      <p:grpSp>
        <p:nvGrpSpPr>
          <p:cNvPr id="2" name="组合 1">
            <a:extLst>
              <a:ext uri="{FF2B5EF4-FFF2-40B4-BE49-F238E27FC236}">
                <a16:creationId xmlns:a16="http://schemas.microsoft.com/office/drawing/2014/main" id="{F9272048-5473-B0B4-7C6F-DF47F641BFE9}"/>
              </a:ext>
            </a:extLst>
          </p:cNvPr>
          <p:cNvGrpSpPr/>
          <p:nvPr/>
        </p:nvGrpSpPr>
        <p:grpSpPr>
          <a:xfrm>
            <a:off x="355703" y="419427"/>
            <a:ext cx="3605397" cy="523220"/>
            <a:chOff x="355703" y="419427"/>
            <a:chExt cx="3605397" cy="523220"/>
          </a:xfrm>
        </p:grpSpPr>
        <p:sp>
          <p:nvSpPr>
            <p:cNvPr id="42" name="title">
              <a:extLst>
                <a:ext uri="{FF2B5EF4-FFF2-40B4-BE49-F238E27FC236}">
                  <a16:creationId xmlns:a16="http://schemas.microsoft.com/office/drawing/2014/main" id="{4AC5E0A1-A482-9C16-0396-B9E6DDBB1A58}"/>
                </a:ext>
              </a:extLst>
            </p:cNvPr>
            <p:cNvSpPr txBox="1"/>
            <p:nvPr/>
          </p:nvSpPr>
          <p:spPr>
            <a:xfrm>
              <a:off x="838200" y="419427"/>
              <a:ext cx="3122900" cy="523220"/>
            </a:xfrm>
            <a:prstGeom prst="rect">
              <a:avLst/>
            </a:prstGeom>
            <a:noFill/>
          </p:spPr>
          <p:txBody>
            <a:bodyPr wrap="square" rtlCol="0">
              <a:spAutoFit/>
            </a:bodyPr>
            <a:lstStyle/>
            <a:p>
              <a:r>
                <a:rPr lang="zh-CN" altLang="en-US" sz="2800" dirty="0">
                  <a:solidFill>
                    <a:schemeClr val="tx1">
                      <a:lumMod val="75000"/>
                      <a:lumOff val="25000"/>
                    </a:schemeClr>
                  </a:solidFill>
                  <a:latin typeface="思源黑体 CN Bold" panose="020B0800000000000000" pitchFamily="34" charset="-122"/>
                  <a:ea typeface="思源黑体 CN Bold" panose="020B0800000000000000" pitchFamily="34" charset="-122"/>
                </a:rPr>
                <a:t>点击添加标题</a:t>
              </a:r>
            </a:p>
          </p:txBody>
        </p:sp>
        <p:sp>
          <p:nvSpPr>
            <p:cNvPr id="43" name="椭圆 42">
              <a:extLst>
                <a:ext uri="{FF2B5EF4-FFF2-40B4-BE49-F238E27FC236}">
                  <a16:creationId xmlns:a16="http://schemas.microsoft.com/office/drawing/2014/main" id="{37152673-6C54-195B-8D6A-04A1BE2C96A7}"/>
                </a:ext>
              </a:extLst>
            </p:cNvPr>
            <p:cNvSpPr/>
            <p:nvPr/>
          </p:nvSpPr>
          <p:spPr>
            <a:xfrm>
              <a:off x="355703" y="419427"/>
              <a:ext cx="482497" cy="523220"/>
            </a:xfrm>
            <a:prstGeom prst="ellipse">
              <a:avLst/>
            </a:prstGeom>
            <a:solidFill>
              <a:srgbClr val="D925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92531"/>
                </a:solidFill>
              </a:endParaRPr>
            </a:p>
          </p:txBody>
        </p:sp>
      </p:grpSp>
    </p:spTree>
    <p:extLst>
      <p:ext uri="{BB962C8B-B14F-4D97-AF65-F5344CB8AC3E}">
        <p14:creationId xmlns:p14="http://schemas.microsoft.com/office/powerpoint/2010/main" val="2840926778"/>
      </p:ext>
    </p:extLst>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blinds(horizontal)">
                                      <p:cBhvr>
                                        <p:cTn id="10" dur="500"/>
                                        <p:tgtEl>
                                          <p:spTgt spid="9"/>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blinds(horizontal)">
                                      <p:cBhvr>
                                        <p:cTn id="13" dur="500"/>
                                        <p:tgtEl>
                                          <p:spTgt spid="10"/>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blinds(horizontal)">
                                      <p:cBhvr>
                                        <p:cTn id="16" dur="500"/>
                                        <p:tgtEl>
                                          <p:spTgt spid="11"/>
                                        </p:tgtEl>
                                      </p:cBhvr>
                                    </p:animEffect>
                                  </p:childTnLst>
                                </p:cTn>
                              </p:par>
                              <p:par>
                                <p:cTn id="17" presetID="3" presetClass="entr" presetSubtype="10" fill="hold" grpId="0" nodeType="with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blinds(horizontal)">
                                      <p:cBhvr>
                                        <p:cTn id="19" dur="500"/>
                                        <p:tgtEl>
                                          <p:spTgt spid="12"/>
                                        </p:tgtEl>
                                      </p:cBhvr>
                                    </p:animEffect>
                                  </p:childTnLst>
                                </p:cTn>
                              </p:par>
                              <p:par>
                                <p:cTn id="20" presetID="3" presetClass="entr" presetSubtype="10" fill="hold" grpId="0" nodeType="with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blinds(horizontal)">
                                      <p:cBhvr>
                                        <p:cTn id="22" dur="500"/>
                                        <p:tgtEl>
                                          <p:spTgt spid="13"/>
                                        </p:tgtEl>
                                      </p:cBhvr>
                                    </p:animEffect>
                                  </p:childTnLst>
                                </p:cTn>
                              </p:par>
                              <p:par>
                                <p:cTn id="23" presetID="3" presetClass="entr" presetSubtype="10" fill="hold" grpId="0" nodeType="withEffect">
                                  <p:stCondLst>
                                    <p:cond delay="0"/>
                                  </p:stCondLst>
                                  <p:childTnLst>
                                    <p:set>
                                      <p:cBhvr>
                                        <p:cTn id="24" dur="1" fill="hold">
                                          <p:stCondLst>
                                            <p:cond delay="0"/>
                                          </p:stCondLst>
                                        </p:cTn>
                                        <p:tgtEl>
                                          <p:spTgt spid="14"/>
                                        </p:tgtEl>
                                        <p:attrNameLst>
                                          <p:attrName>style.visibility</p:attrName>
                                        </p:attrNameLst>
                                      </p:cBhvr>
                                      <p:to>
                                        <p:strVal val="visible"/>
                                      </p:to>
                                    </p:set>
                                    <p:animEffect transition="in" filter="blinds(horizontal)">
                                      <p:cBhvr>
                                        <p:cTn id="25" dur="500"/>
                                        <p:tgtEl>
                                          <p:spTgt spid="14"/>
                                        </p:tgtEl>
                                      </p:cBhvr>
                                    </p:animEffect>
                                  </p:childTnLst>
                                </p:cTn>
                              </p:par>
                              <p:par>
                                <p:cTn id="26" presetID="3" presetClass="entr" presetSubtype="10" fill="hold" grpId="0" nodeType="withEffect">
                                  <p:stCondLst>
                                    <p:cond delay="0"/>
                                  </p:stCondLst>
                                  <p:childTnLst>
                                    <p:set>
                                      <p:cBhvr>
                                        <p:cTn id="27" dur="1" fill="hold">
                                          <p:stCondLst>
                                            <p:cond delay="0"/>
                                          </p:stCondLst>
                                        </p:cTn>
                                        <p:tgtEl>
                                          <p:spTgt spid="15"/>
                                        </p:tgtEl>
                                        <p:attrNameLst>
                                          <p:attrName>style.visibility</p:attrName>
                                        </p:attrNameLst>
                                      </p:cBhvr>
                                      <p:to>
                                        <p:strVal val="visible"/>
                                      </p:to>
                                    </p:set>
                                    <p:animEffect transition="in" filter="blinds(horizontal)">
                                      <p:cBhvr>
                                        <p:cTn id="28" dur="500"/>
                                        <p:tgtEl>
                                          <p:spTgt spid="15"/>
                                        </p:tgtEl>
                                      </p:cBhvr>
                                    </p:animEffect>
                                  </p:childTnLst>
                                </p:cTn>
                              </p:par>
                              <p:par>
                                <p:cTn id="29" presetID="3" presetClass="entr" presetSubtype="10" fill="hold" grpId="0" nodeType="withEffect">
                                  <p:stCondLst>
                                    <p:cond delay="0"/>
                                  </p:stCondLst>
                                  <p:childTnLst>
                                    <p:set>
                                      <p:cBhvr>
                                        <p:cTn id="30" dur="1" fill="hold">
                                          <p:stCondLst>
                                            <p:cond delay="0"/>
                                          </p:stCondLst>
                                        </p:cTn>
                                        <p:tgtEl>
                                          <p:spTgt spid="16"/>
                                        </p:tgtEl>
                                        <p:attrNameLst>
                                          <p:attrName>style.visibility</p:attrName>
                                        </p:attrNameLst>
                                      </p:cBhvr>
                                      <p:to>
                                        <p:strVal val="visible"/>
                                      </p:to>
                                    </p:set>
                                    <p:animEffect transition="in" filter="blinds(horizontal)">
                                      <p:cBhvr>
                                        <p:cTn id="31" dur="500"/>
                                        <p:tgtEl>
                                          <p:spTgt spid="16"/>
                                        </p:tgtEl>
                                      </p:cBhvr>
                                    </p:animEffect>
                                  </p:childTnLst>
                                </p:cTn>
                              </p:par>
                              <p:par>
                                <p:cTn id="32" presetID="3" presetClass="entr" presetSubtype="10" fill="hold" grpId="0" nodeType="withEffect">
                                  <p:stCondLst>
                                    <p:cond delay="0"/>
                                  </p:stCondLst>
                                  <p:childTnLst>
                                    <p:set>
                                      <p:cBhvr>
                                        <p:cTn id="33" dur="1" fill="hold">
                                          <p:stCondLst>
                                            <p:cond delay="0"/>
                                          </p:stCondLst>
                                        </p:cTn>
                                        <p:tgtEl>
                                          <p:spTgt spid="17"/>
                                        </p:tgtEl>
                                        <p:attrNameLst>
                                          <p:attrName>style.visibility</p:attrName>
                                        </p:attrNameLst>
                                      </p:cBhvr>
                                      <p:to>
                                        <p:strVal val="visible"/>
                                      </p:to>
                                    </p:set>
                                    <p:animEffect transition="in" filter="blinds(horizontal)">
                                      <p:cBhvr>
                                        <p:cTn id="34"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11" grpId="0"/>
      <p:bldP spid="12" grpId="0"/>
      <p:bldP spid="13" grpId="0"/>
      <p:bldP spid="14" grpId="0"/>
      <p:bldP spid="15" grpId="0"/>
      <p:bldP spid="16" grpId="0"/>
      <p:bldP spid="17" grpId="0"/>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5" name="图片 24" descr="人手里拿着纸&#10;&#10;中度可信度描述已自动生成">
            <a:extLst>
              <a:ext uri="{FF2B5EF4-FFF2-40B4-BE49-F238E27FC236}">
                <a16:creationId xmlns:a16="http://schemas.microsoft.com/office/drawing/2014/main" id="{A2C067B9-BA8F-4611-8A14-985E0CAEE90E}"/>
              </a:ext>
            </a:extLst>
          </p:cNvPr>
          <p:cNvPicPr>
            <a:picLocks noChangeAspect="1"/>
          </p:cNvPicPr>
          <p:nvPr/>
        </p:nvPicPr>
        <p:blipFill>
          <a:blip r:embed="rId2" cstate="print">
            <a:extLst>
              <a:ext uri="{28A0092B-C50C-407E-A947-70E740481C1C}">
                <a14:useLocalDpi xmlns:a14="http://schemas.microsoft.com/office/drawing/2010/main" val="0"/>
              </a:ext>
            </a:extLst>
          </a:blip>
          <a:srcRect l="29804"/>
          <a:stretch>
            <a:fillRect/>
          </a:stretch>
        </p:blipFill>
        <p:spPr>
          <a:xfrm>
            <a:off x="0" y="0"/>
            <a:ext cx="7221600" cy="6858000"/>
          </a:xfrm>
          <a:custGeom>
            <a:avLst/>
            <a:gdLst>
              <a:gd name="connsiteX0" fmla="*/ 0 w 7221600"/>
              <a:gd name="connsiteY0" fmla="*/ 0 h 6858000"/>
              <a:gd name="connsiteX1" fmla="*/ 7221600 w 7221600"/>
              <a:gd name="connsiteY1" fmla="*/ 0 h 6858000"/>
              <a:gd name="connsiteX2" fmla="*/ 7221600 w 7221600"/>
              <a:gd name="connsiteY2" fmla="*/ 6858000 h 6858000"/>
              <a:gd name="connsiteX3" fmla="*/ 0 w 72216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7221600" h="6858000">
                <a:moveTo>
                  <a:pt x="0" y="0"/>
                </a:moveTo>
                <a:lnTo>
                  <a:pt x="7221600" y="0"/>
                </a:lnTo>
                <a:lnTo>
                  <a:pt x="7221600" y="6858000"/>
                </a:lnTo>
                <a:lnTo>
                  <a:pt x="0" y="6858000"/>
                </a:lnTo>
                <a:close/>
              </a:path>
            </a:pathLst>
          </a:custGeom>
        </p:spPr>
      </p:pic>
      <p:grpSp>
        <p:nvGrpSpPr>
          <p:cNvPr id="51" name="组合 50">
            <a:extLst>
              <a:ext uri="{FF2B5EF4-FFF2-40B4-BE49-F238E27FC236}">
                <a16:creationId xmlns:a16="http://schemas.microsoft.com/office/drawing/2014/main" id="{8771719C-E7C8-4852-A29F-A809516E4BCD}"/>
              </a:ext>
            </a:extLst>
          </p:cNvPr>
          <p:cNvGrpSpPr/>
          <p:nvPr/>
        </p:nvGrpSpPr>
        <p:grpSpPr>
          <a:xfrm>
            <a:off x="3832301" y="-1"/>
            <a:ext cx="4419709" cy="6858001"/>
            <a:chOff x="4321787" y="-1"/>
            <a:chExt cx="4419709" cy="6858001"/>
          </a:xfrm>
        </p:grpSpPr>
        <p:grpSp>
          <p:nvGrpSpPr>
            <p:cNvPr id="43" name="组合 42">
              <a:extLst>
                <a:ext uri="{FF2B5EF4-FFF2-40B4-BE49-F238E27FC236}">
                  <a16:creationId xmlns:a16="http://schemas.microsoft.com/office/drawing/2014/main" id="{8F326C09-6162-466B-A91B-71CB36D10363}"/>
                </a:ext>
              </a:extLst>
            </p:cNvPr>
            <p:cNvGrpSpPr/>
            <p:nvPr/>
          </p:nvGrpSpPr>
          <p:grpSpPr>
            <a:xfrm>
              <a:off x="4321787" y="-1"/>
              <a:ext cx="3320519" cy="6858001"/>
              <a:chOff x="4321787" y="-1"/>
              <a:chExt cx="3320519" cy="6858001"/>
            </a:xfrm>
          </p:grpSpPr>
          <p:sp>
            <p:nvSpPr>
              <p:cNvPr id="39" name="直角三角形 38">
                <a:extLst>
                  <a:ext uri="{FF2B5EF4-FFF2-40B4-BE49-F238E27FC236}">
                    <a16:creationId xmlns:a16="http://schemas.microsoft.com/office/drawing/2014/main" id="{D1C97AB5-501D-4BB8-9814-714D23EDD4D4}"/>
                  </a:ext>
                </a:extLst>
              </p:cNvPr>
              <p:cNvSpPr/>
              <p:nvPr/>
            </p:nvSpPr>
            <p:spPr>
              <a:xfrm rot="10800000" flipV="1">
                <a:off x="4321787" y="-1"/>
                <a:ext cx="3320519" cy="3320519"/>
              </a:xfrm>
              <a:prstGeom prst="rtTriangle">
                <a:avLst/>
              </a:prstGeom>
              <a:solidFill>
                <a:srgbClr val="D925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矩形 41">
                <a:extLst>
                  <a:ext uri="{FF2B5EF4-FFF2-40B4-BE49-F238E27FC236}">
                    <a16:creationId xmlns:a16="http://schemas.microsoft.com/office/drawing/2014/main" id="{8A94A222-6CD7-4777-8E58-FA541672791A}"/>
                  </a:ext>
                </a:extLst>
              </p:cNvPr>
              <p:cNvSpPr/>
              <p:nvPr/>
            </p:nvSpPr>
            <p:spPr>
              <a:xfrm>
                <a:off x="4321787" y="3320518"/>
                <a:ext cx="1061357" cy="3537482"/>
              </a:xfrm>
              <a:prstGeom prst="rect">
                <a:avLst/>
              </a:prstGeom>
              <a:solidFill>
                <a:srgbClr val="D925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7" name="矩形 46">
              <a:extLst>
                <a:ext uri="{FF2B5EF4-FFF2-40B4-BE49-F238E27FC236}">
                  <a16:creationId xmlns:a16="http://schemas.microsoft.com/office/drawing/2014/main" id="{1DD285D1-D68C-4080-88BA-7E2EB5D0DE09}"/>
                </a:ext>
              </a:extLst>
            </p:cNvPr>
            <p:cNvSpPr/>
            <p:nvPr/>
          </p:nvSpPr>
          <p:spPr>
            <a:xfrm>
              <a:off x="7641771" y="-1"/>
              <a:ext cx="1099725" cy="3320519"/>
            </a:xfrm>
            <a:prstGeom prst="rect">
              <a:avLst/>
            </a:prstGeom>
            <a:solidFill>
              <a:srgbClr val="D925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7" name="任意多边形: 形状 26">
            <a:extLst>
              <a:ext uri="{FF2B5EF4-FFF2-40B4-BE49-F238E27FC236}">
                <a16:creationId xmlns:a16="http://schemas.microsoft.com/office/drawing/2014/main" id="{29737D86-A4CB-4661-B17E-8AF30674395B}"/>
              </a:ext>
            </a:extLst>
          </p:cNvPr>
          <p:cNvSpPr/>
          <p:nvPr/>
        </p:nvSpPr>
        <p:spPr>
          <a:xfrm>
            <a:off x="4327653" y="-2"/>
            <a:ext cx="7864347" cy="6858002"/>
          </a:xfrm>
          <a:custGeom>
            <a:avLst/>
            <a:gdLst>
              <a:gd name="connsiteX0" fmla="*/ 3320518 w 7864347"/>
              <a:gd name="connsiteY0" fmla="*/ 0 h 6858002"/>
              <a:gd name="connsiteX1" fmla="*/ 7298711 w 7864347"/>
              <a:gd name="connsiteY1" fmla="*/ 0 h 6858002"/>
              <a:gd name="connsiteX2" fmla="*/ 7298711 w 7864347"/>
              <a:gd name="connsiteY2" fmla="*/ 1 h 6858002"/>
              <a:gd name="connsiteX3" fmla="*/ 7855835 w 7864347"/>
              <a:gd name="connsiteY3" fmla="*/ 1 h 6858002"/>
              <a:gd name="connsiteX4" fmla="*/ 7855835 w 7864347"/>
              <a:gd name="connsiteY4" fmla="*/ 3320520 h 6858002"/>
              <a:gd name="connsiteX5" fmla="*/ 7864347 w 7864347"/>
              <a:gd name="connsiteY5" fmla="*/ 3320520 h 6858002"/>
              <a:gd name="connsiteX6" fmla="*/ 7864347 w 7864347"/>
              <a:gd name="connsiteY6" fmla="*/ 6858002 h 6858002"/>
              <a:gd name="connsiteX7" fmla="*/ 557124 w 7864347"/>
              <a:gd name="connsiteY7" fmla="*/ 6858002 h 6858002"/>
              <a:gd name="connsiteX8" fmla="*/ 557124 w 7864347"/>
              <a:gd name="connsiteY8" fmla="*/ 6858001 h 6858002"/>
              <a:gd name="connsiteX9" fmla="*/ 0 w 7864347"/>
              <a:gd name="connsiteY9" fmla="*/ 6858001 h 6858002"/>
              <a:gd name="connsiteX10" fmla="*/ 0 w 7864347"/>
              <a:gd name="connsiteY10" fmla="*/ 3320521 h 6858002"/>
              <a:gd name="connsiteX11" fmla="*/ 0 w 7864347"/>
              <a:gd name="connsiteY11" fmla="*/ 3320519 h 6858002"/>
              <a:gd name="connsiteX12" fmla="*/ 2 w 7864347"/>
              <a:gd name="connsiteY12" fmla="*/ 3320519 h 6858002"/>
              <a:gd name="connsiteX13" fmla="*/ 3320518 w 7864347"/>
              <a:gd name="connsiteY13" fmla="*/ 3 h 6858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864347" h="6858002">
                <a:moveTo>
                  <a:pt x="3320518" y="0"/>
                </a:moveTo>
                <a:lnTo>
                  <a:pt x="7298711" y="0"/>
                </a:lnTo>
                <a:lnTo>
                  <a:pt x="7298711" y="1"/>
                </a:lnTo>
                <a:lnTo>
                  <a:pt x="7855835" y="1"/>
                </a:lnTo>
                <a:lnTo>
                  <a:pt x="7855835" y="3320520"/>
                </a:lnTo>
                <a:lnTo>
                  <a:pt x="7864347" y="3320520"/>
                </a:lnTo>
                <a:lnTo>
                  <a:pt x="7864347" y="6858002"/>
                </a:lnTo>
                <a:lnTo>
                  <a:pt x="557124" y="6858002"/>
                </a:lnTo>
                <a:lnTo>
                  <a:pt x="557124" y="6858001"/>
                </a:lnTo>
                <a:lnTo>
                  <a:pt x="0" y="6858001"/>
                </a:lnTo>
                <a:lnTo>
                  <a:pt x="0" y="3320521"/>
                </a:lnTo>
                <a:lnTo>
                  <a:pt x="0" y="3320519"/>
                </a:lnTo>
                <a:lnTo>
                  <a:pt x="2" y="3320519"/>
                </a:lnTo>
                <a:lnTo>
                  <a:pt x="3320518" y="3"/>
                </a:ln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3" name="任意多边形: 形状 22">
            <a:extLst>
              <a:ext uri="{FF2B5EF4-FFF2-40B4-BE49-F238E27FC236}">
                <a16:creationId xmlns:a16="http://schemas.microsoft.com/office/drawing/2014/main" id="{099850AC-E401-42EA-AFE0-11FCB57AE97B}"/>
              </a:ext>
            </a:extLst>
          </p:cNvPr>
          <p:cNvSpPr/>
          <p:nvPr/>
        </p:nvSpPr>
        <p:spPr>
          <a:xfrm flipV="1">
            <a:off x="0" y="0"/>
            <a:ext cx="2097142" cy="2097142"/>
          </a:xfrm>
          <a:custGeom>
            <a:avLst/>
            <a:gdLst>
              <a:gd name="connsiteX0" fmla="*/ 0 w 2097142"/>
              <a:gd name="connsiteY0" fmla="*/ 2097142 h 2097142"/>
              <a:gd name="connsiteX1" fmla="*/ 2097142 w 2097142"/>
              <a:gd name="connsiteY1" fmla="*/ 2097142 h 2097142"/>
              <a:gd name="connsiteX2" fmla="*/ 0 w 2097142"/>
              <a:gd name="connsiteY2" fmla="*/ 0 h 2097142"/>
            </a:gdLst>
            <a:ahLst/>
            <a:cxnLst>
              <a:cxn ang="0">
                <a:pos x="connsiteX0" y="connsiteY0"/>
              </a:cxn>
              <a:cxn ang="0">
                <a:pos x="connsiteX1" y="connsiteY1"/>
              </a:cxn>
              <a:cxn ang="0">
                <a:pos x="connsiteX2" y="connsiteY2"/>
              </a:cxn>
            </a:cxnLst>
            <a:rect l="l" t="t" r="r" b="b"/>
            <a:pathLst>
              <a:path w="2097142" h="2097142">
                <a:moveTo>
                  <a:pt x="0" y="2097142"/>
                </a:moveTo>
                <a:lnTo>
                  <a:pt x="2097142" y="2097142"/>
                </a:lnTo>
                <a:lnTo>
                  <a:pt x="0" y="0"/>
                </a:lnTo>
                <a:close/>
              </a:path>
            </a:pathLst>
          </a:custGeom>
          <a:solidFill>
            <a:srgbClr val="2149A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1" name="任意多边形: 形状 20">
            <a:extLst>
              <a:ext uri="{FF2B5EF4-FFF2-40B4-BE49-F238E27FC236}">
                <a16:creationId xmlns:a16="http://schemas.microsoft.com/office/drawing/2014/main" id="{5991AEEA-BD5B-41AB-A52C-E9E1926E3C3E}"/>
              </a:ext>
            </a:extLst>
          </p:cNvPr>
          <p:cNvSpPr/>
          <p:nvPr/>
        </p:nvSpPr>
        <p:spPr>
          <a:xfrm>
            <a:off x="1" y="1"/>
            <a:ext cx="1525641" cy="1525641"/>
          </a:xfrm>
          <a:custGeom>
            <a:avLst/>
            <a:gdLst>
              <a:gd name="connsiteX0" fmla="*/ 0 w 1525641"/>
              <a:gd name="connsiteY0" fmla="*/ 0 h 1525641"/>
              <a:gd name="connsiteX1" fmla="*/ 1525641 w 1525641"/>
              <a:gd name="connsiteY1" fmla="*/ 0 h 1525641"/>
              <a:gd name="connsiteX2" fmla="*/ 0 w 1525641"/>
              <a:gd name="connsiteY2" fmla="*/ 1525641 h 1525641"/>
            </a:gdLst>
            <a:ahLst/>
            <a:cxnLst>
              <a:cxn ang="0">
                <a:pos x="connsiteX0" y="connsiteY0"/>
              </a:cxn>
              <a:cxn ang="0">
                <a:pos x="connsiteX1" y="connsiteY1"/>
              </a:cxn>
              <a:cxn ang="0">
                <a:pos x="connsiteX2" y="connsiteY2"/>
              </a:cxn>
            </a:cxnLst>
            <a:rect l="l" t="t" r="r" b="b"/>
            <a:pathLst>
              <a:path w="1525641" h="1525641">
                <a:moveTo>
                  <a:pt x="0" y="0"/>
                </a:moveTo>
                <a:lnTo>
                  <a:pt x="1525641" y="0"/>
                </a:lnTo>
                <a:lnTo>
                  <a:pt x="0" y="1525641"/>
                </a:lnTo>
                <a:close/>
              </a:path>
            </a:pathLst>
          </a:custGeom>
          <a:solidFill>
            <a:srgbClr val="D9253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grpSp>
        <p:nvGrpSpPr>
          <p:cNvPr id="66" name="组合 65">
            <a:extLst>
              <a:ext uri="{FF2B5EF4-FFF2-40B4-BE49-F238E27FC236}">
                <a16:creationId xmlns:a16="http://schemas.microsoft.com/office/drawing/2014/main" id="{DE6AF7C9-470F-4B95-9B81-7B2E1A8330D9}"/>
              </a:ext>
            </a:extLst>
          </p:cNvPr>
          <p:cNvGrpSpPr/>
          <p:nvPr/>
        </p:nvGrpSpPr>
        <p:grpSpPr>
          <a:xfrm rot="10800000">
            <a:off x="10286999" y="3774466"/>
            <a:ext cx="1905000" cy="3083533"/>
            <a:chOff x="1213757" y="152400"/>
            <a:chExt cx="2596243" cy="4202416"/>
          </a:xfrm>
        </p:grpSpPr>
        <p:sp>
          <p:nvSpPr>
            <p:cNvPr id="64" name="任意多边形: 形状 63">
              <a:extLst>
                <a:ext uri="{FF2B5EF4-FFF2-40B4-BE49-F238E27FC236}">
                  <a16:creationId xmlns:a16="http://schemas.microsoft.com/office/drawing/2014/main" id="{3329268F-C3E9-4616-8A4E-DBB05653AD7E}"/>
                </a:ext>
              </a:extLst>
            </p:cNvPr>
            <p:cNvSpPr/>
            <p:nvPr/>
          </p:nvSpPr>
          <p:spPr>
            <a:xfrm>
              <a:off x="1213757" y="2215773"/>
              <a:ext cx="473529" cy="2139043"/>
            </a:xfrm>
            <a:custGeom>
              <a:avLst/>
              <a:gdLst>
                <a:gd name="connsiteX0" fmla="*/ 473529 w 473529"/>
                <a:gd name="connsiteY0" fmla="*/ 0 h 2139043"/>
                <a:gd name="connsiteX1" fmla="*/ 473529 w 473529"/>
                <a:gd name="connsiteY1" fmla="*/ 1665515 h 2139043"/>
                <a:gd name="connsiteX2" fmla="*/ 1 w 473529"/>
                <a:gd name="connsiteY2" fmla="*/ 2139043 h 2139043"/>
                <a:gd name="connsiteX3" fmla="*/ 0 w 473529"/>
                <a:gd name="connsiteY3" fmla="*/ 2139043 h 2139043"/>
                <a:gd name="connsiteX4" fmla="*/ 0 w 473529"/>
                <a:gd name="connsiteY4" fmla="*/ 473529 h 21390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3529" h="2139043">
                  <a:moveTo>
                    <a:pt x="473529" y="0"/>
                  </a:moveTo>
                  <a:lnTo>
                    <a:pt x="473529" y="1665515"/>
                  </a:lnTo>
                  <a:lnTo>
                    <a:pt x="1" y="2139043"/>
                  </a:lnTo>
                  <a:lnTo>
                    <a:pt x="0" y="2139043"/>
                  </a:lnTo>
                  <a:lnTo>
                    <a:pt x="0" y="473529"/>
                  </a:lnTo>
                  <a:close/>
                </a:path>
              </a:pathLst>
            </a:custGeom>
            <a:solidFill>
              <a:srgbClr val="17357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63" name="直角三角形 62">
              <a:extLst>
                <a:ext uri="{FF2B5EF4-FFF2-40B4-BE49-F238E27FC236}">
                  <a16:creationId xmlns:a16="http://schemas.microsoft.com/office/drawing/2014/main" id="{3974F194-3585-4357-BA67-EE06C08A9EE7}"/>
                </a:ext>
              </a:extLst>
            </p:cNvPr>
            <p:cNvSpPr/>
            <p:nvPr/>
          </p:nvSpPr>
          <p:spPr>
            <a:xfrm flipV="1">
              <a:off x="1213757" y="152400"/>
              <a:ext cx="2596243" cy="2596243"/>
            </a:xfrm>
            <a:prstGeom prst="rtTriangle">
              <a:avLst/>
            </a:prstGeom>
            <a:solidFill>
              <a:srgbClr val="2149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直角三角形 64">
              <a:extLst>
                <a:ext uri="{FF2B5EF4-FFF2-40B4-BE49-F238E27FC236}">
                  <a16:creationId xmlns:a16="http://schemas.microsoft.com/office/drawing/2014/main" id="{607BBF58-BF4D-4ED2-8DB3-48057EF24EEA}"/>
                </a:ext>
              </a:extLst>
            </p:cNvPr>
            <p:cNvSpPr/>
            <p:nvPr/>
          </p:nvSpPr>
          <p:spPr>
            <a:xfrm flipV="1">
              <a:off x="1213757" y="152400"/>
              <a:ext cx="2024742" cy="2024742"/>
            </a:xfrm>
            <a:prstGeom prst="rtTriangle">
              <a:avLst/>
            </a:prstGeom>
            <a:solidFill>
              <a:srgbClr val="D925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0" name="subtitle">
            <a:extLst>
              <a:ext uri="{FF2B5EF4-FFF2-40B4-BE49-F238E27FC236}">
                <a16:creationId xmlns:a16="http://schemas.microsoft.com/office/drawing/2014/main" id="{36A10451-E155-4530-BC6E-06C848457A36}"/>
              </a:ext>
            </a:extLst>
          </p:cNvPr>
          <p:cNvSpPr>
            <a:spLocks/>
          </p:cNvSpPr>
          <p:nvPr/>
        </p:nvSpPr>
        <p:spPr bwMode="auto">
          <a:xfrm>
            <a:off x="5027400" y="3949105"/>
            <a:ext cx="6316860" cy="44909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45720" rIns="45720">
            <a:spAutoFit/>
          </a:bodyPr>
          <a:lstStyle>
            <a:lvl1pPr>
              <a:spcBef>
                <a:spcPts val="2000"/>
              </a:spcBef>
              <a:buSzPct val="100000"/>
              <a:buFont typeface="Arial" panose="020B0604020202020204" pitchFamily="34" charset="0"/>
              <a:buChar char="•"/>
              <a:defRPr sz="8500">
                <a:solidFill>
                  <a:srgbClr val="27282D"/>
                </a:solidFill>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defRPr>
            </a:lvl1pPr>
            <a:lvl2pPr marL="742950" indent="-285750">
              <a:spcBef>
                <a:spcPts val="2000"/>
              </a:spcBef>
              <a:buSzPct val="100000"/>
              <a:buFont typeface="Arial" panose="020B0604020202020204" pitchFamily="34" charset="0"/>
              <a:buChar char="•"/>
              <a:defRPr sz="8500">
                <a:solidFill>
                  <a:srgbClr val="27282D"/>
                </a:solidFill>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defRPr>
            </a:lvl2pPr>
            <a:lvl3pPr marL="1143000" indent="-228600">
              <a:spcBef>
                <a:spcPts val="2000"/>
              </a:spcBef>
              <a:buSzPct val="100000"/>
              <a:buFont typeface="Arial" panose="020B0604020202020204" pitchFamily="34" charset="0"/>
              <a:buChar char="•"/>
              <a:defRPr sz="8500">
                <a:solidFill>
                  <a:srgbClr val="27282D"/>
                </a:solidFill>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defRPr>
            </a:lvl3pPr>
            <a:lvl4pPr marL="1600200" indent="-228600">
              <a:spcBef>
                <a:spcPts val="2000"/>
              </a:spcBef>
              <a:buSzPct val="100000"/>
              <a:buFont typeface="Arial" panose="020B0604020202020204" pitchFamily="34" charset="0"/>
              <a:buChar char="•"/>
              <a:defRPr sz="8500">
                <a:solidFill>
                  <a:srgbClr val="27282D"/>
                </a:solidFill>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defRPr>
            </a:lvl4pPr>
            <a:lvl5pPr marL="2057400" indent="-228600">
              <a:spcBef>
                <a:spcPts val="2000"/>
              </a:spcBef>
              <a:buSzPct val="100000"/>
              <a:buFont typeface="Arial" panose="020B0604020202020204" pitchFamily="34" charset="0"/>
              <a:buChar char="•"/>
              <a:defRPr sz="8500">
                <a:solidFill>
                  <a:srgbClr val="27282D"/>
                </a:solidFill>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defRPr>
            </a:lvl5pPr>
            <a:lvl6pPr marL="2514600" indent="-228600" defTabSz="2436813" eaLnBrk="0" fontAlgn="base" hangingPunct="0">
              <a:spcBef>
                <a:spcPts val="2000"/>
              </a:spcBef>
              <a:spcAft>
                <a:spcPct val="0"/>
              </a:spcAft>
              <a:buSzPct val="100000"/>
              <a:buFont typeface="Arial" panose="020B0604020202020204" pitchFamily="34" charset="0"/>
              <a:buChar char="•"/>
              <a:defRPr sz="8500">
                <a:solidFill>
                  <a:srgbClr val="27282D"/>
                </a:solidFill>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defRPr>
            </a:lvl6pPr>
            <a:lvl7pPr marL="2971800" indent="-228600" defTabSz="2436813" eaLnBrk="0" fontAlgn="base" hangingPunct="0">
              <a:spcBef>
                <a:spcPts val="2000"/>
              </a:spcBef>
              <a:spcAft>
                <a:spcPct val="0"/>
              </a:spcAft>
              <a:buSzPct val="100000"/>
              <a:buFont typeface="Arial" panose="020B0604020202020204" pitchFamily="34" charset="0"/>
              <a:buChar char="•"/>
              <a:defRPr sz="8500">
                <a:solidFill>
                  <a:srgbClr val="27282D"/>
                </a:solidFill>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defRPr>
            </a:lvl7pPr>
            <a:lvl8pPr marL="3429000" indent="-228600" defTabSz="2436813" eaLnBrk="0" fontAlgn="base" hangingPunct="0">
              <a:spcBef>
                <a:spcPts val="2000"/>
              </a:spcBef>
              <a:spcAft>
                <a:spcPct val="0"/>
              </a:spcAft>
              <a:buSzPct val="100000"/>
              <a:buFont typeface="Arial" panose="020B0604020202020204" pitchFamily="34" charset="0"/>
              <a:buChar char="•"/>
              <a:defRPr sz="8500">
                <a:solidFill>
                  <a:srgbClr val="27282D"/>
                </a:solidFill>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defRPr>
            </a:lvl8pPr>
            <a:lvl9pPr marL="3886200" indent="-228600" defTabSz="2436813" eaLnBrk="0" fontAlgn="base" hangingPunct="0">
              <a:spcBef>
                <a:spcPts val="2000"/>
              </a:spcBef>
              <a:spcAft>
                <a:spcPct val="0"/>
              </a:spcAft>
              <a:buSzPct val="100000"/>
              <a:buFont typeface="Arial" panose="020B0604020202020204" pitchFamily="34" charset="0"/>
              <a:buChar char="•"/>
              <a:defRPr sz="8500">
                <a:solidFill>
                  <a:srgbClr val="27282D"/>
                </a:solidFill>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defRPr>
            </a:lvl9pPr>
          </a:lstStyle>
          <a:p>
            <a:pPr algn="ctr" eaLnBrk="1">
              <a:lnSpc>
                <a:spcPct val="120000"/>
              </a:lnSpc>
              <a:spcBef>
                <a:spcPct val="0"/>
              </a:spcBef>
              <a:buSzTx/>
              <a:buFontTx/>
              <a:buNone/>
            </a:pPr>
            <a:r>
              <a:rPr lang="zh-CN" altLang="zh-CN" sz="1000" dirty="0">
                <a:solidFill>
                  <a:schemeClr val="tx1">
                    <a:lumMod val="50000"/>
                    <a:lumOff val="50000"/>
                    <a:alpha val="80000"/>
                  </a:schemeClr>
                </a:solidFill>
                <a:latin typeface="Arial" panose="020B0604020202020204" pitchFamily="34" charset="0"/>
                <a:ea typeface="思源黑体 CN Medium" panose="020B0600000000000000" pitchFamily="34" charset="-122"/>
                <a:sym typeface="Arial" panose="020B0604020202020204" pitchFamily="34" charset="0"/>
              </a:rPr>
              <a:t>Lorem ipsum dolor sit amet, consectetuer dipiscing elit, sed diam nonummy nibheuismod tincidunt ut laoreet  Ut wisi enim ad minim veniam</a:t>
            </a:r>
          </a:p>
        </p:txBody>
      </p:sp>
      <p:sp>
        <p:nvSpPr>
          <p:cNvPr id="22" name="title">
            <a:extLst>
              <a:ext uri="{FF2B5EF4-FFF2-40B4-BE49-F238E27FC236}">
                <a16:creationId xmlns:a16="http://schemas.microsoft.com/office/drawing/2014/main" id="{F8BD58E6-605E-44CE-B44A-1B1177E8F021}"/>
              </a:ext>
            </a:extLst>
          </p:cNvPr>
          <p:cNvSpPr txBox="1"/>
          <p:nvPr/>
        </p:nvSpPr>
        <p:spPr>
          <a:xfrm>
            <a:off x="5079070" y="2893108"/>
            <a:ext cx="6213520" cy="830997"/>
          </a:xfrm>
          <a:prstGeom prst="rect">
            <a:avLst/>
          </a:prstGeom>
          <a:noFill/>
        </p:spPr>
        <p:txBody>
          <a:bodyPr wrap="square" rtlCol="0">
            <a:spAutoFit/>
          </a:bodyPr>
          <a:lstStyle/>
          <a:p>
            <a:pPr algn="ctr"/>
            <a:r>
              <a:rPr lang="zh-CN" altLang="en-US" sz="4800" dirty="0">
                <a:latin typeface="思源黑体 CN Heavy" panose="020B0A00000000000000" pitchFamily="34" charset="-122"/>
                <a:ea typeface="思源黑体 CN Heavy" panose="020B0A00000000000000" pitchFamily="34" charset="-122"/>
                <a:sym typeface="Arial" panose="020B0604020202020204" pitchFamily="34" charset="0"/>
              </a:rPr>
              <a:t>工作总结</a:t>
            </a:r>
            <a:r>
              <a:rPr lang="en-US" altLang="zh-CN" sz="4800" dirty="0">
                <a:latin typeface="思源黑体 CN Heavy" panose="020B0A00000000000000" pitchFamily="34" charset="-122"/>
                <a:ea typeface="思源黑体 CN Heavy" panose="020B0A00000000000000" pitchFamily="34" charset="-122"/>
                <a:sym typeface="Arial" panose="020B0604020202020204" pitchFamily="34" charset="0"/>
              </a:rPr>
              <a:t>/</a:t>
            </a:r>
            <a:r>
              <a:rPr lang="zh-CN" altLang="en-US" sz="4800" dirty="0">
                <a:latin typeface="思源黑体 CN Heavy" panose="020B0A00000000000000" pitchFamily="34" charset="-122"/>
                <a:ea typeface="思源黑体 CN Heavy" panose="020B0A00000000000000" pitchFamily="34" charset="-122"/>
                <a:sym typeface="Arial" panose="020B0604020202020204" pitchFamily="34" charset="0"/>
              </a:rPr>
              <a:t>述职报告</a:t>
            </a:r>
          </a:p>
        </p:txBody>
      </p:sp>
      <p:grpSp>
        <p:nvGrpSpPr>
          <p:cNvPr id="24" name="组合 23">
            <a:extLst>
              <a:ext uri="{FF2B5EF4-FFF2-40B4-BE49-F238E27FC236}">
                <a16:creationId xmlns:a16="http://schemas.microsoft.com/office/drawing/2014/main" id="{35C1A158-337E-44CF-8400-BC546948DA0D}"/>
              </a:ext>
            </a:extLst>
          </p:cNvPr>
          <p:cNvGrpSpPr/>
          <p:nvPr/>
        </p:nvGrpSpPr>
        <p:grpSpPr>
          <a:xfrm>
            <a:off x="8541650" y="4874421"/>
            <a:ext cx="881564" cy="276999"/>
            <a:chOff x="3434345" y="5933728"/>
            <a:chExt cx="1079525" cy="339202"/>
          </a:xfrm>
        </p:grpSpPr>
        <p:grpSp>
          <p:nvGrpSpPr>
            <p:cNvPr id="26" name="组合 25">
              <a:extLst>
                <a:ext uri="{FF2B5EF4-FFF2-40B4-BE49-F238E27FC236}">
                  <a16:creationId xmlns:a16="http://schemas.microsoft.com/office/drawing/2014/main" id="{67A2617E-E6EE-4EE6-8EAB-A82CDDC2E5C1}"/>
                </a:ext>
              </a:extLst>
            </p:cNvPr>
            <p:cNvGrpSpPr/>
            <p:nvPr/>
          </p:nvGrpSpPr>
          <p:grpSpPr>
            <a:xfrm>
              <a:off x="3434345" y="5969714"/>
              <a:ext cx="290422" cy="290422"/>
              <a:chOff x="3434345" y="5959066"/>
              <a:chExt cx="290422" cy="290422"/>
            </a:xfrm>
          </p:grpSpPr>
          <p:sp>
            <p:nvSpPr>
              <p:cNvPr id="29" name="椭圆 28">
                <a:extLst>
                  <a:ext uri="{FF2B5EF4-FFF2-40B4-BE49-F238E27FC236}">
                    <a16:creationId xmlns:a16="http://schemas.microsoft.com/office/drawing/2014/main" id="{311A46D3-F7A2-4649-995A-16B637F28D75}"/>
                  </a:ext>
                </a:extLst>
              </p:cNvPr>
              <p:cNvSpPr/>
              <p:nvPr/>
            </p:nvSpPr>
            <p:spPr>
              <a:xfrm>
                <a:off x="3434345" y="5959066"/>
                <a:ext cx="290422" cy="290422"/>
              </a:xfrm>
              <a:prstGeom prst="ellipse">
                <a:avLst/>
              </a:prstGeom>
              <a:solidFill>
                <a:srgbClr val="2149A0"/>
              </a:solidFill>
              <a:ln>
                <a:noFill/>
              </a:ln>
              <a:effectLst>
                <a:outerShdw blurRad="508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tx1">
                      <a:lumMod val="75000"/>
                      <a:lumOff val="25000"/>
                    </a:schemeClr>
                  </a:solidFill>
                  <a:latin typeface="Arial" panose="020B0604020202020204" pitchFamily="34" charset="0"/>
                  <a:ea typeface="思源黑体 CN Medium" panose="020B0600000000000000" pitchFamily="34" charset="-122"/>
                  <a:sym typeface="Arial" panose="020B0604020202020204" pitchFamily="34" charset="0"/>
                </a:endParaRPr>
              </a:p>
            </p:txBody>
          </p:sp>
          <p:sp>
            <p:nvSpPr>
              <p:cNvPr id="30" name="student-graduation-cap-shape_52041">
                <a:extLst>
                  <a:ext uri="{FF2B5EF4-FFF2-40B4-BE49-F238E27FC236}">
                    <a16:creationId xmlns:a16="http://schemas.microsoft.com/office/drawing/2014/main" id="{8E62C7EA-5989-4DE7-9902-BEF04AA75282}"/>
                  </a:ext>
                </a:extLst>
              </p:cNvPr>
              <p:cNvSpPr>
                <a:spLocks noChangeAspect="1"/>
              </p:cNvSpPr>
              <p:nvPr/>
            </p:nvSpPr>
            <p:spPr bwMode="auto">
              <a:xfrm>
                <a:off x="3506911" y="6029152"/>
                <a:ext cx="145290" cy="150250"/>
              </a:xfrm>
              <a:custGeom>
                <a:avLst/>
                <a:gdLst>
                  <a:gd name="connsiteX0" fmla="*/ 233363 w 325438"/>
                  <a:gd name="connsiteY0" fmla="*/ 249238 h 336550"/>
                  <a:gd name="connsiteX1" fmla="*/ 279401 w 325438"/>
                  <a:gd name="connsiteY1" fmla="*/ 249238 h 336550"/>
                  <a:gd name="connsiteX2" fmla="*/ 279401 w 325438"/>
                  <a:gd name="connsiteY2" fmla="*/ 290513 h 336550"/>
                  <a:gd name="connsiteX3" fmla="*/ 233363 w 325438"/>
                  <a:gd name="connsiteY3" fmla="*/ 290513 h 336550"/>
                  <a:gd name="connsiteX4" fmla="*/ 171450 w 325438"/>
                  <a:gd name="connsiteY4" fmla="*/ 249238 h 336550"/>
                  <a:gd name="connsiteX5" fmla="*/ 217488 w 325438"/>
                  <a:gd name="connsiteY5" fmla="*/ 249238 h 336550"/>
                  <a:gd name="connsiteX6" fmla="*/ 217488 w 325438"/>
                  <a:gd name="connsiteY6" fmla="*/ 290513 h 336550"/>
                  <a:gd name="connsiteX7" fmla="*/ 171450 w 325438"/>
                  <a:gd name="connsiteY7" fmla="*/ 290513 h 336550"/>
                  <a:gd name="connsiteX8" fmla="*/ 107950 w 325438"/>
                  <a:gd name="connsiteY8" fmla="*/ 249238 h 336550"/>
                  <a:gd name="connsiteX9" fmla="*/ 155575 w 325438"/>
                  <a:gd name="connsiteY9" fmla="*/ 249238 h 336550"/>
                  <a:gd name="connsiteX10" fmla="*/ 155575 w 325438"/>
                  <a:gd name="connsiteY10" fmla="*/ 290513 h 336550"/>
                  <a:gd name="connsiteX11" fmla="*/ 107950 w 325438"/>
                  <a:gd name="connsiteY11" fmla="*/ 290513 h 336550"/>
                  <a:gd name="connsiteX12" fmla="*/ 46038 w 325438"/>
                  <a:gd name="connsiteY12" fmla="*/ 249238 h 336550"/>
                  <a:gd name="connsiteX13" fmla="*/ 93663 w 325438"/>
                  <a:gd name="connsiteY13" fmla="*/ 249238 h 336550"/>
                  <a:gd name="connsiteX14" fmla="*/ 93663 w 325438"/>
                  <a:gd name="connsiteY14" fmla="*/ 290513 h 336550"/>
                  <a:gd name="connsiteX15" fmla="*/ 46038 w 325438"/>
                  <a:gd name="connsiteY15" fmla="*/ 290513 h 336550"/>
                  <a:gd name="connsiteX16" fmla="*/ 233363 w 325438"/>
                  <a:gd name="connsiteY16" fmla="*/ 195263 h 336550"/>
                  <a:gd name="connsiteX17" fmla="*/ 279401 w 325438"/>
                  <a:gd name="connsiteY17" fmla="*/ 195263 h 336550"/>
                  <a:gd name="connsiteX18" fmla="*/ 279401 w 325438"/>
                  <a:gd name="connsiteY18" fmla="*/ 234951 h 336550"/>
                  <a:gd name="connsiteX19" fmla="*/ 233363 w 325438"/>
                  <a:gd name="connsiteY19" fmla="*/ 234951 h 336550"/>
                  <a:gd name="connsiteX20" fmla="*/ 171450 w 325438"/>
                  <a:gd name="connsiteY20" fmla="*/ 195263 h 336550"/>
                  <a:gd name="connsiteX21" fmla="*/ 217488 w 325438"/>
                  <a:gd name="connsiteY21" fmla="*/ 195263 h 336550"/>
                  <a:gd name="connsiteX22" fmla="*/ 217488 w 325438"/>
                  <a:gd name="connsiteY22" fmla="*/ 234951 h 336550"/>
                  <a:gd name="connsiteX23" fmla="*/ 171450 w 325438"/>
                  <a:gd name="connsiteY23" fmla="*/ 234951 h 336550"/>
                  <a:gd name="connsiteX24" fmla="*/ 107950 w 325438"/>
                  <a:gd name="connsiteY24" fmla="*/ 195263 h 336550"/>
                  <a:gd name="connsiteX25" fmla="*/ 155575 w 325438"/>
                  <a:gd name="connsiteY25" fmla="*/ 195263 h 336550"/>
                  <a:gd name="connsiteX26" fmla="*/ 155575 w 325438"/>
                  <a:gd name="connsiteY26" fmla="*/ 234951 h 336550"/>
                  <a:gd name="connsiteX27" fmla="*/ 107950 w 325438"/>
                  <a:gd name="connsiteY27" fmla="*/ 234951 h 336550"/>
                  <a:gd name="connsiteX28" fmla="*/ 46038 w 325438"/>
                  <a:gd name="connsiteY28" fmla="*/ 195263 h 336550"/>
                  <a:gd name="connsiteX29" fmla="*/ 93663 w 325438"/>
                  <a:gd name="connsiteY29" fmla="*/ 195263 h 336550"/>
                  <a:gd name="connsiteX30" fmla="*/ 93663 w 325438"/>
                  <a:gd name="connsiteY30" fmla="*/ 234951 h 336550"/>
                  <a:gd name="connsiteX31" fmla="*/ 46038 w 325438"/>
                  <a:gd name="connsiteY31" fmla="*/ 234951 h 336550"/>
                  <a:gd name="connsiteX32" fmla="*/ 233363 w 325438"/>
                  <a:gd name="connsiteY32" fmla="*/ 139700 h 336550"/>
                  <a:gd name="connsiteX33" fmla="*/ 279401 w 325438"/>
                  <a:gd name="connsiteY33" fmla="*/ 139700 h 336550"/>
                  <a:gd name="connsiteX34" fmla="*/ 279401 w 325438"/>
                  <a:gd name="connsiteY34" fmla="*/ 180975 h 336550"/>
                  <a:gd name="connsiteX35" fmla="*/ 233363 w 325438"/>
                  <a:gd name="connsiteY35" fmla="*/ 180975 h 336550"/>
                  <a:gd name="connsiteX36" fmla="*/ 171450 w 325438"/>
                  <a:gd name="connsiteY36" fmla="*/ 139700 h 336550"/>
                  <a:gd name="connsiteX37" fmla="*/ 217488 w 325438"/>
                  <a:gd name="connsiteY37" fmla="*/ 139700 h 336550"/>
                  <a:gd name="connsiteX38" fmla="*/ 217488 w 325438"/>
                  <a:gd name="connsiteY38" fmla="*/ 180975 h 336550"/>
                  <a:gd name="connsiteX39" fmla="*/ 171450 w 325438"/>
                  <a:gd name="connsiteY39" fmla="*/ 180975 h 336550"/>
                  <a:gd name="connsiteX40" fmla="*/ 107950 w 325438"/>
                  <a:gd name="connsiteY40" fmla="*/ 139700 h 336550"/>
                  <a:gd name="connsiteX41" fmla="*/ 155575 w 325438"/>
                  <a:gd name="connsiteY41" fmla="*/ 139700 h 336550"/>
                  <a:gd name="connsiteX42" fmla="*/ 155575 w 325438"/>
                  <a:gd name="connsiteY42" fmla="*/ 180975 h 336550"/>
                  <a:gd name="connsiteX43" fmla="*/ 107950 w 325438"/>
                  <a:gd name="connsiteY43" fmla="*/ 180975 h 336550"/>
                  <a:gd name="connsiteX44" fmla="*/ 49167 w 325438"/>
                  <a:gd name="connsiteY44" fmla="*/ 38100 h 336550"/>
                  <a:gd name="connsiteX45" fmla="*/ 25400 w 325438"/>
                  <a:gd name="connsiteY45" fmla="*/ 61753 h 336550"/>
                  <a:gd name="connsiteX46" fmla="*/ 25400 w 325438"/>
                  <a:gd name="connsiteY46" fmla="*/ 289085 h 336550"/>
                  <a:gd name="connsiteX47" fmla="*/ 49167 w 325438"/>
                  <a:gd name="connsiteY47" fmla="*/ 312738 h 336550"/>
                  <a:gd name="connsiteX48" fmla="*/ 276271 w 325438"/>
                  <a:gd name="connsiteY48" fmla="*/ 312738 h 336550"/>
                  <a:gd name="connsiteX49" fmla="*/ 300038 w 325438"/>
                  <a:gd name="connsiteY49" fmla="*/ 289085 h 336550"/>
                  <a:gd name="connsiteX50" fmla="*/ 300038 w 325438"/>
                  <a:gd name="connsiteY50" fmla="*/ 61753 h 336550"/>
                  <a:gd name="connsiteX51" fmla="*/ 276271 w 325438"/>
                  <a:gd name="connsiteY51" fmla="*/ 38100 h 336550"/>
                  <a:gd name="connsiteX52" fmla="*/ 269669 w 325438"/>
                  <a:gd name="connsiteY52" fmla="*/ 38100 h 336550"/>
                  <a:gd name="connsiteX53" fmla="*/ 269669 w 325438"/>
                  <a:gd name="connsiteY53" fmla="*/ 63067 h 336550"/>
                  <a:gd name="connsiteX54" fmla="*/ 276271 w 325438"/>
                  <a:gd name="connsiteY54" fmla="*/ 74894 h 336550"/>
                  <a:gd name="connsiteX55" fmla="*/ 260427 w 325438"/>
                  <a:gd name="connsiteY55" fmla="*/ 90662 h 336550"/>
                  <a:gd name="connsiteX56" fmla="*/ 244582 w 325438"/>
                  <a:gd name="connsiteY56" fmla="*/ 74894 h 336550"/>
                  <a:gd name="connsiteX57" fmla="*/ 249864 w 325438"/>
                  <a:gd name="connsiteY57" fmla="*/ 63067 h 336550"/>
                  <a:gd name="connsiteX58" fmla="*/ 249864 w 325438"/>
                  <a:gd name="connsiteY58" fmla="*/ 38100 h 336550"/>
                  <a:gd name="connsiteX59" fmla="*/ 231379 w 325438"/>
                  <a:gd name="connsiteY59" fmla="*/ 38100 h 336550"/>
                  <a:gd name="connsiteX60" fmla="*/ 231379 w 325438"/>
                  <a:gd name="connsiteY60" fmla="*/ 63067 h 336550"/>
                  <a:gd name="connsiteX61" fmla="*/ 236660 w 325438"/>
                  <a:gd name="connsiteY61" fmla="*/ 74894 h 336550"/>
                  <a:gd name="connsiteX62" fmla="*/ 220816 w 325438"/>
                  <a:gd name="connsiteY62" fmla="*/ 90662 h 336550"/>
                  <a:gd name="connsiteX63" fmla="*/ 204971 w 325438"/>
                  <a:gd name="connsiteY63" fmla="*/ 74894 h 336550"/>
                  <a:gd name="connsiteX64" fmla="*/ 210253 w 325438"/>
                  <a:gd name="connsiteY64" fmla="*/ 63067 h 336550"/>
                  <a:gd name="connsiteX65" fmla="*/ 210253 w 325438"/>
                  <a:gd name="connsiteY65" fmla="*/ 38100 h 336550"/>
                  <a:gd name="connsiteX66" fmla="*/ 191767 w 325438"/>
                  <a:gd name="connsiteY66" fmla="*/ 38100 h 336550"/>
                  <a:gd name="connsiteX67" fmla="*/ 191767 w 325438"/>
                  <a:gd name="connsiteY67" fmla="*/ 63067 h 336550"/>
                  <a:gd name="connsiteX68" fmla="*/ 198369 w 325438"/>
                  <a:gd name="connsiteY68" fmla="*/ 74894 h 336550"/>
                  <a:gd name="connsiteX69" fmla="*/ 182525 w 325438"/>
                  <a:gd name="connsiteY69" fmla="*/ 90662 h 336550"/>
                  <a:gd name="connsiteX70" fmla="*/ 166680 w 325438"/>
                  <a:gd name="connsiteY70" fmla="*/ 74894 h 336550"/>
                  <a:gd name="connsiteX71" fmla="*/ 171962 w 325438"/>
                  <a:gd name="connsiteY71" fmla="*/ 63067 h 336550"/>
                  <a:gd name="connsiteX72" fmla="*/ 171962 w 325438"/>
                  <a:gd name="connsiteY72" fmla="*/ 38100 h 336550"/>
                  <a:gd name="connsiteX73" fmla="*/ 153476 w 325438"/>
                  <a:gd name="connsiteY73" fmla="*/ 38100 h 336550"/>
                  <a:gd name="connsiteX74" fmla="*/ 153476 w 325438"/>
                  <a:gd name="connsiteY74" fmla="*/ 63067 h 336550"/>
                  <a:gd name="connsiteX75" fmla="*/ 158758 w 325438"/>
                  <a:gd name="connsiteY75" fmla="*/ 74894 h 336550"/>
                  <a:gd name="connsiteX76" fmla="*/ 142913 w 325438"/>
                  <a:gd name="connsiteY76" fmla="*/ 90662 h 336550"/>
                  <a:gd name="connsiteX77" fmla="*/ 127069 w 325438"/>
                  <a:gd name="connsiteY77" fmla="*/ 74894 h 336550"/>
                  <a:gd name="connsiteX78" fmla="*/ 133671 w 325438"/>
                  <a:gd name="connsiteY78" fmla="*/ 63067 h 336550"/>
                  <a:gd name="connsiteX79" fmla="*/ 133671 w 325438"/>
                  <a:gd name="connsiteY79" fmla="*/ 38100 h 336550"/>
                  <a:gd name="connsiteX80" fmla="*/ 115186 w 325438"/>
                  <a:gd name="connsiteY80" fmla="*/ 38100 h 336550"/>
                  <a:gd name="connsiteX81" fmla="*/ 115186 w 325438"/>
                  <a:gd name="connsiteY81" fmla="*/ 63067 h 336550"/>
                  <a:gd name="connsiteX82" fmla="*/ 120467 w 325438"/>
                  <a:gd name="connsiteY82" fmla="*/ 74894 h 336550"/>
                  <a:gd name="connsiteX83" fmla="*/ 104623 w 325438"/>
                  <a:gd name="connsiteY83" fmla="*/ 90662 h 336550"/>
                  <a:gd name="connsiteX84" fmla="*/ 88778 w 325438"/>
                  <a:gd name="connsiteY84" fmla="*/ 74894 h 336550"/>
                  <a:gd name="connsiteX85" fmla="*/ 94060 w 325438"/>
                  <a:gd name="connsiteY85" fmla="*/ 63067 h 336550"/>
                  <a:gd name="connsiteX86" fmla="*/ 94060 w 325438"/>
                  <a:gd name="connsiteY86" fmla="*/ 38100 h 336550"/>
                  <a:gd name="connsiteX87" fmla="*/ 75574 w 325438"/>
                  <a:gd name="connsiteY87" fmla="*/ 38100 h 336550"/>
                  <a:gd name="connsiteX88" fmla="*/ 75574 w 325438"/>
                  <a:gd name="connsiteY88" fmla="*/ 63067 h 336550"/>
                  <a:gd name="connsiteX89" fmla="*/ 80856 w 325438"/>
                  <a:gd name="connsiteY89" fmla="*/ 74894 h 336550"/>
                  <a:gd name="connsiteX90" fmla="*/ 65011 w 325438"/>
                  <a:gd name="connsiteY90" fmla="*/ 90662 h 336550"/>
                  <a:gd name="connsiteX91" fmla="*/ 49167 w 325438"/>
                  <a:gd name="connsiteY91" fmla="*/ 74894 h 336550"/>
                  <a:gd name="connsiteX92" fmla="*/ 55769 w 325438"/>
                  <a:gd name="connsiteY92" fmla="*/ 63067 h 336550"/>
                  <a:gd name="connsiteX93" fmla="*/ 55769 w 325438"/>
                  <a:gd name="connsiteY93" fmla="*/ 38100 h 336550"/>
                  <a:gd name="connsiteX94" fmla="*/ 49167 w 325438"/>
                  <a:gd name="connsiteY94" fmla="*/ 38100 h 336550"/>
                  <a:gd name="connsiteX95" fmla="*/ 65315 w 325438"/>
                  <a:gd name="connsiteY95" fmla="*/ 4763 h 336550"/>
                  <a:gd name="connsiteX96" fmla="*/ 61913 w 325438"/>
                  <a:gd name="connsiteY96" fmla="*/ 10110 h 336550"/>
                  <a:gd name="connsiteX97" fmla="*/ 61913 w 325438"/>
                  <a:gd name="connsiteY97" fmla="*/ 75616 h 336550"/>
                  <a:gd name="connsiteX98" fmla="*/ 65315 w 325438"/>
                  <a:gd name="connsiteY98" fmla="*/ 80963 h 336550"/>
                  <a:gd name="connsiteX99" fmla="*/ 69851 w 325438"/>
                  <a:gd name="connsiteY99" fmla="*/ 75616 h 336550"/>
                  <a:gd name="connsiteX100" fmla="*/ 69851 w 325438"/>
                  <a:gd name="connsiteY100" fmla="*/ 10110 h 336550"/>
                  <a:gd name="connsiteX101" fmla="*/ 65315 w 325438"/>
                  <a:gd name="connsiteY101" fmla="*/ 4763 h 336550"/>
                  <a:gd name="connsiteX102" fmla="*/ 104776 w 325438"/>
                  <a:gd name="connsiteY102" fmla="*/ 4763 h 336550"/>
                  <a:gd name="connsiteX103" fmla="*/ 100013 w 325438"/>
                  <a:gd name="connsiteY103" fmla="*/ 10110 h 336550"/>
                  <a:gd name="connsiteX104" fmla="*/ 100013 w 325438"/>
                  <a:gd name="connsiteY104" fmla="*/ 75616 h 336550"/>
                  <a:gd name="connsiteX105" fmla="*/ 104776 w 325438"/>
                  <a:gd name="connsiteY105" fmla="*/ 80963 h 336550"/>
                  <a:gd name="connsiteX106" fmla="*/ 109538 w 325438"/>
                  <a:gd name="connsiteY106" fmla="*/ 75616 h 336550"/>
                  <a:gd name="connsiteX107" fmla="*/ 109538 w 325438"/>
                  <a:gd name="connsiteY107" fmla="*/ 10110 h 336550"/>
                  <a:gd name="connsiteX108" fmla="*/ 104776 w 325438"/>
                  <a:gd name="connsiteY108" fmla="*/ 4763 h 336550"/>
                  <a:gd name="connsiteX109" fmla="*/ 142876 w 325438"/>
                  <a:gd name="connsiteY109" fmla="*/ 4763 h 336550"/>
                  <a:gd name="connsiteX110" fmla="*/ 138113 w 325438"/>
                  <a:gd name="connsiteY110" fmla="*/ 10110 h 336550"/>
                  <a:gd name="connsiteX111" fmla="*/ 138113 w 325438"/>
                  <a:gd name="connsiteY111" fmla="*/ 75616 h 336550"/>
                  <a:gd name="connsiteX112" fmla="*/ 142876 w 325438"/>
                  <a:gd name="connsiteY112" fmla="*/ 80963 h 336550"/>
                  <a:gd name="connsiteX113" fmla="*/ 147638 w 325438"/>
                  <a:gd name="connsiteY113" fmla="*/ 75616 h 336550"/>
                  <a:gd name="connsiteX114" fmla="*/ 147638 w 325438"/>
                  <a:gd name="connsiteY114" fmla="*/ 10110 h 336550"/>
                  <a:gd name="connsiteX115" fmla="*/ 142876 w 325438"/>
                  <a:gd name="connsiteY115" fmla="*/ 4763 h 336550"/>
                  <a:gd name="connsiteX116" fmla="*/ 182563 w 325438"/>
                  <a:gd name="connsiteY116" fmla="*/ 4763 h 336550"/>
                  <a:gd name="connsiteX117" fmla="*/ 177800 w 325438"/>
                  <a:gd name="connsiteY117" fmla="*/ 10110 h 336550"/>
                  <a:gd name="connsiteX118" fmla="*/ 177800 w 325438"/>
                  <a:gd name="connsiteY118" fmla="*/ 75616 h 336550"/>
                  <a:gd name="connsiteX119" fmla="*/ 182563 w 325438"/>
                  <a:gd name="connsiteY119" fmla="*/ 80963 h 336550"/>
                  <a:gd name="connsiteX120" fmla="*/ 187325 w 325438"/>
                  <a:gd name="connsiteY120" fmla="*/ 75616 h 336550"/>
                  <a:gd name="connsiteX121" fmla="*/ 187325 w 325438"/>
                  <a:gd name="connsiteY121" fmla="*/ 10110 h 336550"/>
                  <a:gd name="connsiteX122" fmla="*/ 182563 w 325438"/>
                  <a:gd name="connsiteY122" fmla="*/ 4763 h 336550"/>
                  <a:gd name="connsiteX123" fmla="*/ 220663 w 325438"/>
                  <a:gd name="connsiteY123" fmla="*/ 4763 h 336550"/>
                  <a:gd name="connsiteX124" fmla="*/ 215900 w 325438"/>
                  <a:gd name="connsiteY124" fmla="*/ 10110 h 336550"/>
                  <a:gd name="connsiteX125" fmla="*/ 215900 w 325438"/>
                  <a:gd name="connsiteY125" fmla="*/ 75616 h 336550"/>
                  <a:gd name="connsiteX126" fmla="*/ 220663 w 325438"/>
                  <a:gd name="connsiteY126" fmla="*/ 80963 h 336550"/>
                  <a:gd name="connsiteX127" fmla="*/ 225425 w 325438"/>
                  <a:gd name="connsiteY127" fmla="*/ 75616 h 336550"/>
                  <a:gd name="connsiteX128" fmla="*/ 225425 w 325438"/>
                  <a:gd name="connsiteY128" fmla="*/ 10110 h 336550"/>
                  <a:gd name="connsiteX129" fmla="*/ 220663 w 325438"/>
                  <a:gd name="connsiteY129" fmla="*/ 4763 h 336550"/>
                  <a:gd name="connsiteX130" fmla="*/ 260124 w 325438"/>
                  <a:gd name="connsiteY130" fmla="*/ 4763 h 336550"/>
                  <a:gd name="connsiteX131" fmla="*/ 255588 w 325438"/>
                  <a:gd name="connsiteY131" fmla="*/ 10110 h 336550"/>
                  <a:gd name="connsiteX132" fmla="*/ 255588 w 325438"/>
                  <a:gd name="connsiteY132" fmla="*/ 75616 h 336550"/>
                  <a:gd name="connsiteX133" fmla="*/ 260124 w 325438"/>
                  <a:gd name="connsiteY133" fmla="*/ 80963 h 336550"/>
                  <a:gd name="connsiteX134" fmla="*/ 263526 w 325438"/>
                  <a:gd name="connsiteY134" fmla="*/ 75616 h 336550"/>
                  <a:gd name="connsiteX135" fmla="*/ 263526 w 325438"/>
                  <a:gd name="connsiteY135" fmla="*/ 10110 h 336550"/>
                  <a:gd name="connsiteX136" fmla="*/ 260124 w 325438"/>
                  <a:gd name="connsiteY136" fmla="*/ 4763 h 336550"/>
                  <a:gd name="connsiteX137" fmla="*/ 64823 w 325438"/>
                  <a:gd name="connsiteY137" fmla="*/ 0 h 336550"/>
                  <a:gd name="connsiteX138" fmla="*/ 75406 w 325438"/>
                  <a:gd name="connsiteY138" fmla="*/ 10517 h 336550"/>
                  <a:gd name="connsiteX139" fmla="*/ 75406 w 325438"/>
                  <a:gd name="connsiteY139" fmla="*/ 14461 h 336550"/>
                  <a:gd name="connsiteX140" fmla="*/ 93927 w 325438"/>
                  <a:gd name="connsiteY140" fmla="*/ 14461 h 336550"/>
                  <a:gd name="connsiteX141" fmla="*/ 93927 w 325438"/>
                  <a:gd name="connsiteY141" fmla="*/ 10517 h 336550"/>
                  <a:gd name="connsiteX142" fmla="*/ 104511 w 325438"/>
                  <a:gd name="connsiteY142" fmla="*/ 0 h 336550"/>
                  <a:gd name="connsiteX143" fmla="*/ 115094 w 325438"/>
                  <a:gd name="connsiteY143" fmla="*/ 10517 h 336550"/>
                  <a:gd name="connsiteX144" fmla="*/ 115094 w 325438"/>
                  <a:gd name="connsiteY144" fmla="*/ 14461 h 336550"/>
                  <a:gd name="connsiteX145" fmla="*/ 133615 w 325438"/>
                  <a:gd name="connsiteY145" fmla="*/ 14461 h 336550"/>
                  <a:gd name="connsiteX146" fmla="*/ 133615 w 325438"/>
                  <a:gd name="connsiteY146" fmla="*/ 10517 h 336550"/>
                  <a:gd name="connsiteX147" fmla="*/ 142875 w 325438"/>
                  <a:gd name="connsiteY147" fmla="*/ 0 h 336550"/>
                  <a:gd name="connsiteX148" fmla="*/ 153459 w 325438"/>
                  <a:gd name="connsiteY148" fmla="*/ 10517 h 336550"/>
                  <a:gd name="connsiteX149" fmla="*/ 153459 w 325438"/>
                  <a:gd name="connsiteY149" fmla="*/ 14461 h 336550"/>
                  <a:gd name="connsiteX150" fmla="*/ 171980 w 325438"/>
                  <a:gd name="connsiteY150" fmla="*/ 14461 h 336550"/>
                  <a:gd name="connsiteX151" fmla="*/ 171980 w 325438"/>
                  <a:gd name="connsiteY151" fmla="*/ 10517 h 336550"/>
                  <a:gd name="connsiteX152" fmla="*/ 182563 w 325438"/>
                  <a:gd name="connsiteY152" fmla="*/ 0 h 336550"/>
                  <a:gd name="connsiteX153" fmla="*/ 191823 w 325438"/>
                  <a:gd name="connsiteY153" fmla="*/ 10517 h 336550"/>
                  <a:gd name="connsiteX154" fmla="*/ 191823 w 325438"/>
                  <a:gd name="connsiteY154" fmla="*/ 14461 h 336550"/>
                  <a:gd name="connsiteX155" fmla="*/ 210344 w 325438"/>
                  <a:gd name="connsiteY155" fmla="*/ 14461 h 336550"/>
                  <a:gd name="connsiteX156" fmla="*/ 210344 w 325438"/>
                  <a:gd name="connsiteY156" fmla="*/ 10517 h 336550"/>
                  <a:gd name="connsiteX157" fmla="*/ 220927 w 325438"/>
                  <a:gd name="connsiteY157" fmla="*/ 0 h 336550"/>
                  <a:gd name="connsiteX158" fmla="*/ 231511 w 325438"/>
                  <a:gd name="connsiteY158" fmla="*/ 10517 h 336550"/>
                  <a:gd name="connsiteX159" fmla="*/ 231511 w 325438"/>
                  <a:gd name="connsiteY159" fmla="*/ 14461 h 336550"/>
                  <a:gd name="connsiteX160" fmla="*/ 250032 w 325438"/>
                  <a:gd name="connsiteY160" fmla="*/ 14461 h 336550"/>
                  <a:gd name="connsiteX161" fmla="*/ 250032 w 325438"/>
                  <a:gd name="connsiteY161" fmla="*/ 10517 h 336550"/>
                  <a:gd name="connsiteX162" fmla="*/ 260615 w 325438"/>
                  <a:gd name="connsiteY162" fmla="*/ 0 h 336550"/>
                  <a:gd name="connsiteX163" fmla="*/ 269875 w 325438"/>
                  <a:gd name="connsiteY163" fmla="*/ 10517 h 336550"/>
                  <a:gd name="connsiteX164" fmla="*/ 269875 w 325438"/>
                  <a:gd name="connsiteY164" fmla="*/ 14461 h 336550"/>
                  <a:gd name="connsiteX165" fmla="*/ 276490 w 325438"/>
                  <a:gd name="connsiteY165" fmla="*/ 14461 h 336550"/>
                  <a:gd name="connsiteX166" fmla="*/ 325438 w 325438"/>
                  <a:gd name="connsiteY166" fmla="*/ 61789 h 336550"/>
                  <a:gd name="connsiteX167" fmla="*/ 325438 w 325438"/>
                  <a:gd name="connsiteY167" fmla="*/ 289223 h 336550"/>
                  <a:gd name="connsiteX168" fmla="*/ 276490 w 325438"/>
                  <a:gd name="connsiteY168" fmla="*/ 336550 h 336550"/>
                  <a:gd name="connsiteX169" fmla="*/ 48948 w 325438"/>
                  <a:gd name="connsiteY169" fmla="*/ 336550 h 336550"/>
                  <a:gd name="connsiteX170" fmla="*/ 0 w 325438"/>
                  <a:gd name="connsiteY170" fmla="*/ 289223 h 336550"/>
                  <a:gd name="connsiteX171" fmla="*/ 0 w 325438"/>
                  <a:gd name="connsiteY171" fmla="*/ 61789 h 336550"/>
                  <a:gd name="connsiteX172" fmla="*/ 48948 w 325438"/>
                  <a:gd name="connsiteY172" fmla="*/ 14461 h 336550"/>
                  <a:gd name="connsiteX173" fmla="*/ 55563 w 325438"/>
                  <a:gd name="connsiteY173" fmla="*/ 14461 h 336550"/>
                  <a:gd name="connsiteX174" fmla="*/ 55563 w 325438"/>
                  <a:gd name="connsiteY174" fmla="*/ 10517 h 336550"/>
                  <a:gd name="connsiteX175" fmla="*/ 64823 w 325438"/>
                  <a:gd name="connsiteY175"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Lst>
                <a:rect l="l" t="t" r="r" b="b"/>
                <a:pathLst>
                  <a:path w="325438" h="336550">
                    <a:moveTo>
                      <a:pt x="233363" y="249238"/>
                    </a:moveTo>
                    <a:lnTo>
                      <a:pt x="279401" y="249238"/>
                    </a:lnTo>
                    <a:lnTo>
                      <a:pt x="279401" y="290513"/>
                    </a:lnTo>
                    <a:lnTo>
                      <a:pt x="233363" y="290513"/>
                    </a:lnTo>
                    <a:close/>
                    <a:moveTo>
                      <a:pt x="171450" y="249238"/>
                    </a:moveTo>
                    <a:lnTo>
                      <a:pt x="217488" y="249238"/>
                    </a:lnTo>
                    <a:lnTo>
                      <a:pt x="217488" y="290513"/>
                    </a:lnTo>
                    <a:lnTo>
                      <a:pt x="171450" y="290513"/>
                    </a:lnTo>
                    <a:close/>
                    <a:moveTo>
                      <a:pt x="107950" y="249238"/>
                    </a:moveTo>
                    <a:lnTo>
                      <a:pt x="155575" y="249238"/>
                    </a:lnTo>
                    <a:lnTo>
                      <a:pt x="155575" y="290513"/>
                    </a:lnTo>
                    <a:lnTo>
                      <a:pt x="107950" y="290513"/>
                    </a:lnTo>
                    <a:close/>
                    <a:moveTo>
                      <a:pt x="46038" y="249238"/>
                    </a:moveTo>
                    <a:lnTo>
                      <a:pt x="93663" y="249238"/>
                    </a:lnTo>
                    <a:lnTo>
                      <a:pt x="93663" y="290513"/>
                    </a:lnTo>
                    <a:lnTo>
                      <a:pt x="46038" y="290513"/>
                    </a:lnTo>
                    <a:close/>
                    <a:moveTo>
                      <a:pt x="233363" y="195263"/>
                    </a:moveTo>
                    <a:lnTo>
                      <a:pt x="279401" y="195263"/>
                    </a:lnTo>
                    <a:lnTo>
                      <a:pt x="279401" y="234951"/>
                    </a:lnTo>
                    <a:lnTo>
                      <a:pt x="233363" y="234951"/>
                    </a:lnTo>
                    <a:close/>
                    <a:moveTo>
                      <a:pt x="171450" y="195263"/>
                    </a:moveTo>
                    <a:lnTo>
                      <a:pt x="217488" y="195263"/>
                    </a:lnTo>
                    <a:lnTo>
                      <a:pt x="217488" y="234951"/>
                    </a:lnTo>
                    <a:lnTo>
                      <a:pt x="171450" y="234951"/>
                    </a:lnTo>
                    <a:close/>
                    <a:moveTo>
                      <a:pt x="107950" y="195263"/>
                    </a:moveTo>
                    <a:lnTo>
                      <a:pt x="155575" y="195263"/>
                    </a:lnTo>
                    <a:lnTo>
                      <a:pt x="155575" y="234951"/>
                    </a:lnTo>
                    <a:lnTo>
                      <a:pt x="107950" y="234951"/>
                    </a:lnTo>
                    <a:close/>
                    <a:moveTo>
                      <a:pt x="46038" y="195263"/>
                    </a:moveTo>
                    <a:lnTo>
                      <a:pt x="93663" y="195263"/>
                    </a:lnTo>
                    <a:lnTo>
                      <a:pt x="93663" y="234951"/>
                    </a:lnTo>
                    <a:lnTo>
                      <a:pt x="46038" y="234951"/>
                    </a:lnTo>
                    <a:close/>
                    <a:moveTo>
                      <a:pt x="233363" y="139700"/>
                    </a:moveTo>
                    <a:lnTo>
                      <a:pt x="279401" y="139700"/>
                    </a:lnTo>
                    <a:lnTo>
                      <a:pt x="279401" y="180975"/>
                    </a:lnTo>
                    <a:lnTo>
                      <a:pt x="233363" y="180975"/>
                    </a:lnTo>
                    <a:close/>
                    <a:moveTo>
                      <a:pt x="171450" y="139700"/>
                    </a:moveTo>
                    <a:lnTo>
                      <a:pt x="217488" y="139700"/>
                    </a:lnTo>
                    <a:lnTo>
                      <a:pt x="217488" y="180975"/>
                    </a:lnTo>
                    <a:lnTo>
                      <a:pt x="171450" y="180975"/>
                    </a:lnTo>
                    <a:close/>
                    <a:moveTo>
                      <a:pt x="107950" y="139700"/>
                    </a:moveTo>
                    <a:lnTo>
                      <a:pt x="155575" y="139700"/>
                    </a:lnTo>
                    <a:lnTo>
                      <a:pt x="155575" y="180975"/>
                    </a:lnTo>
                    <a:lnTo>
                      <a:pt x="107950" y="180975"/>
                    </a:lnTo>
                    <a:close/>
                    <a:moveTo>
                      <a:pt x="49167" y="38100"/>
                    </a:moveTo>
                    <a:cubicBezTo>
                      <a:pt x="35963" y="38100"/>
                      <a:pt x="25400" y="48613"/>
                      <a:pt x="25400" y="61753"/>
                    </a:cubicBezTo>
                    <a:cubicBezTo>
                      <a:pt x="25400" y="61753"/>
                      <a:pt x="25400" y="61753"/>
                      <a:pt x="25400" y="289085"/>
                    </a:cubicBezTo>
                    <a:cubicBezTo>
                      <a:pt x="25400" y="302226"/>
                      <a:pt x="35963" y="312738"/>
                      <a:pt x="49167" y="312738"/>
                    </a:cubicBezTo>
                    <a:cubicBezTo>
                      <a:pt x="49167" y="312738"/>
                      <a:pt x="49167" y="312738"/>
                      <a:pt x="276271" y="312738"/>
                    </a:cubicBezTo>
                    <a:cubicBezTo>
                      <a:pt x="289475" y="312738"/>
                      <a:pt x="300038" y="302226"/>
                      <a:pt x="300038" y="289085"/>
                    </a:cubicBezTo>
                    <a:cubicBezTo>
                      <a:pt x="300038" y="289085"/>
                      <a:pt x="300038" y="289085"/>
                      <a:pt x="300038" y="61753"/>
                    </a:cubicBezTo>
                    <a:cubicBezTo>
                      <a:pt x="300038" y="48613"/>
                      <a:pt x="289475" y="38100"/>
                      <a:pt x="276271" y="38100"/>
                    </a:cubicBezTo>
                    <a:cubicBezTo>
                      <a:pt x="276271" y="38100"/>
                      <a:pt x="276271" y="38100"/>
                      <a:pt x="269669" y="38100"/>
                    </a:cubicBezTo>
                    <a:cubicBezTo>
                      <a:pt x="269669" y="38100"/>
                      <a:pt x="269669" y="38100"/>
                      <a:pt x="269669" y="63067"/>
                    </a:cubicBezTo>
                    <a:cubicBezTo>
                      <a:pt x="273631" y="65695"/>
                      <a:pt x="276271" y="70951"/>
                      <a:pt x="276271" y="74894"/>
                    </a:cubicBezTo>
                    <a:cubicBezTo>
                      <a:pt x="276271" y="84092"/>
                      <a:pt x="268349" y="90662"/>
                      <a:pt x="260427" y="90662"/>
                    </a:cubicBezTo>
                    <a:cubicBezTo>
                      <a:pt x="251184" y="90662"/>
                      <a:pt x="244582" y="84092"/>
                      <a:pt x="244582" y="74894"/>
                    </a:cubicBezTo>
                    <a:cubicBezTo>
                      <a:pt x="244582" y="70951"/>
                      <a:pt x="245903" y="65695"/>
                      <a:pt x="249864" y="63067"/>
                    </a:cubicBezTo>
                    <a:cubicBezTo>
                      <a:pt x="249864" y="63067"/>
                      <a:pt x="249864" y="63067"/>
                      <a:pt x="249864" y="38100"/>
                    </a:cubicBezTo>
                    <a:cubicBezTo>
                      <a:pt x="249864" y="38100"/>
                      <a:pt x="249864" y="38100"/>
                      <a:pt x="231379" y="38100"/>
                    </a:cubicBezTo>
                    <a:cubicBezTo>
                      <a:pt x="231379" y="38100"/>
                      <a:pt x="231379" y="38100"/>
                      <a:pt x="231379" y="63067"/>
                    </a:cubicBezTo>
                    <a:cubicBezTo>
                      <a:pt x="234019" y="65695"/>
                      <a:pt x="236660" y="70951"/>
                      <a:pt x="236660" y="74894"/>
                    </a:cubicBezTo>
                    <a:cubicBezTo>
                      <a:pt x="236660" y="84092"/>
                      <a:pt x="230058" y="90662"/>
                      <a:pt x="220816" y="90662"/>
                    </a:cubicBezTo>
                    <a:cubicBezTo>
                      <a:pt x="212893" y="90662"/>
                      <a:pt x="204971" y="84092"/>
                      <a:pt x="204971" y="74894"/>
                    </a:cubicBezTo>
                    <a:cubicBezTo>
                      <a:pt x="204971" y="70951"/>
                      <a:pt x="207612" y="65695"/>
                      <a:pt x="210253" y="63067"/>
                    </a:cubicBezTo>
                    <a:cubicBezTo>
                      <a:pt x="210253" y="63067"/>
                      <a:pt x="210253" y="63067"/>
                      <a:pt x="210253" y="38100"/>
                    </a:cubicBezTo>
                    <a:cubicBezTo>
                      <a:pt x="210253" y="38100"/>
                      <a:pt x="210253" y="38100"/>
                      <a:pt x="191767" y="38100"/>
                    </a:cubicBezTo>
                    <a:cubicBezTo>
                      <a:pt x="191767" y="38100"/>
                      <a:pt x="191767" y="38100"/>
                      <a:pt x="191767" y="63067"/>
                    </a:cubicBezTo>
                    <a:cubicBezTo>
                      <a:pt x="195728" y="65695"/>
                      <a:pt x="198369" y="70951"/>
                      <a:pt x="198369" y="74894"/>
                    </a:cubicBezTo>
                    <a:cubicBezTo>
                      <a:pt x="198369" y="84092"/>
                      <a:pt x="190447" y="90662"/>
                      <a:pt x="182525" y="90662"/>
                    </a:cubicBezTo>
                    <a:cubicBezTo>
                      <a:pt x="173282" y="90662"/>
                      <a:pt x="166680" y="84092"/>
                      <a:pt x="166680" y="74894"/>
                    </a:cubicBezTo>
                    <a:cubicBezTo>
                      <a:pt x="166680" y="70951"/>
                      <a:pt x="168001" y="65695"/>
                      <a:pt x="171962" y="63067"/>
                    </a:cubicBezTo>
                    <a:cubicBezTo>
                      <a:pt x="171962" y="63067"/>
                      <a:pt x="171962" y="63067"/>
                      <a:pt x="171962" y="38100"/>
                    </a:cubicBezTo>
                    <a:cubicBezTo>
                      <a:pt x="171962" y="38100"/>
                      <a:pt x="171962" y="38100"/>
                      <a:pt x="153476" y="38100"/>
                    </a:cubicBezTo>
                    <a:cubicBezTo>
                      <a:pt x="153476" y="38100"/>
                      <a:pt x="153476" y="38100"/>
                      <a:pt x="153476" y="63067"/>
                    </a:cubicBezTo>
                    <a:cubicBezTo>
                      <a:pt x="157438" y="65695"/>
                      <a:pt x="158758" y="70951"/>
                      <a:pt x="158758" y="74894"/>
                    </a:cubicBezTo>
                    <a:cubicBezTo>
                      <a:pt x="158758" y="84092"/>
                      <a:pt x="152156" y="90662"/>
                      <a:pt x="142913" y="90662"/>
                    </a:cubicBezTo>
                    <a:cubicBezTo>
                      <a:pt x="134991" y="90662"/>
                      <a:pt x="127069" y="84092"/>
                      <a:pt x="127069" y="74894"/>
                    </a:cubicBezTo>
                    <a:cubicBezTo>
                      <a:pt x="127069" y="70951"/>
                      <a:pt x="129710" y="65695"/>
                      <a:pt x="133671" y="63067"/>
                    </a:cubicBezTo>
                    <a:cubicBezTo>
                      <a:pt x="133671" y="63067"/>
                      <a:pt x="133671" y="63067"/>
                      <a:pt x="133671" y="38100"/>
                    </a:cubicBezTo>
                    <a:cubicBezTo>
                      <a:pt x="133671" y="38100"/>
                      <a:pt x="133671" y="38100"/>
                      <a:pt x="115186" y="38100"/>
                    </a:cubicBezTo>
                    <a:cubicBezTo>
                      <a:pt x="115186" y="38100"/>
                      <a:pt x="115186" y="38100"/>
                      <a:pt x="115186" y="63067"/>
                    </a:cubicBezTo>
                    <a:cubicBezTo>
                      <a:pt x="117826" y="65695"/>
                      <a:pt x="120467" y="70951"/>
                      <a:pt x="120467" y="74894"/>
                    </a:cubicBezTo>
                    <a:cubicBezTo>
                      <a:pt x="120467" y="84092"/>
                      <a:pt x="112545" y="90662"/>
                      <a:pt x="104623" y="90662"/>
                    </a:cubicBezTo>
                    <a:cubicBezTo>
                      <a:pt x="95380" y="90662"/>
                      <a:pt x="88778" y="84092"/>
                      <a:pt x="88778" y="74894"/>
                    </a:cubicBezTo>
                    <a:cubicBezTo>
                      <a:pt x="88778" y="70951"/>
                      <a:pt x="91419" y="65695"/>
                      <a:pt x="94060" y="63067"/>
                    </a:cubicBezTo>
                    <a:cubicBezTo>
                      <a:pt x="94060" y="63067"/>
                      <a:pt x="94060" y="63067"/>
                      <a:pt x="94060" y="38100"/>
                    </a:cubicBezTo>
                    <a:cubicBezTo>
                      <a:pt x="94060" y="38100"/>
                      <a:pt x="94060" y="38100"/>
                      <a:pt x="75574" y="38100"/>
                    </a:cubicBezTo>
                    <a:cubicBezTo>
                      <a:pt x="75574" y="38100"/>
                      <a:pt x="75574" y="38100"/>
                      <a:pt x="75574" y="63067"/>
                    </a:cubicBezTo>
                    <a:cubicBezTo>
                      <a:pt x="79535" y="65695"/>
                      <a:pt x="80856" y="70951"/>
                      <a:pt x="80856" y="74894"/>
                    </a:cubicBezTo>
                    <a:cubicBezTo>
                      <a:pt x="80856" y="84092"/>
                      <a:pt x="74254" y="90662"/>
                      <a:pt x="65011" y="90662"/>
                    </a:cubicBezTo>
                    <a:cubicBezTo>
                      <a:pt x="57089" y="90662"/>
                      <a:pt x="49167" y="84092"/>
                      <a:pt x="49167" y="74894"/>
                    </a:cubicBezTo>
                    <a:cubicBezTo>
                      <a:pt x="49167" y="70951"/>
                      <a:pt x="51808" y="65695"/>
                      <a:pt x="55769" y="63067"/>
                    </a:cubicBezTo>
                    <a:cubicBezTo>
                      <a:pt x="55769" y="63067"/>
                      <a:pt x="55769" y="63067"/>
                      <a:pt x="55769" y="38100"/>
                    </a:cubicBezTo>
                    <a:cubicBezTo>
                      <a:pt x="55769" y="38100"/>
                      <a:pt x="55769" y="38100"/>
                      <a:pt x="49167" y="38100"/>
                    </a:cubicBezTo>
                    <a:close/>
                    <a:moveTo>
                      <a:pt x="65315" y="4763"/>
                    </a:moveTo>
                    <a:cubicBezTo>
                      <a:pt x="63047" y="4763"/>
                      <a:pt x="61913" y="7437"/>
                      <a:pt x="61913" y="10110"/>
                    </a:cubicBezTo>
                    <a:lnTo>
                      <a:pt x="61913" y="75616"/>
                    </a:lnTo>
                    <a:cubicBezTo>
                      <a:pt x="61913" y="79626"/>
                      <a:pt x="63047" y="80963"/>
                      <a:pt x="65315" y="80963"/>
                    </a:cubicBezTo>
                    <a:cubicBezTo>
                      <a:pt x="68717" y="80963"/>
                      <a:pt x="69851" y="79626"/>
                      <a:pt x="69851" y="75616"/>
                    </a:cubicBezTo>
                    <a:cubicBezTo>
                      <a:pt x="69851" y="75616"/>
                      <a:pt x="69851" y="75616"/>
                      <a:pt x="69851" y="10110"/>
                    </a:cubicBezTo>
                    <a:cubicBezTo>
                      <a:pt x="69851" y="7437"/>
                      <a:pt x="68717" y="4763"/>
                      <a:pt x="65315" y="4763"/>
                    </a:cubicBezTo>
                    <a:close/>
                    <a:moveTo>
                      <a:pt x="104776" y="4763"/>
                    </a:moveTo>
                    <a:cubicBezTo>
                      <a:pt x="102394" y="4763"/>
                      <a:pt x="100013" y="7437"/>
                      <a:pt x="100013" y="10110"/>
                    </a:cubicBezTo>
                    <a:lnTo>
                      <a:pt x="100013" y="75616"/>
                    </a:lnTo>
                    <a:cubicBezTo>
                      <a:pt x="100013" y="79626"/>
                      <a:pt x="102394" y="80963"/>
                      <a:pt x="104776" y="80963"/>
                    </a:cubicBezTo>
                    <a:cubicBezTo>
                      <a:pt x="107157" y="80963"/>
                      <a:pt x="109538" y="79626"/>
                      <a:pt x="109538" y="75616"/>
                    </a:cubicBezTo>
                    <a:cubicBezTo>
                      <a:pt x="109538" y="75616"/>
                      <a:pt x="109538" y="75616"/>
                      <a:pt x="109538" y="10110"/>
                    </a:cubicBezTo>
                    <a:cubicBezTo>
                      <a:pt x="109538" y="7437"/>
                      <a:pt x="107157" y="4763"/>
                      <a:pt x="104776" y="4763"/>
                    </a:cubicBezTo>
                    <a:close/>
                    <a:moveTo>
                      <a:pt x="142876" y="4763"/>
                    </a:moveTo>
                    <a:cubicBezTo>
                      <a:pt x="140494" y="4763"/>
                      <a:pt x="138113" y="7437"/>
                      <a:pt x="138113" y="10110"/>
                    </a:cubicBezTo>
                    <a:lnTo>
                      <a:pt x="138113" y="75616"/>
                    </a:lnTo>
                    <a:cubicBezTo>
                      <a:pt x="138113" y="79626"/>
                      <a:pt x="140494" y="80963"/>
                      <a:pt x="142876" y="80963"/>
                    </a:cubicBezTo>
                    <a:cubicBezTo>
                      <a:pt x="145257" y="80963"/>
                      <a:pt x="147638" y="79626"/>
                      <a:pt x="147638" y="75616"/>
                    </a:cubicBezTo>
                    <a:cubicBezTo>
                      <a:pt x="147638" y="75616"/>
                      <a:pt x="147638" y="75616"/>
                      <a:pt x="147638" y="10110"/>
                    </a:cubicBezTo>
                    <a:cubicBezTo>
                      <a:pt x="147638" y="7437"/>
                      <a:pt x="145257" y="4763"/>
                      <a:pt x="142876" y="4763"/>
                    </a:cubicBezTo>
                    <a:close/>
                    <a:moveTo>
                      <a:pt x="182563" y="4763"/>
                    </a:moveTo>
                    <a:cubicBezTo>
                      <a:pt x="180181" y="4763"/>
                      <a:pt x="177800" y="7437"/>
                      <a:pt x="177800" y="10110"/>
                    </a:cubicBezTo>
                    <a:lnTo>
                      <a:pt x="177800" y="75616"/>
                    </a:lnTo>
                    <a:cubicBezTo>
                      <a:pt x="177800" y="79626"/>
                      <a:pt x="180181" y="80963"/>
                      <a:pt x="182563" y="80963"/>
                    </a:cubicBezTo>
                    <a:cubicBezTo>
                      <a:pt x="184944" y="80963"/>
                      <a:pt x="187325" y="79626"/>
                      <a:pt x="187325" y="75616"/>
                    </a:cubicBezTo>
                    <a:cubicBezTo>
                      <a:pt x="187325" y="75616"/>
                      <a:pt x="187325" y="75616"/>
                      <a:pt x="187325" y="10110"/>
                    </a:cubicBezTo>
                    <a:cubicBezTo>
                      <a:pt x="187325" y="7437"/>
                      <a:pt x="184944" y="4763"/>
                      <a:pt x="182563" y="4763"/>
                    </a:cubicBezTo>
                    <a:close/>
                    <a:moveTo>
                      <a:pt x="220663" y="4763"/>
                    </a:moveTo>
                    <a:cubicBezTo>
                      <a:pt x="218281" y="4763"/>
                      <a:pt x="215900" y="7437"/>
                      <a:pt x="215900" y="10110"/>
                    </a:cubicBezTo>
                    <a:lnTo>
                      <a:pt x="215900" y="75616"/>
                    </a:lnTo>
                    <a:cubicBezTo>
                      <a:pt x="215900" y="79626"/>
                      <a:pt x="218281" y="80963"/>
                      <a:pt x="220663" y="80963"/>
                    </a:cubicBezTo>
                    <a:cubicBezTo>
                      <a:pt x="223044" y="80963"/>
                      <a:pt x="225425" y="79626"/>
                      <a:pt x="225425" y="75616"/>
                    </a:cubicBezTo>
                    <a:cubicBezTo>
                      <a:pt x="225425" y="75616"/>
                      <a:pt x="225425" y="75616"/>
                      <a:pt x="225425" y="10110"/>
                    </a:cubicBezTo>
                    <a:cubicBezTo>
                      <a:pt x="225425" y="7437"/>
                      <a:pt x="223044" y="4763"/>
                      <a:pt x="220663" y="4763"/>
                    </a:cubicBezTo>
                    <a:close/>
                    <a:moveTo>
                      <a:pt x="260124" y="4763"/>
                    </a:moveTo>
                    <a:cubicBezTo>
                      <a:pt x="256722" y="4763"/>
                      <a:pt x="255588" y="7437"/>
                      <a:pt x="255588" y="10110"/>
                    </a:cubicBezTo>
                    <a:lnTo>
                      <a:pt x="255588" y="75616"/>
                    </a:lnTo>
                    <a:cubicBezTo>
                      <a:pt x="255588" y="79626"/>
                      <a:pt x="256722" y="80963"/>
                      <a:pt x="260124" y="80963"/>
                    </a:cubicBezTo>
                    <a:cubicBezTo>
                      <a:pt x="262392" y="80963"/>
                      <a:pt x="263526" y="79626"/>
                      <a:pt x="263526" y="75616"/>
                    </a:cubicBezTo>
                    <a:cubicBezTo>
                      <a:pt x="263526" y="75616"/>
                      <a:pt x="263526" y="75616"/>
                      <a:pt x="263526" y="10110"/>
                    </a:cubicBezTo>
                    <a:cubicBezTo>
                      <a:pt x="263526" y="7437"/>
                      <a:pt x="262392" y="4763"/>
                      <a:pt x="260124" y="4763"/>
                    </a:cubicBezTo>
                    <a:close/>
                    <a:moveTo>
                      <a:pt x="64823" y="0"/>
                    </a:moveTo>
                    <a:cubicBezTo>
                      <a:pt x="71438" y="0"/>
                      <a:pt x="75406" y="3944"/>
                      <a:pt x="75406" y="10517"/>
                    </a:cubicBezTo>
                    <a:cubicBezTo>
                      <a:pt x="75406" y="10517"/>
                      <a:pt x="75406" y="10517"/>
                      <a:pt x="75406" y="14461"/>
                    </a:cubicBezTo>
                    <a:cubicBezTo>
                      <a:pt x="75406" y="14461"/>
                      <a:pt x="75406" y="14461"/>
                      <a:pt x="93927" y="14461"/>
                    </a:cubicBezTo>
                    <a:cubicBezTo>
                      <a:pt x="93927" y="14461"/>
                      <a:pt x="93927" y="14461"/>
                      <a:pt x="93927" y="10517"/>
                    </a:cubicBezTo>
                    <a:cubicBezTo>
                      <a:pt x="93927" y="3944"/>
                      <a:pt x="99219" y="0"/>
                      <a:pt x="104511" y="0"/>
                    </a:cubicBezTo>
                    <a:cubicBezTo>
                      <a:pt x="109802" y="0"/>
                      <a:pt x="115094" y="3944"/>
                      <a:pt x="115094" y="10517"/>
                    </a:cubicBezTo>
                    <a:cubicBezTo>
                      <a:pt x="115094" y="10517"/>
                      <a:pt x="115094" y="10517"/>
                      <a:pt x="115094" y="14461"/>
                    </a:cubicBezTo>
                    <a:cubicBezTo>
                      <a:pt x="115094" y="14461"/>
                      <a:pt x="115094" y="14461"/>
                      <a:pt x="133615" y="14461"/>
                    </a:cubicBezTo>
                    <a:cubicBezTo>
                      <a:pt x="133615" y="14461"/>
                      <a:pt x="133615" y="14461"/>
                      <a:pt x="133615" y="10517"/>
                    </a:cubicBezTo>
                    <a:cubicBezTo>
                      <a:pt x="133615" y="3944"/>
                      <a:pt x="137584" y="0"/>
                      <a:pt x="142875" y="0"/>
                    </a:cubicBezTo>
                    <a:cubicBezTo>
                      <a:pt x="149490" y="0"/>
                      <a:pt x="153459" y="3944"/>
                      <a:pt x="153459" y="10517"/>
                    </a:cubicBezTo>
                    <a:cubicBezTo>
                      <a:pt x="153459" y="10517"/>
                      <a:pt x="153459" y="10517"/>
                      <a:pt x="153459" y="14461"/>
                    </a:cubicBezTo>
                    <a:cubicBezTo>
                      <a:pt x="153459" y="14461"/>
                      <a:pt x="153459" y="14461"/>
                      <a:pt x="171980" y="14461"/>
                    </a:cubicBezTo>
                    <a:cubicBezTo>
                      <a:pt x="171980" y="14461"/>
                      <a:pt x="171980" y="14461"/>
                      <a:pt x="171980" y="10517"/>
                    </a:cubicBezTo>
                    <a:cubicBezTo>
                      <a:pt x="171980" y="3944"/>
                      <a:pt x="175948" y="0"/>
                      <a:pt x="182563" y="0"/>
                    </a:cubicBezTo>
                    <a:cubicBezTo>
                      <a:pt x="187855" y="0"/>
                      <a:pt x="191823" y="3944"/>
                      <a:pt x="191823" y="10517"/>
                    </a:cubicBezTo>
                    <a:cubicBezTo>
                      <a:pt x="191823" y="10517"/>
                      <a:pt x="191823" y="10517"/>
                      <a:pt x="191823" y="14461"/>
                    </a:cubicBezTo>
                    <a:cubicBezTo>
                      <a:pt x="191823" y="14461"/>
                      <a:pt x="191823" y="14461"/>
                      <a:pt x="210344" y="14461"/>
                    </a:cubicBezTo>
                    <a:cubicBezTo>
                      <a:pt x="210344" y="14461"/>
                      <a:pt x="210344" y="14461"/>
                      <a:pt x="210344" y="10517"/>
                    </a:cubicBezTo>
                    <a:cubicBezTo>
                      <a:pt x="210344" y="3944"/>
                      <a:pt x="215636" y="0"/>
                      <a:pt x="220927" y="0"/>
                    </a:cubicBezTo>
                    <a:cubicBezTo>
                      <a:pt x="226219" y="0"/>
                      <a:pt x="231511" y="3944"/>
                      <a:pt x="231511" y="10517"/>
                    </a:cubicBezTo>
                    <a:cubicBezTo>
                      <a:pt x="231511" y="10517"/>
                      <a:pt x="231511" y="10517"/>
                      <a:pt x="231511" y="14461"/>
                    </a:cubicBezTo>
                    <a:cubicBezTo>
                      <a:pt x="231511" y="14461"/>
                      <a:pt x="231511" y="14461"/>
                      <a:pt x="250032" y="14461"/>
                    </a:cubicBezTo>
                    <a:cubicBezTo>
                      <a:pt x="250032" y="14461"/>
                      <a:pt x="250032" y="14461"/>
                      <a:pt x="250032" y="10517"/>
                    </a:cubicBezTo>
                    <a:cubicBezTo>
                      <a:pt x="250032" y="3944"/>
                      <a:pt x="254000" y="0"/>
                      <a:pt x="260615" y="0"/>
                    </a:cubicBezTo>
                    <a:cubicBezTo>
                      <a:pt x="265907" y="0"/>
                      <a:pt x="269875" y="3944"/>
                      <a:pt x="269875" y="10517"/>
                    </a:cubicBezTo>
                    <a:cubicBezTo>
                      <a:pt x="269875" y="10517"/>
                      <a:pt x="269875" y="10517"/>
                      <a:pt x="269875" y="14461"/>
                    </a:cubicBezTo>
                    <a:cubicBezTo>
                      <a:pt x="269875" y="14461"/>
                      <a:pt x="269875" y="14461"/>
                      <a:pt x="276490" y="14461"/>
                    </a:cubicBezTo>
                    <a:cubicBezTo>
                      <a:pt x="302948" y="14461"/>
                      <a:pt x="325438" y="35496"/>
                      <a:pt x="325438" y="61789"/>
                    </a:cubicBezTo>
                    <a:cubicBezTo>
                      <a:pt x="325438" y="61789"/>
                      <a:pt x="325438" y="61789"/>
                      <a:pt x="325438" y="289223"/>
                    </a:cubicBezTo>
                    <a:cubicBezTo>
                      <a:pt x="325438" y="315516"/>
                      <a:pt x="302948" y="336550"/>
                      <a:pt x="276490" y="336550"/>
                    </a:cubicBezTo>
                    <a:cubicBezTo>
                      <a:pt x="276490" y="336550"/>
                      <a:pt x="276490" y="336550"/>
                      <a:pt x="48948" y="336550"/>
                    </a:cubicBezTo>
                    <a:cubicBezTo>
                      <a:pt x="22490" y="336550"/>
                      <a:pt x="0" y="315516"/>
                      <a:pt x="0" y="289223"/>
                    </a:cubicBezTo>
                    <a:cubicBezTo>
                      <a:pt x="0" y="289223"/>
                      <a:pt x="0" y="289223"/>
                      <a:pt x="0" y="61789"/>
                    </a:cubicBezTo>
                    <a:cubicBezTo>
                      <a:pt x="0" y="35496"/>
                      <a:pt x="22490" y="14461"/>
                      <a:pt x="48948" y="14461"/>
                    </a:cubicBezTo>
                    <a:cubicBezTo>
                      <a:pt x="48948" y="14461"/>
                      <a:pt x="48948" y="14461"/>
                      <a:pt x="55563" y="14461"/>
                    </a:cubicBezTo>
                    <a:cubicBezTo>
                      <a:pt x="55563" y="14461"/>
                      <a:pt x="55563" y="14461"/>
                      <a:pt x="55563" y="10517"/>
                    </a:cubicBezTo>
                    <a:cubicBezTo>
                      <a:pt x="55563" y="3944"/>
                      <a:pt x="59531" y="0"/>
                      <a:pt x="64823" y="0"/>
                    </a:cubicBez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400" i="0" u="none" strike="noStrike" kern="1200" cap="none" spc="0" normalizeH="0" baseline="0" noProof="0" dirty="0">
                  <a:ln>
                    <a:noFill/>
                  </a:ln>
                  <a:solidFill>
                    <a:schemeClr val="tx1">
                      <a:lumMod val="75000"/>
                      <a:lumOff val="25000"/>
                    </a:schemeClr>
                  </a:solidFill>
                  <a:effectLst/>
                  <a:uLnTx/>
                  <a:uFillTx/>
                  <a:latin typeface="Arial" panose="020B0604020202020204" pitchFamily="34" charset="0"/>
                  <a:ea typeface="思源黑体 CN Medium" panose="020B0600000000000000" pitchFamily="34" charset="-122"/>
                  <a:sym typeface="Arial" panose="020B0604020202020204" pitchFamily="34" charset="0"/>
                </a:endParaRPr>
              </a:p>
            </p:txBody>
          </p:sp>
        </p:grpSp>
        <p:sp>
          <p:nvSpPr>
            <p:cNvPr id="28" name="date">
              <a:extLst>
                <a:ext uri="{FF2B5EF4-FFF2-40B4-BE49-F238E27FC236}">
                  <a16:creationId xmlns:a16="http://schemas.microsoft.com/office/drawing/2014/main" id="{CA6753A8-0F61-44A2-A543-5343CC4F4AFE}"/>
                </a:ext>
              </a:extLst>
            </p:cNvPr>
            <p:cNvSpPr txBox="1"/>
            <p:nvPr/>
          </p:nvSpPr>
          <p:spPr>
            <a:xfrm>
              <a:off x="3788132" y="5933728"/>
              <a:ext cx="725738" cy="33920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200" i="0" u="none" strike="noStrike" kern="1200" cap="none" spc="0" normalizeH="0" baseline="0" noProof="0" dirty="0">
                  <a:ln>
                    <a:noFill/>
                  </a:ln>
                  <a:solidFill>
                    <a:schemeClr val="tx1">
                      <a:lumMod val="75000"/>
                      <a:lumOff val="25000"/>
                    </a:schemeClr>
                  </a:solidFill>
                  <a:effectLst/>
                  <a:uLnTx/>
                  <a:uFillTx/>
                  <a:latin typeface="Arial" panose="020B0604020202020204" pitchFamily="34" charset="0"/>
                  <a:ea typeface="思源黑体 CN Medium" panose="020B0600000000000000" pitchFamily="34" charset="-122"/>
                  <a:sym typeface="Arial" panose="020B0604020202020204" pitchFamily="34" charset="0"/>
                </a:rPr>
                <a:t>时间：</a:t>
              </a:r>
            </a:p>
          </p:txBody>
        </p:sp>
      </p:grpSp>
      <p:grpSp>
        <p:nvGrpSpPr>
          <p:cNvPr id="31" name="组合 30">
            <a:extLst>
              <a:ext uri="{FF2B5EF4-FFF2-40B4-BE49-F238E27FC236}">
                <a16:creationId xmlns:a16="http://schemas.microsoft.com/office/drawing/2014/main" id="{8032426D-CA77-423E-B0D0-DC86BC5D7E49}"/>
              </a:ext>
            </a:extLst>
          </p:cNvPr>
          <p:cNvGrpSpPr/>
          <p:nvPr/>
        </p:nvGrpSpPr>
        <p:grpSpPr>
          <a:xfrm>
            <a:off x="6490419" y="4874421"/>
            <a:ext cx="1048634" cy="276999"/>
            <a:chOff x="6290819" y="5933728"/>
            <a:chExt cx="1284112" cy="339202"/>
          </a:xfrm>
        </p:grpSpPr>
        <p:sp>
          <p:nvSpPr>
            <p:cNvPr id="32" name="author">
              <a:extLst>
                <a:ext uri="{FF2B5EF4-FFF2-40B4-BE49-F238E27FC236}">
                  <a16:creationId xmlns:a16="http://schemas.microsoft.com/office/drawing/2014/main" id="{8688A306-7ADF-4E5A-98A1-3F77C4BF4510}"/>
                </a:ext>
              </a:extLst>
            </p:cNvPr>
            <p:cNvSpPr txBox="1"/>
            <p:nvPr/>
          </p:nvSpPr>
          <p:spPr>
            <a:xfrm>
              <a:off x="6642757" y="5933728"/>
              <a:ext cx="932174" cy="33920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200" i="0" u="none" strike="noStrike" kern="1200" cap="none" spc="0" normalizeH="0" baseline="0" noProof="0" dirty="0">
                  <a:ln>
                    <a:noFill/>
                  </a:ln>
                  <a:solidFill>
                    <a:schemeClr val="tx1">
                      <a:lumMod val="75000"/>
                      <a:lumOff val="25000"/>
                    </a:schemeClr>
                  </a:solidFill>
                  <a:effectLst/>
                  <a:uLnTx/>
                  <a:uFillTx/>
                  <a:latin typeface="Arial" panose="020B0604020202020204" pitchFamily="34" charset="0"/>
                  <a:ea typeface="思源黑体 CN Medium" panose="020B0600000000000000" pitchFamily="34" charset="-122"/>
                  <a:sym typeface="Arial" panose="020B0604020202020204" pitchFamily="34" charset="0"/>
                </a:rPr>
                <a:t>汇报人：</a:t>
              </a:r>
            </a:p>
          </p:txBody>
        </p:sp>
        <p:grpSp>
          <p:nvGrpSpPr>
            <p:cNvPr id="33" name="组合 32">
              <a:extLst>
                <a:ext uri="{FF2B5EF4-FFF2-40B4-BE49-F238E27FC236}">
                  <a16:creationId xmlns:a16="http://schemas.microsoft.com/office/drawing/2014/main" id="{60C31563-4F72-46BA-AF89-286EA46BFA46}"/>
                </a:ext>
              </a:extLst>
            </p:cNvPr>
            <p:cNvGrpSpPr/>
            <p:nvPr/>
          </p:nvGrpSpPr>
          <p:grpSpPr>
            <a:xfrm>
              <a:off x="6290819" y="5969714"/>
              <a:ext cx="290422" cy="290422"/>
              <a:chOff x="6112795" y="5959066"/>
              <a:chExt cx="290422" cy="290422"/>
            </a:xfrm>
          </p:grpSpPr>
          <p:sp>
            <p:nvSpPr>
              <p:cNvPr id="34" name="椭圆 33">
                <a:extLst>
                  <a:ext uri="{FF2B5EF4-FFF2-40B4-BE49-F238E27FC236}">
                    <a16:creationId xmlns:a16="http://schemas.microsoft.com/office/drawing/2014/main" id="{6A9D666F-220A-4457-BA02-25CD0827C225}"/>
                  </a:ext>
                </a:extLst>
              </p:cNvPr>
              <p:cNvSpPr/>
              <p:nvPr/>
            </p:nvSpPr>
            <p:spPr>
              <a:xfrm>
                <a:off x="6112795" y="5959066"/>
                <a:ext cx="290422" cy="290422"/>
              </a:xfrm>
              <a:prstGeom prst="ellipse">
                <a:avLst/>
              </a:prstGeom>
              <a:solidFill>
                <a:srgbClr val="D92531"/>
              </a:solidFill>
              <a:ln>
                <a:noFill/>
              </a:ln>
              <a:effectLst>
                <a:outerShdw blurRad="508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tx1">
                      <a:lumMod val="75000"/>
                      <a:lumOff val="25000"/>
                    </a:schemeClr>
                  </a:solidFill>
                  <a:latin typeface="Arial" panose="020B0604020202020204" pitchFamily="34" charset="0"/>
                  <a:ea typeface="思源黑体 CN Medium" panose="020B0600000000000000" pitchFamily="34" charset="-122"/>
                  <a:sym typeface="Arial" panose="020B0604020202020204" pitchFamily="34" charset="0"/>
                </a:endParaRPr>
              </a:p>
            </p:txBody>
          </p:sp>
          <p:sp>
            <p:nvSpPr>
              <p:cNvPr id="35" name="student-graduation-cap-shape_52041">
                <a:extLst>
                  <a:ext uri="{FF2B5EF4-FFF2-40B4-BE49-F238E27FC236}">
                    <a16:creationId xmlns:a16="http://schemas.microsoft.com/office/drawing/2014/main" id="{75DA5254-1429-4F87-B0C3-29216CAF611E}"/>
                  </a:ext>
                </a:extLst>
              </p:cNvPr>
              <p:cNvSpPr>
                <a:spLocks noChangeAspect="1"/>
              </p:cNvSpPr>
              <p:nvPr/>
            </p:nvSpPr>
            <p:spPr bwMode="auto">
              <a:xfrm>
                <a:off x="6195064" y="6028461"/>
                <a:ext cx="125885" cy="151633"/>
              </a:xfrm>
              <a:custGeom>
                <a:avLst/>
                <a:gdLst>
                  <a:gd name="connsiteX0" fmla="*/ 56671 w 279400"/>
                  <a:gd name="connsiteY0" fmla="*/ 192087 h 336550"/>
                  <a:gd name="connsiteX1" fmla="*/ 224047 w 279400"/>
                  <a:gd name="connsiteY1" fmla="*/ 192087 h 336550"/>
                  <a:gd name="connsiteX2" fmla="*/ 279400 w 279400"/>
                  <a:gd name="connsiteY2" fmla="*/ 247752 h 336550"/>
                  <a:gd name="connsiteX3" fmla="*/ 279400 w 279400"/>
                  <a:gd name="connsiteY3" fmla="*/ 336550 h 336550"/>
                  <a:gd name="connsiteX4" fmla="*/ 176602 w 279400"/>
                  <a:gd name="connsiteY4" fmla="*/ 336550 h 336550"/>
                  <a:gd name="connsiteX5" fmla="*/ 158151 w 279400"/>
                  <a:gd name="connsiteY5" fmla="*/ 245101 h 336550"/>
                  <a:gd name="connsiteX6" fmla="*/ 151562 w 279400"/>
                  <a:gd name="connsiteY6" fmla="*/ 239800 h 336550"/>
                  <a:gd name="connsiteX7" fmla="*/ 167377 w 279400"/>
                  <a:gd name="connsiteY7" fmla="*/ 213293 h 336550"/>
                  <a:gd name="connsiteX8" fmla="*/ 167377 w 279400"/>
                  <a:gd name="connsiteY8" fmla="*/ 209317 h 336550"/>
                  <a:gd name="connsiteX9" fmla="*/ 163423 w 279400"/>
                  <a:gd name="connsiteY9" fmla="*/ 207991 h 336550"/>
                  <a:gd name="connsiteX10" fmla="*/ 121249 w 279400"/>
                  <a:gd name="connsiteY10" fmla="*/ 207991 h 336550"/>
                  <a:gd name="connsiteX11" fmla="*/ 118613 w 279400"/>
                  <a:gd name="connsiteY11" fmla="*/ 209317 h 336550"/>
                  <a:gd name="connsiteX12" fmla="*/ 118613 w 279400"/>
                  <a:gd name="connsiteY12" fmla="*/ 213293 h 336550"/>
                  <a:gd name="connsiteX13" fmla="*/ 134429 w 279400"/>
                  <a:gd name="connsiteY13" fmla="*/ 239800 h 336550"/>
                  <a:gd name="connsiteX14" fmla="*/ 126521 w 279400"/>
                  <a:gd name="connsiteY14" fmla="*/ 245101 h 336550"/>
                  <a:gd name="connsiteX15" fmla="*/ 110706 w 279400"/>
                  <a:gd name="connsiteY15" fmla="*/ 336550 h 336550"/>
                  <a:gd name="connsiteX16" fmla="*/ 0 w 279400"/>
                  <a:gd name="connsiteY16" fmla="*/ 336550 h 336550"/>
                  <a:gd name="connsiteX17" fmla="*/ 0 w 279400"/>
                  <a:gd name="connsiteY17" fmla="*/ 247752 h 336550"/>
                  <a:gd name="connsiteX18" fmla="*/ 56671 w 279400"/>
                  <a:gd name="connsiteY18" fmla="*/ 192087 h 336550"/>
                  <a:gd name="connsiteX19" fmla="*/ 138907 w 279400"/>
                  <a:gd name="connsiteY19" fmla="*/ 0 h 336550"/>
                  <a:gd name="connsiteX20" fmla="*/ 219076 w 279400"/>
                  <a:gd name="connsiteY20" fmla="*/ 80169 h 336550"/>
                  <a:gd name="connsiteX21" fmla="*/ 138907 w 279400"/>
                  <a:gd name="connsiteY21" fmla="*/ 160338 h 336550"/>
                  <a:gd name="connsiteX22" fmla="*/ 58738 w 279400"/>
                  <a:gd name="connsiteY22" fmla="*/ 80169 h 336550"/>
                  <a:gd name="connsiteX23" fmla="*/ 138907 w 279400"/>
                  <a:gd name="connsiteY23"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79400" h="336550">
                    <a:moveTo>
                      <a:pt x="56671" y="192087"/>
                    </a:moveTo>
                    <a:cubicBezTo>
                      <a:pt x="56671" y="192087"/>
                      <a:pt x="56671" y="192087"/>
                      <a:pt x="224047" y="192087"/>
                    </a:cubicBezTo>
                    <a:cubicBezTo>
                      <a:pt x="254360" y="192087"/>
                      <a:pt x="279400" y="217269"/>
                      <a:pt x="279400" y="247752"/>
                    </a:cubicBezTo>
                    <a:cubicBezTo>
                      <a:pt x="279400" y="247752"/>
                      <a:pt x="279400" y="247752"/>
                      <a:pt x="279400" y="336550"/>
                    </a:cubicBezTo>
                    <a:cubicBezTo>
                      <a:pt x="279400" y="336550"/>
                      <a:pt x="279400" y="336550"/>
                      <a:pt x="176602" y="336550"/>
                    </a:cubicBezTo>
                    <a:cubicBezTo>
                      <a:pt x="176602" y="336550"/>
                      <a:pt x="176602" y="336550"/>
                      <a:pt x="158151" y="245101"/>
                    </a:cubicBezTo>
                    <a:cubicBezTo>
                      <a:pt x="158151" y="242450"/>
                      <a:pt x="154197" y="239800"/>
                      <a:pt x="151562" y="239800"/>
                    </a:cubicBezTo>
                    <a:cubicBezTo>
                      <a:pt x="151562" y="239800"/>
                      <a:pt x="151562" y="239800"/>
                      <a:pt x="167377" y="213293"/>
                    </a:cubicBezTo>
                    <a:cubicBezTo>
                      <a:pt x="167377" y="211967"/>
                      <a:pt x="167377" y="210642"/>
                      <a:pt x="167377" y="209317"/>
                    </a:cubicBezTo>
                    <a:cubicBezTo>
                      <a:pt x="166059" y="207991"/>
                      <a:pt x="164741" y="207991"/>
                      <a:pt x="163423" y="207991"/>
                    </a:cubicBezTo>
                    <a:cubicBezTo>
                      <a:pt x="163423" y="207991"/>
                      <a:pt x="163423" y="207991"/>
                      <a:pt x="121249" y="207991"/>
                    </a:cubicBezTo>
                    <a:cubicBezTo>
                      <a:pt x="119931" y="207991"/>
                      <a:pt x="118613" y="207991"/>
                      <a:pt x="118613" y="209317"/>
                    </a:cubicBezTo>
                    <a:cubicBezTo>
                      <a:pt x="117296" y="210642"/>
                      <a:pt x="117296" y="211967"/>
                      <a:pt x="118613" y="213293"/>
                    </a:cubicBezTo>
                    <a:cubicBezTo>
                      <a:pt x="118613" y="213293"/>
                      <a:pt x="118613" y="213293"/>
                      <a:pt x="134429" y="239800"/>
                    </a:cubicBezTo>
                    <a:cubicBezTo>
                      <a:pt x="130475" y="239800"/>
                      <a:pt x="127839" y="242450"/>
                      <a:pt x="126521" y="245101"/>
                    </a:cubicBezTo>
                    <a:cubicBezTo>
                      <a:pt x="126521" y="245101"/>
                      <a:pt x="126521" y="245101"/>
                      <a:pt x="110706" y="336550"/>
                    </a:cubicBezTo>
                    <a:cubicBezTo>
                      <a:pt x="110706" y="336550"/>
                      <a:pt x="110706" y="336550"/>
                      <a:pt x="0" y="336550"/>
                    </a:cubicBezTo>
                    <a:cubicBezTo>
                      <a:pt x="0" y="336550"/>
                      <a:pt x="0" y="336550"/>
                      <a:pt x="0" y="247752"/>
                    </a:cubicBezTo>
                    <a:cubicBezTo>
                      <a:pt x="0" y="217269"/>
                      <a:pt x="25040" y="192087"/>
                      <a:pt x="56671" y="192087"/>
                    </a:cubicBezTo>
                    <a:close/>
                    <a:moveTo>
                      <a:pt x="138907" y="0"/>
                    </a:moveTo>
                    <a:cubicBezTo>
                      <a:pt x="183183" y="0"/>
                      <a:pt x="219076" y="35893"/>
                      <a:pt x="219076" y="80169"/>
                    </a:cubicBezTo>
                    <a:cubicBezTo>
                      <a:pt x="219076" y="124445"/>
                      <a:pt x="183183" y="160338"/>
                      <a:pt x="138907" y="160338"/>
                    </a:cubicBezTo>
                    <a:cubicBezTo>
                      <a:pt x="94631" y="160338"/>
                      <a:pt x="58738" y="124445"/>
                      <a:pt x="58738" y="80169"/>
                    </a:cubicBezTo>
                    <a:cubicBezTo>
                      <a:pt x="58738" y="35893"/>
                      <a:pt x="94631" y="0"/>
                      <a:pt x="138907" y="0"/>
                    </a:cubicBezTo>
                    <a:close/>
                  </a:path>
                </a:pathLst>
              </a:custGeom>
              <a:solidFill>
                <a:schemeClr val="bg1"/>
              </a:solid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400" i="0" u="none" strike="noStrike" kern="1200" cap="none" spc="0" normalizeH="0" baseline="0" noProof="0" dirty="0">
                  <a:ln>
                    <a:noFill/>
                  </a:ln>
                  <a:solidFill>
                    <a:schemeClr val="tx1">
                      <a:lumMod val="75000"/>
                      <a:lumOff val="25000"/>
                    </a:schemeClr>
                  </a:solidFill>
                  <a:effectLst/>
                  <a:uLnTx/>
                  <a:uFillTx/>
                  <a:latin typeface="Arial" panose="020B0604020202020204" pitchFamily="34" charset="0"/>
                  <a:ea typeface="思源黑体 CN Medium" panose="020B0600000000000000" pitchFamily="34" charset="-122"/>
                  <a:sym typeface="Arial" panose="020B0604020202020204" pitchFamily="34" charset="0"/>
                </a:endParaRPr>
              </a:p>
            </p:txBody>
          </p:sp>
        </p:grpSp>
      </p:grpSp>
      <p:sp>
        <p:nvSpPr>
          <p:cNvPr id="36" name="ppt_type">
            <a:extLst>
              <a:ext uri="{FF2B5EF4-FFF2-40B4-BE49-F238E27FC236}">
                <a16:creationId xmlns:a16="http://schemas.microsoft.com/office/drawing/2014/main" id="{ABE6ACAF-1170-4BBD-B3C3-3831C0448442}"/>
              </a:ext>
            </a:extLst>
          </p:cNvPr>
          <p:cNvSpPr txBox="1"/>
          <p:nvPr/>
        </p:nvSpPr>
        <p:spPr>
          <a:xfrm>
            <a:off x="6133990" y="2279702"/>
            <a:ext cx="4103680" cy="523220"/>
          </a:xfrm>
          <a:prstGeom prst="rect">
            <a:avLst/>
          </a:prstGeom>
          <a:noFill/>
        </p:spPr>
        <p:txBody>
          <a:bodyPr wrap="square" rtlCol="0">
            <a:spAutoFit/>
          </a:bodyPr>
          <a:lstStyle/>
          <a:p>
            <a:pPr algn="ctr"/>
            <a:r>
              <a:rPr lang="en-US" altLang="zh-CN" sz="2800" dirty="0">
                <a:solidFill>
                  <a:schemeClr val="tx1">
                    <a:lumMod val="75000"/>
                    <a:lumOff val="25000"/>
                  </a:schemeClr>
                </a:solidFill>
                <a:latin typeface="Arial" panose="020B0604020202020204" pitchFamily="34" charset="0"/>
                <a:ea typeface="思源黑体 CN Medium" panose="020B0600000000000000" pitchFamily="34" charset="-122"/>
                <a:cs typeface="Aparajita" panose="020B0604020202020204" pitchFamily="34" charset="0"/>
                <a:sym typeface="Arial" panose="020B0604020202020204" pitchFamily="34" charset="0"/>
              </a:rPr>
              <a:t>2022-WORK REPORT</a:t>
            </a:r>
            <a:endParaRPr lang="zh-CN" altLang="en-US" sz="2800" dirty="0">
              <a:solidFill>
                <a:schemeClr val="tx1">
                  <a:lumMod val="75000"/>
                  <a:lumOff val="25000"/>
                </a:schemeClr>
              </a:solidFill>
              <a:latin typeface="Arial" panose="020B0604020202020204" pitchFamily="34" charset="0"/>
              <a:ea typeface="思源黑体 CN Medium" panose="020B0600000000000000" pitchFamily="34" charset="-122"/>
              <a:cs typeface="Aparajita" panose="020B0604020202020204" pitchFamily="34" charset="0"/>
              <a:sym typeface="Arial" panose="020B0604020202020204" pitchFamily="34" charset="0"/>
            </a:endParaRPr>
          </a:p>
        </p:txBody>
      </p:sp>
      <p:grpSp>
        <p:nvGrpSpPr>
          <p:cNvPr id="6" name="组合 5">
            <a:extLst>
              <a:ext uri="{FF2B5EF4-FFF2-40B4-BE49-F238E27FC236}">
                <a16:creationId xmlns:a16="http://schemas.microsoft.com/office/drawing/2014/main" id="{79014EC2-42E4-463C-8731-62293F5DF7D1}"/>
              </a:ext>
            </a:extLst>
          </p:cNvPr>
          <p:cNvGrpSpPr/>
          <p:nvPr/>
        </p:nvGrpSpPr>
        <p:grpSpPr>
          <a:xfrm>
            <a:off x="9837277" y="524829"/>
            <a:ext cx="1808185" cy="457494"/>
            <a:chOff x="9837277" y="255009"/>
            <a:chExt cx="1808185" cy="457494"/>
          </a:xfrm>
        </p:grpSpPr>
        <p:grpSp>
          <p:nvGrpSpPr>
            <p:cNvPr id="3" name="组合 2">
              <a:extLst>
                <a:ext uri="{FF2B5EF4-FFF2-40B4-BE49-F238E27FC236}">
                  <a16:creationId xmlns:a16="http://schemas.microsoft.com/office/drawing/2014/main" id="{3E00620F-36E3-4577-90F3-93EB73E0BB1A}"/>
                </a:ext>
              </a:extLst>
            </p:cNvPr>
            <p:cNvGrpSpPr/>
            <p:nvPr/>
          </p:nvGrpSpPr>
          <p:grpSpPr>
            <a:xfrm>
              <a:off x="10215298" y="255009"/>
              <a:ext cx="1430164" cy="457494"/>
              <a:chOff x="10215298" y="255009"/>
              <a:chExt cx="1430164" cy="457494"/>
            </a:xfrm>
          </p:grpSpPr>
          <p:sp>
            <p:nvSpPr>
              <p:cNvPr id="37" name="文本框 36">
                <a:extLst>
                  <a:ext uri="{FF2B5EF4-FFF2-40B4-BE49-F238E27FC236}">
                    <a16:creationId xmlns:a16="http://schemas.microsoft.com/office/drawing/2014/main" id="{3D29290B-15D4-425D-9FF4-7A7CDDB80621}"/>
                  </a:ext>
                </a:extLst>
              </p:cNvPr>
              <p:cNvSpPr txBox="1"/>
              <p:nvPr/>
            </p:nvSpPr>
            <p:spPr>
              <a:xfrm>
                <a:off x="10215298" y="255009"/>
                <a:ext cx="1430164" cy="338554"/>
              </a:xfrm>
              <a:prstGeom prst="rect">
                <a:avLst/>
              </a:prstGeom>
              <a:noFill/>
            </p:spPr>
            <p:txBody>
              <a:bodyPr wrap="square" rtlCol="0">
                <a:spAutoFit/>
              </a:bodyPr>
              <a:lstStyle/>
              <a:p>
                <a:pPr algn="ctr"/>
                <a:r>
                  <a:rPr lang="en-US" altLang="zh-CN" sz="1600" b="1" dirty="0">
                    <a:solidFill>
                      <a:schemeClr val="tx1">
                        <a:lumMod val="75000"/>
                        <a:lumOff val="25000"/>
                      </a:schemeClr>
                    </a:solidFill>
                    <a:latin typeface="Arial" panose="020B0604020202020204" pitchFamily="34" charset="0"/>
                    <a:ea typeface="思源黑体 CN Medium" panose="020B0600000000000000" pitchFamily="34" charset="-122"/>
                    <a:cs typeface="Aparajita" panose="020B0604020202020204" pitchFamily="34" charset="0"/>
                    <a:sym typeface="Arial" panose="020B0604020202020204" pitchFamily="34" charset="0"/>
                  </a:rPr>
                  <a:t>YOUR LOGO</a:t>
                </a:r>
                <a:endParaRPr lang="zh-CN" altLang="en-US" sz="1600" b="1" dirty="0">
                  <a:solidFill>
                    <a:schemeClr val="tx1">
                      <a:lumMod val="75000"/>
                      <a:lumOff val="25000"/>
                    </a:schemeClr>
                  </a:solidFill>
                  <a:latin typeface="Arial" panose="020B0604020202020204" pitchFamily="34" charset="0"/>
                  <a:ea typeface="思源黑体 CN Medium" panose="020B0600000000000000" pitchFamily="34" charset="-122"/>
                  <a:cs typeface="Aparajita" panose="020B0604020202020204" pitchFamily="34" charset="0"/>
                  <a:sym typeface="Arial" panose="020B0604020202020204" pitchFamily="34" charset="0"/>
                </a:endParaRPr>
              </a:p>
            </p:txBody>
          </p:sp>
          <p:sp>
            <p:nvSpPr>
              <p:cNvPr id="38" name="文本框 37">
                <a:extLst>
                  <a:ext uri="{FF2B5EF4-FFF2-40B4-BE49-F238E27FC236}">
                    <a16:creationId xmlns:a16="http://schemas.microsoft.com/office/drawing/2014/main" id="{B25D2DA7-5CDD-4FA7-BCF3-F5FD27C050C2}"/>
                  </a:ext>
                </a:extLst>
              </p:cNvPr>
              <p:cNvSpPr txBox="1"/>
              <p:nvPr/>
            </p:nvSpPr>
            <p:spPr>
              <a:xfrm>
                <a:off x="10239031" y="512448"/>
                <a:ext cx="1382698" cy="200055"/>
              </a:xfrm>
              <a:prstGeom prst="rect">
                <a:avLst/>
              </a:prstGeom>
              <a:noFill/>
            </p:spPr>
            <p:txBody>
              <a:bodyPr wrap="square">
                <a:spAutoFit/>
              </a:bodyPr>
              <a:lstStyle/>
              <a:p>
                <a:pPr algn="dist"/>
                <a:r>
                  <a:rPr lang="zh-CN" altLang="en-US" sz="700" dirty="0"/>
                  <a:t>588ku.com</a:t>
                </a:r>
              </a:p>
            </p:txBody>
          </p:sp>
        </p:grpSp>
        <p:sp>
          <p:nvSpPr>
            <p:cNvPr id="44" name="任意多边形: 形状 43">
              <a:extLst>
                <a:ext uri="{FF2B5EF4-FFF2-40B4-BE49-F238E27FC236}">
                  <a16:creationId xmlns:a16="http://schemas.microsoft.com/office/drawing/2014/main" id="{CFC85721-2B96-4705-90AA-20BAFD4ED52F}"/>
                </a:ext>
              </a:extLst>
            </p:cNvPr>
            <p:cNvSpPr/>
            <p:nvPr/>
          </p:nvSpPr>
          <p:spPr>
            <a:xfrm>
              <a:off x="9837277" y="343582"/>
              <a:ext cx="280349" cy="280349"/>
            </a:xfrm>
            <a:custGeom>
              <a:avLst/>
              <a:gdLst>
                <a:gd name="connsiteX0" fmla="*/ 421158 w 543904"/>
                <a:gd name="connsiteY0" fmla="*/ 149206 h 543904"/>
                <a:gd name="connsiteX1" fmla="*/ 543904 w 543904"/>
                <a:gd name="connsiteY1" fmla="*/ 271952 h 543904"/>
                <a:gd name="connsiteX2" fmla="*/ 421158 w 543904"/>
                <a:gd name="connsiteY2" fmla="*/ 394698 h 543904"/>
                <a:gd name="connsiteX3" fmla="*/ 298412 w 543904"/>
                <a:gd name="connsiteY3" fmla="*/ 271952 h 543904"/>
                <a:gd name="connsiteX4" fmla="*/ 271952 w 543904"/>
                <a:gd name="connsiteY4" fmla="*/ 0 h 543904"/>
                <a:gd name="connsiteX5" fmla="*/ 381179 w 543904"/>
                <a:gd name="connsiteY5" fmla="*/ 109227 h 543904"/>
                <a:gd name="connsiteX6" fmla="*/ 218454 w 543904"/>
                <a:gd name="connsiteY6" fmla="*/ 271952 h 543904"/>
                <a:gd name="connsiteX7" fmla="*/ 381179 w 543904"/>
                <a:gd name="connsiteY7" fmla="*/ 434677 h 543904"/>
                <a:gd name="connsiteX8" fmla="*/ 271952 w 543904"/>
                <a:gd name="connsiteY8" fmla="*/ 543904 h 543904"/>
                <a:gd name="connsiteX9" fmla="*/ 0 w 543904"/>
                <a:gd name="connsiteY9" fmla="*/ 271952 h 5439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3904" h="543904">
                  <a:moveTo>
                    <a:pt x="421158" y="149206"/>
                  </a:moveTo>
                  <a:lnTo>
                    <a:pt x="543904" y="271952"/>
                  </a:lnTo>
                  <a:lnTo>
                    <a:pt x="421158" y="394698"/>
                  </a:lnTo>
                  <a:lnTo>
                    <a:pt x="298412" y="271952"/>
                  </a:lnTo>
                  <a:close/>
                  <a:moveTo>
                    <a:pt x="271952" y="0"/>
                  </a:moveTo>
                  <a:lnTo>
                    <a:pt x="381179" y="109227"/>
                  </a:lnTo>
                  <a:lnTo>
                    <a:pt x="218454" y="271952"/>
                  </a:lnTo>
                  <a:lnTo>
                    <a:pt x="381179" y="434677"/>
                  </a:lnTo>
                  <a:lnTo>
                    <a:pt x="271952" y="543904"/>
                  </a:lnTo>
                  <a:lnTo>
                    <a:pt x="0" y="271952"/>
                  </a:lnTo>
                  <a:close/>
                </a:path>
              </a:pathLst>
            </a:custGeom>
            <a:solidFill>
              <a:srgbClr val="D9253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spTree>
    <p:extLst>
      <p:ext uri="{BB962C8B-B14F-4D97-AF65-F5344CB8AC3E}">
        <p14:creationId xmlns:p14="http://schemas.microsoft.com/office/powerpoint/2010/main" val="2996446433"/>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2"/>
                                        </p:tgtEl>
                                        <p:attrNameLst>
                                          <p:attrName>style.visibility</p:attrName>
                                        </p:attrNameLst>
                                      </p:cBhvr>
                                      <p:to>
                                        <p:strVal val="visible"/>
                                      </p:to>
                                    </p:set>
                                    <p:anim calcmode="lin" valueType="num">
                                      <p:cBhvr>
                                        <p:cTn id="7" dur="500" fill="hold"/>
                                        <p:tgtEl>
                                          <p:spTgt spid="2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2"/>
                                        </p:tgtEl>
                                        <p:attrNameLst>
                                          <p:attrName>ppt_y</p:attrName>
                                        </p:attrNameLst>
                                      </p:cBhvr>
                                      <p:tavLst>
                                        <p:tav tm="0">
                                          <p:val>
                                            <p:strVal val="#ppt_y"/>
                                          </p:val>
                                        </p:tav>
                                        <p:tav tm="100000">
                                          <p:val>
                                            <p:strVal val="#ppt_y"/>
                                          </p:val>
                                        </p:tav>
                                      </p:tavLst>
                                    </p:anim>
                                    <p:anim calcmode="lin" valueType="num">
                                      <p:cBhvr>
                                        <p:cTn id="9" dur="500" fill="hold"/>
                                        <p:tgtEl>
                                          <p:spTgt spid="2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2"/>
                                        </p:tgtEl>
                                      </p:cBhvr>
                                    </p:animEffect>
                                  </p:childTnLst>
                                </p:cTn>
                              </p:par>
                              <p:par>
                                <p:cTn id="12" presetID="42" presetClass="entr" presetSubtype="0" fill="hold" grpId="0" nodeType="withEffect">
                                  <p:stCondLst>
                                    <p:cond delay="750"/>
                                  </p:stCondLst>
                                  <p:childTnLst>
                                    <p:set>
                                      <p:cBhvr>
                                        <p:cTn id="13" dur="1" fill="hold">
                                          <p:stCondLst>
                                            <p:cond delay="0"/>
                                          </p:stCondLst>
                                        </p:cTn>
                                        <p:tgtEl>
                                          <p:spTgt spid="20"/>
                                        </p:tgtEl>
                                        <p:attrNameLst>
                                          <p:attrName>style.visibility</p:attrName>
                                        </p:attrNameLst>
                                      </p:cBhvr>
                                      <p:to>
                                        <p:strVal val="visible"/>
                                      </p:to>
                                    </p:set>
                                    <p:animEffect transition="in" filter="fade">
                                      <p:cBhvr>
                                        <p:cTn id="14" dur="1000"/>
                                        <p:tgtEl>
                                          <p:spTgt spid="20"/>
                                        </p:tgtEl>
                                      </p:cBhvr>
                                    </p:animEffect>
                                    <p:anim calcmode="lin" valueType="num">
                                      <p:cBhvr>
                                        <p:cTn id="15" dur="1000" fill="hold"/>
                                        <p:tgtEl>
                                          <p:spTgt spid="20"/>
                                        </p:tgtEl>
                                        <p:attrNameLst>
                                          <p:attrName>ppt_x</p:attrName>
                                        </p:attrNameLst>
                                      </p:cBhvr>
                                      <p:tavLst>
                                        <p:tav tm="0">
                                          <p:val>
                                            <p:strVal val="#ppt_x"/>
                                          </p:val>
                                        </p:tav>
                                        <p:tav tm="100000">
                                          <p:val>
                                            <p:strVal val="#ppt_x"/>
                                          </p:val>
                                        </p:tav>
                                      </p:tavLst>
                                    </p:anim>
                                    <p:anim calcmode="lin" valueType="num">
                                      <p:cBhvr>
                                        <p:cTn id="16" dur="1000" fill="hold"/>
                                        <p:tgtEl>
                                          <p:spTgt spid="20"/>
                                        </p:tgtEl>
                                        <p:attrNameLst>
                                          <p:attrName>ppt_y</p:attrName>
                                        </p:attrNameLst>
                                      </p:cBhvr>
                                      <p:tavLst>
                                        <p:tav tm="0">
                                          <p:val>
                                            <p:strVal val="#ppt_y+.1"/>
                                          </p:val>
                                        </p:tav>
                                        <p:tav tm="100000">
                                          <p:val>
                                            <p:strVal val="#ppt_y"/>
                                          </p:val>
                                        </p:tav>
                                      </p:tavLst>
                                    </p:anim>
                                  </p:childTnLst>
                                </p:cTn>
                              </p:par>
                              <p:par>
                                <p:cTn id="17" presetID="37" presetClass="entr" presetSubtype="0" fill="hold" nodeType="withEffect">
                                  <p:stCondLst>
                                    <p:cond delay="750"/>
                                  </p:stCondLst>
                                  <p:childTnLst>
                                    <p:set>
                                      <p:cBhvr>
                                        <p:cTn id="18" dur="1" fill="hold">
                                          <p:stCondLst>
                                            <p:cond delay="0"/>
                                          </p:stCondLst>
                                        </p:cTn>
                                        <p:tgtEl>
                                          <p:spTgt spid="24"/>
                                        </p:tgtEl>
                                        <p:attrNameLst>
                                          <p:attrName>style.visibility</p:attrName>
                                        </p:attrNameLst>
                                      </p:cBhvr>
                                      <p:to>
                                        <p:strVal val="visible"/>
                                      </p:to>
                                    </p:set>
                                    <p:animEffect transition="in" filter="fade">
                                      <p:cBhvr>
                                        <p:cTn id="19" dur="750"/>
                                        <p:tgtEl>
                                          <p:spTgt spid="24"/>
                                        </p:tgtEl>
                                      </p:cBhvr>
                                    </p:animEffect>
                                    <p:anim calcmode="lin" valueType="num">
                                      <p:cBhvr>
                                        <p:cTn id="20" dur="750" fill="hold"/>
                                        <p:tgtEl>
                                          <p:spTgt spid="24"/>
                                        </p:tgtEl>
                                        <p:attrNameLst>
                                          <p:attrName>ppt_x</p:attrName>
                                        </p:attrNameLst>
                                      </p:cBhvr>
                                      <p:tavLst>
                                        <p:tav tm="0">
                                          <p:val>
                                            <p:strVal val="#ppt_x"/>
                                          </p:val>
                                        </p:tav>
                                        <p:tav tm="100000">
                                          <p:val>
                                            <p:strVal val="#ppt_x"/>
                                          </p:val>
                                        </p:tav>
                                      </p:tavLst>
                                    </p:anim>
                                    <p:anim calcmode="lin" valueType="num">
                                      <p:cBhvr>
                                        <p:cTn id="21" dur="675" decel="100000" fill="hold"/>
                                        <p:tgtEl>
                                          <p:spTgt spid="24"/>
                                        </p:tgtEl>
                                        <p:attrNameLst>
                                          <p:attrName>ppt_y</p:attrName>
                                        </p:attrNameLst>
                                      </p:cBhvr>
                                      <p:tavLst>
                                        <p:tav tm="0">
                                          <p:val>
                                            <p:strVal val="#ppt_y+1"/>
                                          </p:val>
                                        </p:tav>
                                        <p:tav tm="100000">
                                          <p:val>
                                            <p:strVal val="#ppt_y-.03"/>
                                          </p:val>
                                        </p:tav>
                                      </p:tavLst>
                                    </p:anim>
                                    <p:anim calcmode="lin" valueType="num">
                                      <p:cBhvr>
                                        <p:cTn id="22" dur="75" accel="100000" fill="hold">
                                          <p:stCondLst>
                                            <p:cond delay="675"/>
                                          </p:stCondLst>
                                        </p:cTn>
                                        <p:tgtEl>
                                          <p:spTgt spid="24"/>
                                        </p:tgtEl>
                                        <p:attrNameLst>
                                          <p:attrName>ppt_y</p:attrName>
                                        </p:attrNameLst>
                                      </p:cBhvr>
                                      <p:tavLst>
                                        <p:tav tm="0">
                                          <p:val>
                                            <p:strVal val="#ppt_y-.03"/>
                                          </p:val>
                                        </p:tav>
                                        <p:tav tm="100000">
                                          <p:val>
                                            <p:strVal val="#ppt_y"/>
                                          </p:val>
                                        </p:tav>
                                      </p:tavLst>
                                    </p:anim>
                                  </p:childTnLst>
                                </p:cTn>
                              </p:par>
                              <p:par>
                                <p:cTn id="23" presetID="37" presetClass="entr" presetSubtype="0" fill="hold" nodeType="withEffect">
                                  <p:stCondLst>
                                    <p:cond delay="1000"/>
                                  </p:stCondLst>
                                  <p:childTnLst>
                                    <p:set>
                                      <p:cBhvr>
                                        <p:cTn id="24" dur="1" fill="hold">
                                          <p:stCondLst>
                                            <p:cond delay="0"/>
                                          </p:stCondLst>
                                        </p:cTn>
                                        <p:tgtEl>
                                          <p:spTgt spid="31"/>
                                        </p:tgtEl>
                                        <p:attrNameLst>
                                          <p:attrName>style.visibility</p:attrName>
                                        </p:attrNameLst>
                                      </p:cBhvr>
                                      <p:to>
                                        <p:strVal val="visible"/>
                                      </p:to>
                                    </p:set>
                                    <p:animEffect transition="in" filter="fade">
                                      <p:cBhvr>
                                        <p:cTn id="25" dur="750"/>
                                        <p:tgtEl>
                                          <p:spTgt spid="31"/>
                                        </p:tgtEl>
                                      </p:cBhvr>
                                    </p:animEffect>
                                    <p:anim calcmode="lin" valueType="num">
                                      <p:cBhvr>
                                        <p:cTn id="26" dur="750" fill="hold"/>
                                        <p:tgtEl>
                                          <p:spTgt spid="31"/>
                                        </p:tgtEl>
                                        <p:attrNameLst>
                                          <p:attrName>ppt_x</p:attrName>
                                        </p:attrNameLst>
                                      </p:cBhvr>
                                      <p:tavLst>
                                        <p:tav tm="0">
                                          <p:val>
                                            <p:strVal val="#ppt_x"/>
                                          </p:val>
                                        </p:tav>
                                        <p:tav tm="100000">
                                          <p:val>
                                            <p:strVal val="#ppt_x"/>
                                          </p:val>
                                        </p:tav>
                                      </p:tavLst>
                                    </p:anim>
                                    <p:anim calcmode="lin" valueType="num">
                                      <p:cBhvr>
                                        <p:cTn id="27" dur="675" decel="100000" fill="hold"/>
                                        <p:tgtEl>
                                          <p:spTgt spid="31"/>
                                        </p:tgtEl>
                                        <p:attrNameLst>
                                          <p:attrName>ppt_y</p:attrName>
                                        </p:attrNameLst>
                                      </p:cBhvr>
                                      <p:tavLst>
                                        <p:tav tm="0">
                                          <p:val>
                                            <p:strVal val="#ppt_y+1"/>
                                          </p:val>
                                        </p:tav>
                                        <p:tav tm="100000">
                                          <p:val>
                                            <p:strVal val="#ppt_y-.03"/>
                                          </p:val>
                                        </p:tav>
                                      </p:tavLst>
                                    </p:anim>
                                    <p:anim calcmode="lin" valueType="num">
                                      <p:cBhvr>
                                        <p:cTn id="28" dur="75" accel="100000" fill="hold">
                                          <p:stCondLst>
                                            <p:cond delay="675"/>
                                          </p:stCondLst>
                                        </p:cTn>
                                        <p:tgtEl>
                                          <p:spTgt spid="31"/>
                                        </p:tgtEl>
                                        <p:attrNameLst>
                                          <p:attrName>ppt_y</p:attrName>
                                        </p:attrNameLst>
                                      </p:cBhvr>
                                      <p:tavLst>
                                        <p:tav tm="0">
                                          <p:val>
                                            <p:strVal val="#ppt_y-.03"/>
                                          </p:val>
                                        </p:tav>
                                        <p:tav tm="100000">
                                          <p:val>
                                            <p:strVal val="#ppt_y"/>
                                          </p:val>
                                        </p:tav>
                                      </p:tavLst>
                                    </p:anim>
                                  </p:childTnLst>
                                </p:cTn>
                              </p:par>
                              <p:par>
                                <p:cTn id="29" presetID="41" presetClass="entr" presetSubtype="0" fill="hold" grpId="0" nodeType="withEffect">
                                  <p:stCondLst>
                                    <p:cond delay="250"/>
                                  </p:stCondLst>
                                  <p:iterate type="lt">
                                    <p:tmPct val="10000"/>
                                  </p:iterate>
                                  <p:childTnLst>
                                    <p:set>
                                      <p:cBhvr>
                                        <p:cTn id="30" dur="1" fill="hold">
                                          <p:stCondLst>
                                            <p:cond delay="0"/>
                                          </p:stCondLst>
                                        </p:cTn>
                                        <p:tgtEl>
                                          <p:spTgt spid="36"/>
                                        </p:tgtEl>
                                        <p:attrNameLst>
                                          <p:attrName>style.visibility</p:attrName>
                                        </p:attrNameLst>
                                      </p:cBhvr>
                                      <p:to>
                                        <p:strVal val="visible"/>
                                      </p:to>
                                    </p:set>
                                    <p:anim calcmode="lin" valueType="num">
                                      <p:cBhvr>
                                        <p:cTn id="31" dur="500" fill="hold"/>
                                        <p:tgtEl>
                                          <p:spTgt spid="36"/>
                                        </p:tgtEl>
                                        <p:attrNameLst>
                                          <p:attrName>ppt_x</p:attrName>
                                        </p:attrNameLst>
                                      </p:cBhvr>
                                      <p:tavLst>
                                        <p:tav tm="0">
                                          <p:val>
                                            <p:strVal val="#ppt_x"/>
                                          </p:val>
                                        </p:tav>
                                        <p:tav tm="50000">
                                          <p:val>
                                            <p:strVal val="#ppt_x+.1"/>
                                          </p:val>
                                        </p:tav>
                                        <p:tav tm="100000">
                                          <p:val>
                                            <p:strVal val="#ppt_x"/>
                                          </p:val>
                                        </p:tav>
                                      </p:tavLst>
                                    </p:anim>
                                    <p:anim calcmode="lin" valueType="num">
                                      <p:cBhvr>
                                        <p:cTn id="32" dur="500" fill="hold"/>
                                        <p:tgtEl>
                                          <p:spTgt spid="36"/>
                                        </p:tgtEl>
                                        <p:attrNameLst>
                                          <p:attrName>ppt_y</p:attrName>
                                        </p:attrNameLst>
                                      </p:cBhvr>
                                      <p:tavLst>
                                        <p:tav tm="0">
                                          <p:val>
                                            <p:strVal val="#ppt_y"/>
                                          </p:val>
                                        </p:tav>
                                        <p:tav tm="100000">
                                          <p:val>
                                            <p:strVal val="#ppt_y"/>
                                          </p:val>
                                        </p:tav>
                                      </p:tavLst>
                                    </p:anim>
                                    <p:anim calcmode="lin" valueType="num">
                                      <p:cBhvr>
                                        <p:cTn id="33" dur="500" fill="hold"/>
                                        <p:tgtEl>
                                          <p:spTgt spid="36"/>
                                        </p:tgtEl>
                                        <p:attrNameLst>
                                          <p:attrName>ppt_h</p:attrName>
                                        </p:attrNameLst>
                                      </p:cBhvr>
                                      <p:tavLst>
                                        <p:tav tm="0">
                                          <p:val>
                                            <p:strVal val="#ppt_h/10"/>
                                          </p:val>
                                        </p:tav>
                                        <p:tav tm="50000">
                                          <p:val>
                                            <p:strVal val="#ppt_h+.01"/>
                                          </p:val>
                                        </p:tav>
                                        <p:tav tm="100000">
                                          <p:val>
                                            <p:strVal val="#ppt_h"/>
                                          </p:val>
                                        </p:tav>
                                      </p:tavLst>
                                    </p:anim>
                                    <p:anim calcmode="lin" valueType="num">
                                      <p:cBhvr>
                                        <p:cTn id="34" dur="500" fill="hold"/>
                                        <p:tgtEl>
                                          <p:spTgt spid="36"/>
                                        </p:tgtEl>
                                        <p:attrNameLst>
                                          <p:attrName>ppt_w</p:attrName>
                                        </p:attrNameLst>
                                      </p:cBhvr>
                                      <p:tavLst>
                                        <p:tav tm="0">
                                          <p:val>
                                            <p:strVal val="#ppt_w/10"/>
                                          </p:val>
                                        </p:tav>
                                        <p:tav tm="50000">
                                          <p:val>
                                            <p:strVal val="#ppt_w+.01"/>
                                          </p:val>
                                        </p:tav>
                                        <p:tav tm="100000">
                                          <p:val>
                                            <p:strVal val="#ppt_w"/>
                                          </p:val>
                                        </p:tav>
                                      </p:tavLst>
                                    </p:anim>
                                    <p:animEffect transition="in" filter="fade">
                                      <p:cBhvr>
                                        <p:cTn id="35" dur="500" tmFilter="0,0; .5, 1; 1, 1"/>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2" grpId="0"/>
      <p:bldP spid="36" grpId="0"/>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5" name="图片 24" descr="人手里拿着纸&#10;&#10;中度可信度描述已自动生成">
            <a:extLst>
              <a:ext uri="{FF2B5EF4-FFF2-40B4-BE49-F238E27FC236}">
                <a16:creationId xmlns:a16="http://schemas.microsoft.com/office/drawing/2014/main" id="{A2C067B9-BA8F-4611-8A14-985E0CAEE90E}"/>
              </a:ext>
            </a:extLst>
          </p:cNvPr>
          <p:cNvPicPr>
            <a:picLocks noChangeAspect="1"/>
          </p:cNvPicPr>
          <p:nvPr/>
        </p:nvPicPr>
        <p:blipFill>
          <a:blip r:embed="rId2" cstate="print">
            <a:extLst>
              <a:ext uri="{28A0092B-C50C-407E-A947-70E740481C1C}">
                <a14:useLocalDpi xmlns:a14="http://schemas.microsoft.com/office/drawing/2010/main" val="0"/>
              </a:ext>
            </a:extLst>
          </a:blip>
          <a:srcRect l="29804"/>
          <a:stretch>
            <a:fillRect/>
          </a:stretch>
        </p:blipFill>
        <p:spPr>
          <a:xfrm>
            <a:off x="0" y="0"/>
            <a:ext cx="7221600" cy="6858000"/>
          </a:xfrm>
          <a:custGeom>
            <a:avLst/>
            <a:gdLst>
              <a:gd name="connsiteX0" fmla="*/ 0 w 7221600"/>
              <a:gd name="connsiteY0" fmla="*/ 0 h 6858000"/>
              <a:gd name="connsiteX1" fmla="*/ 7221600 w 7221600"/>
              <a:gd name="connsiteY1" fmla="*/ 0 h 6858000"/>
              <a:gd name="connsiteX2" fmla="*/ 7221600 w 7221600"/>
              <a:gd name="connsiteY2" fmla="*/ 6858000 h 6858000"/>
              <a:gd name="connsiteX3" fmla="*/ 0 w 72216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7221600" h="6858000">
                <a:moveTo>
                  <a:pt x="0" y="0"/>
                </a:moveTo>
                <a:lnTo>
                  <a:pt x="7221600" y="0"/>
                </a:lnTo>
                <a:lnTo>
                  <a:pt x="7221600" y="6858000"/>
                </a:lnTo>
                <a:lnTo>
                  <a:pt x="0" y="6858000"/>
                </a:lnTo>
                <a:close/>
              </a:path>
            </a:pathLst>
          </a:custGeom>
        </p:spPr>
      </p:pic>
      <p:grpSp>
        <p:nvGrpSpPr>
          <p:cNvPr id="51" name="组合 50">
            <a:extLst>
              <a:ext uri="{FF2B5EF4-FFF2-40B4-BE49-F238E27FC236}">
                <a16:creationId xmlns:a16="http://schemas.microsoft.com/office/drawing/2014/main" id="{8771719C-E7C8-4852-A29F-A809516E4BCD}"/>
              </a:ext>
            </a:extLst>
          </p:cNvPr>
          <p:cNvGrpSpPr/>
          <p:nvPr/>
        </p:nvGrpSpPr>
        <p:grpSpPr>
          <a:xfrm>
            <a:off x="3832301" y="-1"/>
            <a:ext cx="4419709" cy="6858001"/>
            <a:chOff x="4321787" y="-1"/>
            <a:chExt cx="4419709" cy="6858001"/>
          </a:xfrm>
        </p:grpSpPr>
        <p:grpSp>
          <p:nvGrpSpPr>
            <p:cNvPr id="43" name="组合 42">
              <a:extLst>
                <a:ext uri="{FF2B5EF4-FFF2-40B4-BE49-F238E27FC236}">
                  <a16:creationId xmlns:a16="http://schemas.microsoft.com/office/drawing/2014/main" id="{8F326C09-6162-466B-A91B-71CB36D10363}"/>
                </a:ext>
              </a:extLst>
            </p:cNvPr>
            <p:cNvGrpSpPr/>
            <p:nvPr/>
          </p:nvGrpSpPr>
          <p:grpSpPr>
            <a:xfrm>
              <a:off x="4321787" y="-1"/>
              <a:ext cx="3320519" cy="6858001"/>
              <a:chOff x="4321787" y="-1"/>
              <a:chExt cx="3320519" cy="6858001"/>
            </a:xfrm>
          </p:grpSpPr>
          <p:sp>
            <p:nvSpPr>
              <p:cNvPr id="39" name="直角三角形 38">
                <a:extLst>
                  <a:ext uri="{FF2B5EF4-FFF2-40B4-BE49-F238E27FC236}">
                    <a16:creationId xmlns:a16="http://schemas.microsoft.com/office/drawing/2014/main" id="{D1C97AB5-501D-4BB8-9814-714D23EDD4D4}"/>
                  </a:ext>
                </a:extLst>
              </p:cNvPr>
              <p:cNvSpPr/>
              <p:nvPr/>
            </p:nvSpPr>
            <p:spPr>
              <a:xfrm rot="10800000" flipV="1">
                <a:off x="4321787" y="-1"/>
                <a:ext cx="3320519" cy="3320519"/>
              </a:xfrm>
              <a:prstGeom prst="rtTriangle">
                <a:avLst/>
              </a:prstGeom>
              <a:solidFill>
                <a:srgbClr val="D925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矩形 41">
                <a:extLst>
                  <a:ext uri="{FF2B5EF4-FFF2-40B4-BE49-F238E27FC236}">
                    <a16:creationId xmlns:a16="http://schemas.microsoft.com/office/drawing/2014/main" id="{8A94A222-6CD7-4777-8E58-FA541672791A}"/>
                  </a:ext>
                </a:extLst>
              </p:cNvPr>
              <p:cNvSpPr/>
              <p:nvPr/>
            </p:nvSpPr>
            <p:spPr>
              <a:xfrm>
                <a:off x="4321787" y="3320518"/>
                <a:ext cx="1061357" cy="3537482"/>
              </a:xfrm>
              <a:prstGeom prst="rect">
                <a:avLst/>
              </a:prstGeom>
              <a:solidFill>
                <a:srgbClr val="D925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7" name="矩形 46">
              <a:extLst>
                <a:ext uri="{FF2B5EF4-FFF2-40B4-BE49-F238E27FC236}">
                  <a16:creationId xmlns:a16="http://schemas.microsoft.com/office/drawing/2014/main" id="{1DD285D1-D68C-4080-88BA-7E2EB5D0DE09}"/>
                </a:ext>
              </a:extLst>
            </p:cNvPr>
            <p:cNvSpPr/>
            <p:nvPr/>
          </p:nvSpPr>
          <p:spPr>
            <a:xfrm>
              <a:off x="7641771" y="-1"/>
              <a:ext cx="1099725" cy="3320519"/>
            </a:xfrm>
            <a:prstGeom prst="rect">
              <a:avLst/>
            </a:prstGeom>
            <a:solidFill>
              <a:srgbClr val="D925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7" name="任意多边形: 形状 26">
            <a:extLst>
              <a:ext uri="{FF2B5EF4-FFF2-40B4-BE49-F238E27FC236}">
                <a16:creationId xmlns:a16="http://schemas.microsoft.com/office/drawing/2014/main" id="{29737D86-A4CB-4661-B17E-8AF30674395B}"/>
              </a:ext>
            </a:extLst>
          </p:cNvPr>
          <p:cNvSpPr/>
          <p:nvPr/>
        </p:nvSpPr>
        <p:spPr>
          <a:xfrm>
            <a:off x="4327653" y="-2"/>
            <a:ext cx="7864347" cy="6858002"/>
          </a:xfrm>
          <a:custGeom>
            <a:avLst/>
            <a:gdLst>
              <a:gd name="connsiteX0" fmla="*/ 3320518 w 7864347"/>
              <a:gd name="connsiteY0" fmla="*/ 0 h 6858002"/>
              <a:gd name="connsiteX1" fmla="*/ 7298711 w 7864347"/>
              <a:gd name="connsiteY1" fmla="*/ 0 h 6858002"/>
              <a:gd name="connsiteX2" fmla="*/ 7298711 w 7864347"/>
              <a:gd name="connsiteY2" fmla="*/ 1 h 6858002"/>
              <a:gd name="connsiteX3" fmla="*/ 7855835 w 7864347"/>
              <a:gd name="connsiteY3" fmla="*/ 1 h 6858002"/>
              <a:gd name="connsiteX4" fmla="*/ 7855835 w 7864347"/>
              <a:gd name="connsiteY4" fmla="*/ 3320520 h 6858002"/>
              <a:gd name="connsiteX5" fmla="*/ 7864347 w 7864347"/>
              <a:gd name="connsiteY5" fmla="*/ 3320520 h 6858002"/>
              <a:gd name="connsiteX6" fmla="*/ 7864347 w 7864347"/>
              <a:gd name="connsiteY6" fmla="*/ 6858002 h 6858002"/>
              <a:gd name="connsiteX7" fmla="*/ 557124 w 7864347"/>
              <a:gd name="connsiteY7" fmla="*/ 6858002 h 6858002"/>
              <a:gd name="connsiteX8" fmla="*/ 557124 w 7864347"/>
              <a:gd name="connsiteY8" fmla="*/ 6858001 h 6858002"/>
              <a:gd name="connsiteX9" fmla="*/ 0 w 7864347"/>
              <a:gd name="connsiteY9" fmla="*/ 6858001 h 6858002"/>
              <a:gd name="connsiteX10" fmla="*/ 0 w 7864347"/>
              <a:gd name="connsiteY10" fmla="*/ 3320521 h 6858002"/>
              <a:gd name="connsiteX11" fmla="*/ 0 w 7864347"/>
              <a:gd name="connsiteY11" fmla="*/ 3320519 h 6858002"/>
              <a:gd name="connsiteX12" fmla="*/ 2 w 7864347"/>
              <a:gd name="connsiteY12" fmla="*/ 3320519 h 6858002"/>
              <a:gd name="connsiteX13" fmla="*/ 3320518 w 7864347"/>
              <a:gd name="connsiteY13" fmla="*/ 3 h 6858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864347" h="6858002">
                <a:moveTo>
                  <a:pt x="3320518" y="0"/>
                </a:moveTo>
                <a:lnTo>
                  <a:pt x="7298711" y="0"/>
                </a:lnTo>
                <a:lnTo>
                  <a:pt x="7298711" y="1"/>
                </a:lnTo>
                <a:lnTo>
                  <a:pt x="7855835" y="1"/>
                </a:lnTo>
                <a:lnTo>
                  <a:pt x="7855835" y="3320520"/>
                </a:lnTo>
                <a:lnTo>
                  <a:pt x="7864347" y="3320520"/>
                </a:lnTo>
                <a:lnTo>
                  <a:pt x="7864347" y="6858002"/>
                </a:lnTo>
                <a:lnTo>
                  <a:pt x="557124" y="6858002"/>
                </a:lnTo>
                <a:lnTo>
                  <a:pt x="557124" y="6858001"/>
                </a:lnTo>
                <a:lnTo>
                  <a:pt x="0" y="6858001"/>
                </a:lnTo>
                <a:lnTo>
                  <a:pt x="0" y="3320521"/>
                </a:lnTo>
                <a:lnTo>
                  <a:pt x="0" y="3320519"/>
                </a:lnTo>
                <a:lnTo>
                  <a:pt x="2" y="3320519"/>
                </a:lnTo>
                <a:lnTo>
                  <a:pt x="3320518" y="3"/>
                </a:ln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3" name="任意多边形: 形状 22">
            <a:extLst>
              <a:ext uri="{FF2B5EF4-FFF2-40B4-BE49-F238E27FC236}">
                <a16:creationId xmlns:a16="http://schemas.microsoft.com/office/drawing/2014/main" id="{099850AC-E401-42EA-AFE0-11FCB57AE97B}"/>
              </a:ext>
            </a:extLst>
          </p:cNvPr>
          <p:cNvSpPr/>
          <p:nvPr/>
        </p:nvSpPr>
        <p:spPr>
          <a:xfrm flipV="1">
            <a:off x="0" y="0"/>
            <a:ext cx="2097142" cy="2097142"/>
          </a:xfrm>
          <a:custGeom>
            <a:avLst/>
            <a:gdLst>
              <a:gd name="connsiteX0" fmla="*/ 0 w 2097142"/>
              <a:gd name="connsiteY0" fmla="*/ 2097142 h 2097142"/>
              <a:gd name="connsiteX1" fmla="*/ 2097142 w 2097142"/>
              <a:gd name="connsiteY1" fmla="*/ 2097142 h 2097142"/>
              <a:gd name="connsiteX2" fmla="*/ 0 w 2097142"/>
              <a:gd name="connsiteY2" fmla="*/ 0 h 2097142"/>
            </a:gdLst>
            <a:ahLst/>
            <a:cxnLst>
              <a:cxn ang="0">
                <a:pos x="connsiteX0" y="connsiteY0"/>
              </a:cxn>
              <a:cxn ang="0">
                <a:pos x="connsiteX1" y="connsiteY1"/>
              </a:cxn>
              <a:cxn ang="0">
                <a:pos x="connsiteX2" y="connsiteY2"/>
              </a:cxn>
            </a:cxnLst>
            <a:rect l="l" t="t" r="r" b="b"/>
            <a:pathLst>
              <a:path w="2097142" h="2097142">
                <a:moveTo>
                  <a:pt x="0" y="2097142"/>
                </a:moveTo>
                <a:lnTo>
                  <a:pt x="2097142" y="2097142"/>
                </a:lnTo>
                <a:lnTo>
                  <a:pt x="0" y="0"/>
                </a:lnTo>
                <a:close/>
              </a:path>
            </a:pathLst>
          </a:custGeom>
          <a:solidFill>
            <a:srgbClr val="2149A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1" name="任意多边形: 形状 20">
            <a:extLst>
              <a:ext uri="{FF2B5EF4-FFF2-40B4-BE49-F238E27FC236}">
                <a16:creationId xmlns:a16="http://schemas.microsoft.com/office/drawing/2014/main" id="{5991AEEA-BD5B-41AB-A52C-E9E1926E3C3E}"/>
              </a:ext>
            </a:extLst>
          </p:cNvPr>
          <p:cNvSpPr/>
          <p:nvPr/>
        </p:nvSpPr>
        <p:spPr>
          <a:xfrm>
            <a:off x="1" y="1"/>
            <a:ext cx="1525641" cy="1525641"/>
          </a:xfrm>
          <a:custGeom>
            <a:avLst/>
            <a:gdLst>
              <a:gd name="connsiteX0" fmla="*/ 0 w 1525641"/>
              <a:gd name="connsiteY0" fmla="*/ 0 h 1525641"/>
              <a:gd name="connsiteX1" fmla="*/ 1525641 w 1525641"/>
              <a:gd name="connsiteY1" fmla="*/ 0 h 1525641"/>
              <a:gd name="connsiteX2" fmla="*/ 0 w 1525641"/>
              <a:gd name="connsiteY2" fmla="*/ 1525641 h 1525641"/>
            </a:gdLst>
            <a:ahLst/>
            <a:cxnLst>
              <a:cxn ang="0">
                <a:pos x="connsiteX0" y="connsiteY0"/>
              </a:cxn>
              <a:cxn ang="0">
                <a:pos x="connsiteX1" y="connsiteY1"/>
              </a:cxn>
              <a:cxn ang="0">
                <a:pos x="connsiteX2" y="connsiteY2"/>
              </a:cxn>
            </a:cxnLst>
            <a:rect l="l" t="t" r="r" b="b"/>
            <a:pathLst>
              <a:path w="1525641" h="1525641">
                <a:moveTo>
                  <a:pt x="0" y="0"/>
                </a:moveTo>
                <a:lnTo>
                  <a:pt x="1525641" y="0"/>
                </a:lnTo>
                <a:lnTo>
                  <a:pt x="0" y="1525641"/>
                </a:lnTo>
                <a:close/>
              </a:path>
            </a:pathLst>
          </a:custGeom>
          <a:solidFill>
            <a:srgbClr val="D9253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grpSp>
        <p:nvGrpSpPr>
          <p:cNvPr id="66" name="组合 65">
            <a:extLst>
              <a:ext uri="{FF2B5EF4-FFF2-40B4-BE49-F238E27FC236}">
                <a16:creationId xmlns:a16="http://schemas.microsoft.com/office/drawing/2014/main" id="{DE6AF7C9-470F-4B95-9B81-7B2E1A8330D9}"/>
              </a:ext>
            </a:extLst>
          </p:cNvPr>
          <p:cNvGrpSpPr/>
          <p:nvPr/>
        </p:nvGrpSpPr>
        <p:grpSpPr>
          <a:xfrm rot="10800000">
            <a:off x="10286999" y="3774466"/>
            <a:ext cx="1905000" cy="3083533"/>
            <a:chOff x="1213757" y="152400"/>
            <a:chExt cx="2596243" cy="4202416"/>
          </a:xfrm>
        </p:grpSpPr>
        <p:sp>
          <p:nvSpPr>
            <p:cNvPr id="64" name="任意多边形: 形状 63">
              <a:extLst>
                <a:ext uri="{FF2B5EF4-FFF2-40B4-BE49-F238E27FC236}">
                  <a16:creationId xmlns:a16="http://schemas.microsoft.com/office/drawing/2014/main" id="{3329268F-C3E9-4616-8A4E-DBB05653AD7E}"/>
                </a:ext>
              </a:extLst>
            </p:cNvPr>
            <p:cNvSpPr/>
            <p:nvPr/>
          </p:nvSpPr>
          <p:spPr>
            <a:xfrm>
              <a:off x="1213757" y="2215773"/>
              <a:ext cx="473529" cy="2139043"/>
            </a:xfrm>
            <a:custGeom>
              <a:avLst/>
              <a:gdLst>
                <a:gd name="connsiteX0" fmla="*/ 473529 w 473529"/>
                <a:gd name="connsiteY0" fmla="*/ 0 h 2139043"/>
                <a:gd name="connsiteX1" fmla="*/ 473529 w 473529"/>
                <a:gd name="connsiteY1" fmla="*/ 1665515 h 2139043"/>
                <a:gd name="connsiteX2" fmla="*/ 1 w 473529"/>
                <a:gd name="connsiteY2" fmla="*/ 2139043 h 2139043"/>
                <a:gd name="connsiteX3" fmla="*/ 0 w 473529"/>
                <a:gd name="connsiteY3" fmla="*/ 2139043 h 2139043"/>
                <a:gd name="connsiteX4" fmla="*/ 0 w 473529"/>
                <a:gd name="connsiteY4" fmla="*/ 473529 h 21390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3529" h="2139043">
                  <a:moveTo>
                    <a:pt x="473529" y="0"/>
                  </a:moveTo>
                  <a:lnTo>
                    <a:pt x="473529" y="1665515"/>
                  </a:lnTo>
                  <a:lnTo>
                    <a:pt x="1" y="2139043"/>
                  </a:lnTo>
                  <a:lnTo>
                    <a:pt x="0" y="2139043"/>
                  </a:lnTo>
                  <a:lnTo>
                    <a:pt x="0" y="473529"/>
                  </a:lnTo>
                  <a:close/>
                </a:path>
              </a:pathLst>
            </a:custGeom>
            <a:solidFill>
              <a:srgbClr val="17357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63" name="直角三角形 62">
              <a:extLst>
                <a:ext uri="{FF2B5EF4-FFF2-40B4-BE49-F238E27FC236}">
                  <a16:creationId xmlns:a16="http://schemas.microsoft.com/office/drawing/2014/main" id="{3974F194-3585-4357-BA67-EE06C08A9EE7}"/>
                </a:ext>
              </a:extLst>
            </p:cNvPr>
            <p:cNvSpPr/>
            <p:nvPr/>
          </p:nvSpPr>
          <p:spPr>
            <a:xfrm flipV="1">
              <a:off x="1213757" y="152400"/>
              <a:ext cx="2596243" cy="2596243"/>
            </a:xfrm>
            <a:prstGeom prst="rtTriangle">
              <a:avLst/>
            </a:prstGeom>
            <a:solidFill>
              <a:srgbClr val="2149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直角三角形 64">
              <a:extLst>
                <a:ext uri="{FF2B5EF4-FFF2-40B4-BE49-F238E27FC236}">
                  <a16:creationId xmlns:a16="http://schemas.microsoft.com/office/drawing/2014/main" id="{607BBF58-BF4D-4ED2-8DB3-48057EF24EEA}"/>
                </a:ext>
              </a:extLst>
            </p:cNvPr>
            <p:cNvSpPr/>
            <p:nvPr/>
          </p:nvSpPr>
          <p:spPr>
            <a:xfrm flipV="1">
              <a:off x="1213757" y="152400"/>
              <a:ext cx="2024742" cy="2024742"/>
            </a:xfrm>
            <a:prstGeom prst="rtTriangle">
              <a:avLst/>
            </a:prstGeom>
            <a:solidFill>
              <a:srgbClr val="D925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0" name="subtitle">
            <a:extLst>
              <a:ext uri="{FF2B5EF4-FFF2-40B4-BE49-F238E27FC236}">
                <a16:creationId xmlns:a16="http://schemas.microsoft.com/office/drawing/2014/main" id="{36A10451-E155-4530-BC6E-06C848457A36}"/>
              </a:ext>
            </a:extLst>
          </p:cNvPr>
          <p:cNvSpPr>
            <a:spLocks/>
          </p:cNvSpPr>
          <p:nvPr/>
        </p:nvSpPr>
        <p:spPr bwMode="auto">
          <a:xfrm>
            <a:off x="5027400" y="3949105"/>
            <a:ext cx="6316860" cy="44909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45720" rIns="45720">
            <a:spAutoFit/>
          </a:bodyPr>
          <a:lstStyle>
            <a:lvl1pPr>
              <a:spcBef>
                <a:spcPts val="2000"/>
              </a:spcBef>
              <a:buSzPct val="100000"/>
              <a:buFont typeface="Arial" panose="020B0604020202020204" pitchFamily="34" charset="0"/>
              <a:buChar char="•"/>
              <a:defRPr sz="8500">
                <a:solidFill>
                  <a:srgbClr val="27282D"/>
                </a:solidFill>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defRPr>
            </a:lvl1pPr>
            <a:lvl2pPr marL="742950" indent="-285750">
              <a:spcBef>
                <a:spcPts val="2000"/>
              </a:spcBef>
              <a:buSzPct val="100000"/>
              <a:buFont typeface="Arial" panose="020B0604020202020204" pitchFamily="34" charset="0"/>
              <a:buChar char="•"/>
              <a:defRPr sz="8500">
                <a:solidFill>
                  <a:srgbClr val="27282D"/>
                </a:solidFill>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defRPr>
            </a:lvl2pPr>
            <a:lvl3pPr marL="1143000" indent="-228600">
              <a:spcBef>
                <a:spcPts val="2000"/>
              </a:spcBef>
              <a:buSzPct val="100000"/>
              <a:buFont typeface="Arial" panose="020B0604020202020204" pitchFamily="34" charset="0"/>
              <a:buChar char="•"/>
              <a:defRPr sz="8500">
                <a:solidFill>
                  <a:srgbClr val="27282D"/>
                </a:solidFill>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defRPr>
            </a:lvl3pPr>
            <a:lvl4pPr marL="1600200" indent="-228600">
              <a:spcBef>
                <a:spcPts val="2000"/>
              </a:spcBef>
              <a:buSzPct val="100000"/>
              <a:buFont typeface="Arial" panose="020B0604020202020204" pitchFamily="34" charset="0"/>
              <a:buChar char="•"/>
              <a:defRPr sz="8500">
                <a:solidFill>
                  <a:srgbClr val="27282D"/>
                </a:solidFill>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defRPr>
            </a:lvl4pPr>
            <a:lvl5pPr marL="2057400" indent="-228600">
              <a:spcBef>
                <a:spcPts val="2000"/>
              </a:spcBef>
              <a:buSzPct val="100000"/>
              <a:buFont typeface="Arial" panose="020B0604020202020204" pitchFamily="34" charset="0"/>
              <a:buChar char="•"/>
              <a:defRPr sz="8500">
                <a:solidFill>
                  <a:srgbClr val="27282D"/>
                </a:solidFill>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defRPr>
            </a:lvl5pPr>
            <a:lvl6pPr marL="2514600" indent="-228600" defTabSz="2436813" eaLnBrk="0" fontAlgn="base" hangingPunct="0">
              <a:spcBef>
                <a:spcPts val="2000"/>
              </a:spcBef>
              <a:spcAft>
                <a:spcPct val="0"/>
              </a:spcAft>
              <a:buSzPct val="100000"/>
              <a:buFont typeface="Arial" panose="020B0604020202020204" pitchFamily="34" charset="0"/>
              <a:buChar char="•"/>
              <a:defRPr sz="8500">
                <a:solidFill>
                  <a:srgbClr val="27282D"/>
                </a:solidFill>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defRPr>
            </a:lvl6pPr>
            <a:lvl7pPr marL="2971800" indent="-228600" defTabSz="2436813" eaLnBrk="0" fontAlgn="base" hangingPunct="0">
              <a:spcBef>
                <a:spcPts val="2000"/>
              </a:spcBef>
              <a:spcAft>
                <a:spcPct val="0"/>
              </a:spcAft>
              <a:buSzPct val="100000"/>
              <a:buFont typeface="Arial" panose="020B0604020202020204" pitchFamily="34" charset="0"/>
              <a:buChar char="•"/>
              <a:defRPr sz="8500">
                <a:solidFill>
                  <a:srgbClr val="27282D"/>
                </a:solidFill>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defRPr>
            </a:lvl7pPr>
            <a:lvl8pPr marL="3429000" indent="-228600" defTabSz="2436813" eaLnBrk="0" fontAlgn="base" hangingPunct="0">
              <a:spcBef>
                <a:spcPts val="2000"/>
              </a:spcBef>
              <a:spcAft>
                <a:spcPct val="0"/>
              </a:spcAft>
              <a:buSzPct val="100000"/>
              <a:buFont typeface="Arial" panose="020B0604020202020204" pitchFamily="34" charset="0"/>
              <a:buChar char="•"/>
              <a:defRPr sz="8500">
                <a:solidFill>
                  <a:srgbClr val="27282D"/>
                </a:solidFill>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defRPr>
            </a:lvl8pPr>
            <a:lvl9pPr marL="3886200" indent="-228600" defTabSz="2436813" eaLnBrk="0" fontAlgn="base" hangingPunct="0">
              <a:spcBef>
                <a:spcPts val="2000"/>
              </a:spcBef>
              <a:spcAft>
                <a:spcPct val="0"/>
              </a:spcAft>
              <a:buSzPct val="100000"/>
              <a:buFont typeface="Arial" panose="020B0604020202020204" pitchFamily="34" charset="0"/>
              <a:buChar char="•"/>
              <a:defRPr sz="8500">
                <a:solidFill>
                  <a:srgbClr val="27282D"/>
                </a:solidFill>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defRPr>
            </a:lvl9pPr>
          </a:lstStyle>
          <a:p>
            <a:pPr algn="ctr" eaLnBrk="1">
              <a:lnSpc>
                <a:spcPct val="120000"/>
              </a:lnSpc>
              <a:spcBef>
                <a:spcPct val="0"/>
              </a:spcBef>
              <a:buSzTx/>
              <a:buFontTx/>
              <a:buNone/>
            </a:pPr>
            <a:r>
              <a:rPr lang="zh-CN" altLang="zh-CN" sz="1000" dirty="0">
                <a:solidFill>
                  <a:schemeClr val="tx1">
                    <a:lumMod val="50000"/>
                    <a:lumOff val="50000"/>
                    <a:alpha val="80000"/>
                  </a:schemeClr>
                </a:solidFill>
                <a:latin typeface="Arial" panose="020B0604020202020204" pitchFamily="34" charset="0"/>
                <a:ea typeface="思源黑体 CN Medium" panose="020B0600000000000000" pitchFamily="34" charset="-122"/>
                <a:sym typeface="Arial" panose="020B0604020202020204" pitchFamily="34" charset="0"/>
              </a:rPr>
              <a:t>Lorem ipsum dolor sit amet, consectetuer dipiscing elit, sed diam nonummy nibheuismod tincidunt ut laoreet  Ut wisi enim ad minim veniam</a:t>
            </a:r>
          </a:p>
        </p:txBody>
      </p:sp>
      <p:sp>
        <p:nvSpPr>
          <p:cNvPr id="22" name="title">
            <a:extLst>
              <a:ext uri="{FF2B5EF4-FFF2-40B4-BE49-F238E27FC236}">
                <a16:creationId xmlns:a16="http://schemas.microsoft.com/office/drawing/2014/main" id="{F8BD58E6-605E-44CE-B44A-1B1177E8F021}"/>
              </a:ext>
            </a:extLst>
          </p:cNvPr>
          <p:cNvSpPr txBox="1"/>
          <p:nvPr/>
        </p:nvSpPr>
        <p:spPr>
          <a:xfrm>
            <a:off x="5079070" y="2893108"/>
            <a:ext cx="6213520" cy="830997"/>
          </a:xfrm>
          <a:prstGeom prst="rect">
            <a:avLst/>
          </a:prstGeom>
          <a:noFill/>
        </p:spPr>
        <p:txBody>
          <a:bodyPr wrap="square" rtlCol="0">
            <a:spAutoFit/>
          </a:bodyPr>
          <a:lstStyle/>
          <a:p>
            <a:pPr algn="ctr"/>
            <a:r>
              <a:rPr lang="zh-CN" altLang="en-US" sz="4800" dirty="0">
                <a:latin typeface="思源黑体 CN Heavy" panose="020B0A00000000000000" pitchFamily="34" charset="-122"/>
                <a:ea typeface="思源黑体 CN Heavy" panose="020B0A00000000000000" pitchFamily="34" charset="-122"/>
                <a:sym typeface="Arial" panose="020B0604020202020204" pitchFamily="34" charset="0"/>
              </a:rPr>
              <a:t>工作总结</a:t>
            </a:r>
            <a:r>
              <a:rPr lang="en-US" altLang="zh-CN" sz="4800" dirty="0">
                <a:latin typeface="思源黑体 CN Heavy" panose="020B0A00000000000000" pitchFamily="34" charset="-122"/>
                <a:ea typeface="思源黑体 CN Heavy" panose="020B0A00000000000000" pitchFamily="34" charset="-122"/>
                <a:sym typeface="Arial" panose="020B0604020202020204" pitchFamily="34" charset="0"/>
              </a:rPr>
              <a:t>/</a:t>
            </a:r>
            <a:r>
              <a:rPr lang="zh-CN" altLang="en-US" sz="4800" dirty="0">
                <a:latin typeface="思源黑体 CN Heavy" panose="020B0A00000000000000" pitchFamily="34" charset="-122"/>
                <a:ea typeface="思源黑体 CN Heavy" panose="020B0A00000000000000" pitchFamily="34" charset="-122"/>
                <a:sym typeface="Arial" panose="020B0604020202020204" pitchFamily="34" charset="0"/>
              </a:rPr>
              <a:t>述职报告</a:t>
            </a:r>
          </a:p>
        </p:txBody>
      </p:sp>
      <p:grpSp>
        <p:nvGrpSpPr>
          <p:cNvPr id="24" name="组合 23">
            <a:extLst>
              <a:ext uri="{FF2B5EF4-FFF2-40B4-BE49-F238E27FC236}">
                <a16:creationId xmlns:a16="http://schemas.microsoft.com/office/drawing/2014/main" id="{35C1A158-337E-44CF-8400-BC546948DA0D}"/>
              </a:ext>
            </a:extLst>
          </p:cNvPr>
          <p:cNvGrpSpPr/>
          <p:nvPr/>
        </p:nvGrpSpPr>
        <p:grpSpPr>
          <a:xfrm>
            <a:off x="8541650" y="4874421"/>
            <a:ext cx="933880" cy="276999"/>
            <a:chOff x="3434345" y="5933728"/>
            <a:chExt cx="1143589" cy="339202"/>
          </a:xfrm>
        </p:grpSpPr>
        <p:grpSp>
          <p:nvGrpSpPr>
            <p:cNvPr id="26" name="组合 25">
              <a:extLst>
                <a:ext uri="{FF2B5EF4-FFF2-40B4-BE49-F238E27FC236}">
                  <a16:creationId xmlns:a16="http://schemas.microsoft.com/office/drawing/2014/main" id="{67A2617E-E6EE-4EE6-8EAB-A82CDDC2E5C1}"/>
                </a:ext>
              </a:extLst>
            </p:cNvPr>
            <p:cNvGrpSpPr/>
            <p:nvPr/>
          </p:nvGrpSpPr>
          <p:grpSpPr>
            <a:xfrm>
              <a:off x="3434345" y="5969714"/>
              <a:ext cx="290422" cy="290422"/>
              <a:chOff x="3434345" y="5959066"/>
              <a:chExt cx="290422" cy="290422"/>
            </a:xfrm>
          </p:grpSpPr>
          <p:sp>
            <p:nvSpPr>
              <p:cNvPr id="29" name="椭圆 28">
                <a:extLst>
                  <a:ext uri="{FF2B5EF4-FFF2-40B4-BE49-F238E27FC236}">
                    <a16:creationId xmlns:a16="http://schemas.microsoft.com/office/drawing/2014/main" id="{311A46D3-F7A2-4649-995A-16B637F28D75}"/>
                  </a:ext>
                </a:extLst>
              </p:cNvPr>
              <p:cNvSpPr/>
              <p:nvPr/>
            </p:nvSpPr>
            <p:spPr>
              <a:xfrm>
                <a:off x="3434345" y="5959066"/>
                <a:ext cx="290422" cy="290422"/>
              </a:xfrm>
              <a:prstGeom prst="ellipse">
                <a:avLst/>
              </a:prstGeom>
              <a:solidFill>
                <a:srgbClr val="2149A0"/>
              </a:solidFill>
              <a:ln>
                <a:noFill/>
              </a:ln>
              <a:effectLst>
                <a:outerShdw blurRad="508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tx1">
                      <a:lumMod val="75000"/>
                      <a:lumOff val="25000"/>
                    </a:schemeClr>
                  </a:solidFill>
                  <a:latin typeface="Arial" panose="020B0604020202020204" pitchFamily="34" charset="0"/>
                  <a:ea typeface="思源黑体 CN Medium" panose="020B0600000000000000" pitchFamily="34" charset="-122"/>
                  <a:sym typeface="Arial" panose="020B0604020202020204" pitchFamily="34" charset="0"/>
                </a:endParaRPr>
              </a:p>
            </p:txBody>
          </p:sp>
          <p:sp>
            <p:nvSpPr>
              <p:cNvPr id="30" name="student-graduation-cap-shape_52041">
                <a:extLst>
                  <a:ext uri="{FF2B5EF4-FFF2-40B4-BE49-F238E27FC236}">
                    <a16:creationId xmlns:a16="http://schemas.microsoft.com/office/drawing/2014/main" id="{8E62C7EA-5989-4DE7-9902-BEF04AA75282}"/>
                  </a:ext>
                </a:extLst>
              </p:cNvPr>
              <p:cNvSpPr>
                <a:spLocks noChangeAspect="1"/>
              </p:cNvSpPr>
              <p:nvPr/>
            </p:nvSpPr>
            <p:spPr bwMode="auto">
              <a:xfrm>
                <a:off x="3506911" y="6029152"/>
                <a:ext cx="145290" cy="150250"/>
              </a:xfrm>
              <a:custGeom>
                <a:avLst/>
                <a:gdLst>
                  <a:gd name="connsiteX0" fmla="*/ 233363 w 325438"/>
                  <a:gd name="connsiteY0" fmla="*/ 249238 h 336550"/>
                  <a:gd name="connsiteX1" fmla="*/ 279401 w 325438"/>
                  <a:gd name="connsiteY1" fmla="*/ 249238 h 336550"/>
                  <a:gd name="connsiteX2" fmla="*/ 279401 w 325438"/>
                  <a:gd name="connsiteY2" fmla="*/ 290513 h 336550"/>
                  <a:gd name="connsiteX3" fmla="*/ 233363 w 325438"/>
                  <a:gd name="connsiteY3" fmla="*/ 290513 h 336550"/>
                  <a:gd name="connsiteX4" fmla="*/ 171450 w 325438"/>
                  <a:gd name="connsiteY4" fmla="*/ 249238 h 336550"/>
                  <a:gd name="connsiteX5" fmla="*/ 217488 w 325438"/>
                  <a:gd name="connsiteY5" fmla="*/ 249238 h 336550"/>
                  <a:gd name="connsiteX6" fmla="*/ 217488 w 325438"/>
                  <a:gd name="connsiteY6" fmla="*/ 290513 h 336550"/>
                  <a:gd name="connsiteX7" fmla="*/ 171450 w 325438"/>
                  <a:gd name="connsiteY7" fmla="*/ 290513 h 336550"/>
                  <a:gd name="connsiteX8" fmla="*/ 107950 w 325438"/>
                  <a:gd name="connsiteY8" fmla="*/ 249238 h 336550"/>
                  <a:gd name="connsiteX9" fmla="*/ 155575 w 325438"/>
                  <a:gd name="connsiteY9" fmla="*/ 249238 h 336550"/>
                  <a:gd name="connsiteX10" fmla="*/ 155575 w 325438"/>
                  <a:gd name="connsiteY10" fmla="*/ 290513 h 336550"/>
                  <a:gd name="connsiteX11" fmla="*/ 107950 w 325438"/>
                  <a:gd name="connsiteY11" fmla="*/ 290513 h 336550"/>
                  <a:gd name="connsiteX12" fmla="*/ 46038 w 325438"/>
                  <a:gd name="connsiteY12" fmla="*/ 249238 h 336550"/>
                  <a:gd name="connsiteX13" fmla="*/ 93663 w 325438"/>
                  <a:gd name="connsiteY13" fmla="*/ 249238 h 336550"/>
                  <a:gd name="connsiteX14" fmla="*/ 93663 w 325438"/>
                  <a:gd name="connsiteY14" fmla="*/ 290513 h 336550"/>
                  <a:gd name="connsiteX15" fmla="*/ 46038 w 325438"/>
                  <a:gd name="connsiteY15" fmla="*/ 290513 h 336550"/>
                  <a:gd name="connsiteX16" fmla="*/ 233363 w 325438"/>
                  <a:gd name="connsiteY16" fmla="*/ 195263 h 336550"/>
                  <a:gd name="connsiteX17" fmla="*/ 279401 w 325438"/>
                  <a:gd name="connsiteY17" fmla="*/ 195263 h 336550"/>
                  <a:gd name="connsiteX18" fmla="*/ 279401 w 325438"/>
                  <a:gd name="connsiteY18" fmla="*/ 234951 h 336550"/>
                  <a:gd name="connsiteX19" fmla="*/ 233363 w 325438"/>
                  <a:gd name="connsiteY19" fmla="*/ 234951 h 336550"/>
                  <a:gd name="connsiteX20" fmla="*/ 171450 w 325438"/>
                  <a:gd name="connsiteY20" fmla="*/ 195263 h 336550"/>
                  <a:gd name="connsiteX21" fmla="*/ 217488 w 325438"/>
                  <a:gd name="connsiteY21" fmla="*/ 195263 h 336550"/>
                  <a:gd name="connsiteX22" fmla="*/ 217488 w 325438"/>
                  <a:gd name="connsiteY22" fmla="*/ 234951 h 336550"/>
                  <a:gd name="connsiteX23" fmla="*/ 171450 w 325438"/>
                  <a:gd name="connsiteY23" fmla="*/ 234951 h 336550"/>
                  <a:gd name="connsiteX24" fmla="*/ 107950 w 325438"/>
                  <a:gd name="connsiteY24" fmla="*/ 195263 h 336550"/>
                  <a:gd name="connsiteX25" fmla="*/ 155575 w 325438"/>
                  <a:gd name="connsiteY25" fmla="*/ 195263 h 336550"/>
                  <a:gd name="connsiteX26" fmla="*/ 155575 w 325438"/>
                  <a:gd name="connsiteY26" fmla="*/ 234951 h 336550"/>
                  <a:gd name="connsiteX27" fmla="*/ 107950 w 325438"/>
                  <a:gd name="connsiteY27" fmla="*/ 234951 h 336550"/>
                  <a:gd name="connsiteX28" fmla="*/ 46038 w 325438"/>
                  <a:gd name="connsiteY28" fmla="*/ 195263 h 336550"/>
                  <a:gd name="connsiteX29" fmla="*/ 93663 w 325438"/>
                  <a:gd name="connsiteY29" fmla="*/ 195263 h 336550"/>
                  <a:gd name="connsiteX30" fmla="*/ 93663 w 325438"/>
                  <a:gd name="connsiteY30" fmla="*/ 234951 h 336550"/>
                  <a:gd name="connsiteX31" fmla="*/ 46038 w 325438"/>
                  <a:gd name="connsiteY31" fmla="*/ 234951 h 336550"/>
                  <a:gd name="connsiteX32" fmla="*/ 233363 w 325438"/>
                  <a:gd name="connsiteY32" fmla="*/ 139700 h 336550"/>
                  <a:gd name="connsiteX33" fmla="*/ 279401 w 325438"/>
                  <a:gd name="connsiteY33" fmla="*/ 139700 h 336550"/>
                  <a:gd name="connsiteX34" fmla="*/ 279401 w 325438"/>
                  <a:gd name="connsiteY34" fmla="*/ 180975 h 336550"/>
                  <a:gd name="connsiteX35" fmla="*/ 233363 w 325438"/>
                  <a:gd name="connsiteY35" fmla="*/ 180975 h 336550"/>
                  <a:gd name="connsiteX36" fmla="*/ 171450 w 325438"/>
                  <a:gd name="connsiteY36" fmla="*/ 139700 h 336550"/>
                  <a:gd name="connsiteX37" fmla="*/ 217488 w 325438"/>
                  <a:gd name="connsiteY37" fmla="*/ 139700 h 336550"/>
                  <a:gd name="connsiteX38" fmla="*/ 217488 w 325438"/>
                  <a:gd name="connsiteY38" fmla="*/ 180975 h 336550"/>
                  <a:gd name="connsiteX39" fmla="*/ 171450 w 325438"/>
                  <a:gd name="connsiteY39" fmla="*/ 180975 h 336550"/>
                  <a:gd name="connsiteX40" fmla="*/ 107950 w 325438"/>
                  <a:gd name="connsiteY40" fmla="*/ 139700 h 336550"/>
                  <a:gd name="connsiteX41" fmla="*/ 155575 w 325438"/>
                  <a:gd name="connsiteY41" fmla="*/ 139700 h 336550"/>
                  <a:gd name="connsiteX42" fmla="*/ 155575 w 325438"/>
                  <a:gd name="connsiteY42" fmla="*/ 180975 h 336550"/>
                  <a:gd name="connsiteX43" fmla="*/ 107950 w 325438"/>
                  <a:gd name="connsiteY43" fmla="*/ 180975 h 336550"/>
                  <a:gd name="connsiteX44" fmla="*/ 49167 w 325438"/>
                  <a:gd name="connsiteY44" fmla="*/ 38100 h 336550"/>
                  <a:gd name="connsiteX45" fmla="*/ 25400 w 325438"/>
                  <a:gd name="connsiteY45" fmla="*/ 61753 h 336550"/>
                  <a:gd name="connsiteX46" fmla="*/ 25400 w 325438"/>
                  <a:gd name="connsiteY46" fmla="*/ 289085 h 336550"/>
                  <a:gd name="connsiteX47" fmla="*/ 49167 w 325438"/>
                  <a:gd name="connsiteY47" fmla="*/ 312738 h 336550"/>
                  <a:gd name="connsiteX48" fmla="*/ 276271 w 325438"/>
                  <a:gd name="connsiteY48" fmla="*/ 312738 h 336550"/>
                  <a:gd name="connsiteX49" fmla="*/ 300038 w 325438"/>
                  <a:gd name="connsiteY49" fmla="*/ 289085 h 336550"/>
                  <a:gd name="connsiteX50" fmla="*/ 300038 w 325438"/>
                  <a:gd name="connsiteY50" fmla="*/ 61753 h 336550"/>
                  <a:gd name="connsiteX51" fmla="*/ 276271 w 325438"/>
                  <a:gd name="connsiteY51" fmla="*/ 38100 h 336550"/>
                  <a:gd name="connsiteX52" fmla="*/ 269669 w 325438"/>
                  <a:gd name="connsiteY52" fmla="*/ 38100 h 336550"/>
                  <a:gd name="connsiteX53" fmla="*/ 269669 w 325438"/>
                  <a:gd name="connsiteY53" fmla="*/ 63067 h 336550"/>
                  <a:gd name="connsiteX54" fmla="*/ 276271 w 325438"/>
                  <a:gd name="connsiteY54" fmla="*/ 74894 h 336550"/>
                  <a:gd name="connsiteX55" fmla="*/ 260427 w 325438"/>
                  <a:gd name="connsiteY55" fmla="*/ 90662 h 336550"/>
                  <a:gd name="connsiteX56" fmla="*/ 244582 w 325438"/>
                  <a:gd name="connsiteY56" fmla="*/ 74894 h 336550"/>
                  <a:gd name="connsiteX57" fmla="*/ 249864 w 325438"/>
                  <a:gd name="connsiteY57" fmla="*/ 63067 h 336550"/>
                  <a:gd name="connsiteX58" fmla="*/ 249864 w 325438"/>
                  <a:gd name="connsiteY58" fmla="*/ 38100 h 336550"/>
                  <a:gd name="connsiteX59" fmla="*/ 231379 w 325438"/>
                  <a:gd name="connsiteY59" fmla="*/ 38100 h 336550"/>
                  <a:gd name="connsiteX60" fmla="*/ 231379 w 325438"/>
                  <a:gd name="connsiteY60" fmla="*/ 63067 h 336550"/>
                  <a:gd name="connsiteX61" fmla="*/ 236660 w 325438"/>
                  <a:gd name="connsiteY61" fmla="*/ 74894 h 336550"/>
                  <a:gd name="connsiteX62" fmla="*/ 220816 w 325438"/>
                  <a:gd name="connsiteY62" fmla="*/ 90662 h 336550"/>
                  <a:gd name="connsiteX63" fmla="*/ 204971 w 325438"/>
                  <a:gd name="connsiteY63" fmla="*/ 74894 h 336550"/>
                  <a:gd name="connsiteX64" fmla="*/ 210253 w 325438"/>
                  <a:gd name="connsiteY64" fmla="*/ 63067 h 336550"/>
                  <a:gd name="connsiteX65" fmla="*/ 210253 w 325438"/>
                  <a:gd name="connsiteY65" fmla="*/ 38100 h 336550"/>
                  <a:gd name="connsiteX66" fmla="*/ 191767 w 325438"/>
                  <a:gd name="connsiteY66" fmla="*/ 38100 h 336550"/>
                  <a:gd name="connsiteX67" fmla="*/ 191767 w 325438"/>
                  <a:gd name="connsiteY67" fmla="*/ 63067 h 336550"/>
                  <a:gd name="connsiteX68" fmla="*/ 198369 w 325438"/>
                  <a:gd name="connsiteY68" fmla="*/ 74894 h 336550"/>
                  <a:gd name="connsiteX69" fmla="*/ 182525 w 325438"/>
                  <a:gd name="connsiteY69" fmla="*/ 90662 h 336550"/>
                  <a:gd name="connsiteX70" fmla="*/ 166680 w 325438"/>
                  <a:gd name="connsiteY70" fmla="*/ 74894 h 336550"/>
                  <a:gd name="connsiteX71" fmla="*/ 171962 w 325438"/>
                  <a:gd name="connsiteY71" fmla="*/ 63067 h 336550"/>
                  <a:gd name="connsiteX72" fmla="*/ 171962 w 325438"/>
                  <a:gd name="connsiteY72" fmla="*/ 38100 h 336550"/>
                  <a:gd name="connsiteX73" fmla="*/ 153476 w 325438"/>
                  <a:gd name="connsiteY73" fmla="*/ 38100 h 336550"/>
                  <a:gd name="connsiteX74" fmla="*/ 153476 w 325438"/>
                  <a:gd name="connsiteY74" fmla="*/ 63067 h 336550"/>
                  <a:gd name="connsiteX75" fmla="*/ 158758 w 325438"/>
                  <a:gd name="connsiteY75" fmla="*/ 74894 h 336550"/>
                  <a:gd name="connsiteX76" fmla="*/ 142913 w 325438"/>
                  <a:gd name="connsiteY76" fmla="*/ 90662 h 336550"/>
                  <a:gd name="connsiteX77" fmla="*/ 127069 w 325438"/>
                  <a:gd name="connsiteY77" fmla="*/ 74894 h 336550"/>
                  <a:gd name="connsiteX78" fmla="*/ 133671 w 325438"/>
                  <a:gd name="connsiteY78" fmla="*/ 63067 h 336550"/>
                  <a:gd name="connsiteX79" fmla="*/ 133671 w 325438"/>
                  <a:gd name="connsiteY79" fmla="*/ 38100 h 336550"/>
                  <a:gd name="connsiteX80" fmla="*/ 115186 w 325438"/>
                  <a:gd name="connsiteY80" fmla="*/ 38100 h 336550"/>
                  <a:gd name="connsiteX81" fmla="*/ 115186 w 325438"/>
                  <a:gd name="connsiteY81" fmla="*/ 63067 h 336550"/>
                  <a:gd name="connsiteX82" fmla="*/ 120467 w 325438"/>
                  <a:gd name="connsiteY82" fmla="*/ 74894 h 336550"/>
                  <a:gd name="connsiteX83" fmla="*/ 104623 w 325438"/>
                  <a:gd name="connsiteY83" fmla="*/ 90662 h 336550"/>
                  <a:gd name="connsiteX84" fmla="*/ 88778 w 325438"/>
                  <a:gd name="connsiteY84" fmla="*/ 74894 h 336550"/>
                  <a:gd name="connsiteX85" fmla="*/ 94060 w 325438"/>
                  <a:gd name="connsiteY85" fmla="*/ 63067 h 336550"/>
                  <a:gd name="connsiteX86" fmla="*/ 94060 w 325438"/>
                  <a:gd name="connsiteY86" fmla="*/ 38100 h 336550"/>
                  <a:gd name="connsiteX87" fmla="*/ 75574 w 325438"/>
                  <a:gd name="connsiteY87" fmla="*/ 38100 h 336550"/>
                  <a:gd name="connsiteX88" fmla="*/ 75574 w 325438"/>
                  <a:gd name="connsiteY88" fmla="*/ 63067 h 336550"/>
                  <a:gd name="connsiteX89" fmla="*/ 80856 w 325438"/>
                  <a:gd name="connsiteY89" fmla="*/ 74894 h 336550"/>
                  <a:gd name="connsiteX90" fmla="*/ 65011 w 325438"/>
                  <a:gd name="connsiteY90" fmla="*/ 90662 h 336550"/>
                  <a:gd name="connsiteX91" fmla="*/ 49167 w 325438"/>
                  <a:gd name="connsiteY91" fmla="*/ 74894 h 336550"/>
                  <a:gd name="connsiteX92" fmla="*/ 55769 w 325438"/>
                  <a:gd name="connsiteY92" fmla="*/ 63067 h 336550"/>
                  <a:gd name="connsiteX93" fmla="*/ 55769 w 325438"/>
                  <a:gd name="connsiteY93" fmla="*/ 38100 h 336550"/>
                  <a:gd name="connsiteX94" fmla="*/ 49167 w 325438"/>
                  <a:gd name="connsiteY94" fmla="*/ 38100 h 336550"/>
                  <a:gd name="connsiteX95" fmla="*/ 65315 w 325438"/>
                  <a:gd name="connsiteY95" fmla="*/ 4763 h 336550"/>
                  <a:gd name="connsiteX96" fmla="*/ 61913 w 325438"/>
                  <a:gd name="connsiteY96" fmla="*/ 10110 h 336550"/>
                  <a:gd name="connsiteX97" fmla="*/ 61913 w 325438"/>
                  <a:gd name="connsiteY97" fmla="*/ 75616 h 336550"/>
                  <a:gd name="connsiteX98" fmla="*/ 65315 w 325438"/>
                  <a:gd name="connsiteY98" fmla="*/ 80963 h 336550"/>
                  <a:gd name="connsiteX99" fmla="*/ 69851 w 325438"/>
                  <a:gd name="connsiteY99" fmla="*/ 75616 h 336550"/>
                  <a:gd name="connsiteX100" fmla="*/ 69851 w 325438"/>
                  <a:gd name="connsiteY100" fmla="*/ 10110 h 336550"/>
                  <a:gd name="connsiteX101" fmla="*/ 65315 w 325438"/>
                  <a:gd name="connsiteY101" fmla="*/ 4763 h 336550"/>
                  <a:gd name="connsiteX102" fmla="*/ 104776 w 325438"/>
                  <a:gd name="connsiteY102" fmla="*/ 4763 h 336550"/>
                  <a:gd name="connsiteX103" fmla="*/ 100013 w 325438"/>
                  <a:gd name="connsiteY103" fmla="*/ 10110 h 336550"/>
                  <a:gd name="connsiteX104" fmla="*/ 100013 w 325438"/>
                  <a:gd name="connsiteY104" fmla="*/ 75616 h 336550"/>
                  <a:gd name="connsiteX105" fmla="*/ 104776 w 325438"/>
                  <a:gd name="connsiteY105" fmla="*/ 80963 h 336550"/>
                  <a:gd name="connsiteX106" fmla="*/ 109538 w 325438"/>
                  <a:gd name="connsiteY106" fmla="*/ 75616 h 336550"/>
                  <a:gd name="connsiteX107" fmla="*/ 109538 w 325438"/>
                  <a:gd name="connsiteY107" fmla="*/ 10110 h 336550"/>
                  <a:gd name="connsiteX108" fmla="*/ 104776 w 325438"/>
                  <a:gd name="connsiteY108" fmla="*/ 4763 h 336550"/>
                  <a:gd name="connsiteX109" fmla="*/ 142876 w 325438"/>
                  <a:gd name="connsiteY109" fmla="*/ 4763 h 336550"/>
                  <a:gd name="connsiteX110" fmla="*/ 138113 w 325438"/>
                  <a:gd name="connsiteY110" fmla="*/ 10110 h 336550"/>
                  <a:gd name="connsiteX111" fmla="*/ 138113 w 325438"/>
                  <a:gd name="connsiteY111" fmla="*/ 75616 h 336550"/>
                  <a:gd name="connsiteX112" fmla="*/ 142876 w 325438"/>
                  <a:gd name="connsiteY112" fmla="*/ 80963 h 336550"/>
                  <a:gd name="connsiteX113" fmla="*/ 147638 w 325438"/>
                  <a:gd name="connsiteY113" fmla="*/ 75616 h 336550"/>
                  <a:gd name="connsiteX114" fmla="*/ 147638 w 325438"/>
                  <a:gd name="connsiteY114" fmla="*/ 10110 h 336550"/>
                  <a:gd name="connsiteX115" fmla="*/ 142876 w 325438"/>
                  <a:gd name="connsiteY115" fmla="*/ 4763 h 336550"/>
                  <a:gd name="connsiteX116" fmla="*/ 182563 w 325438"/>
                  <a:gd name="connsiteY116" fmla="*/ 4763 h 336550"/>
                  <a:gd name="connsiteX117" fmla="*/ 177800 w 325438"/>
                  <a:gd name="connsiteY117" fmla="*/ 10110 h 336550"/>
                  <a:gd name="connsiteX118" fmla="*/ 177800 w 325438"/>
                  <a:gd name="connsiteY118" fmla="*/ 75616 h 336550"/>
                  <a:gd name="connsiteX119" fmla="*/ 182563 w 325438"/>
                  <a:gd name="connsiteY119" fmla="*/ 80963 h 336550"/>
                  <a:gd name="connsiteX120" fmla="*/ 187325 w 325438"/>
                  <a:gd name="connsiteY120" fmla="*/ 75616 h 336550"/>
                  <a:gd name="connsiteX121" fmla="*/ 187325 w 325438"/>
                  <a:gd name="connsiteY121" fmla="*/ 10110 h 336550"/>
                  <a:gd name="connsiteX122" fmla="*/ 182563 w 325438"/>
                  <a:gd name="connsiteY122" fmla="*/ 4763 h 336550"/>
                  <a:gd name="connsiteX123" fmla="*/ 220663 w 325438"/>
                  <a:gd name="connsiteY123" fmla="*/ 4763 h 336550"/>
                  <a:gd name="connsiteX124" fmla="*/ 215900 w 325438"/>
                  <a:gd name="connsiteY124" fmla="*/ 10110 h 336550"/>
                  <a:gd name="connsiteX125" fmla="*/ 215900 w 325438"/>
                  <a:gd name="connsiteY125" fmla="*/ 75616 h 336550"/>
                  <a:gd name="connsiteX126" fmla="*/ 220663 w 325438"/>
                  <a:gd name="connsiteY126" fmla="*/ 80963 h 336550"/>
                  <a:gd name="connsiteX127" fmla="*/ 225425 w 325438"/>
                  <a:gd name="connsiteY127" fmla="*/ 75616 h 336550"/>
                  <a:gd name="connsiteX128" fmla="*/ 225425 w 325438"/>
                  <a:gd name="connsiteY128" fmla="*/ 10110 h 336550"/>
                  <a:gd name="connsiteX129" fmla="*/ 220663 w 325438"/>
                  <a:gd name="connsiteY129" fmla="*/ 4763 h 336550"/>
                  <a:gd name="connsiteX130" fmla="*/ 260124 w 325438"/>
                  <a:gd name="connsiteY130" fmla="*/ 4763 h 336550"/>
                  <a:gd name="connsiteX131" fmla="*/ 255588 w 325438"/>
                  <a:gd name="connsiteY131" fmla="*/ 10110 h 336550"/>
                  <a:gd name="connsiteX132" fmla="*/ 255588 w 325438"/>
                  <a:gd name="connsiteY132" fmla="*/ 75616 h 336550"/>
                  <a:gd name="connsiteX133" fmla="*/ 260124 w 325438"/>
                  <a:gd name="connsiteY133" fmla="*/ 80963 h 336550"/>
                  <a:gd name="connsiteX134" fmla="*/ 263526 w 325438"/>
                  <a:gd name="connsiteY134" fmla="*/ 75616 h 336550"/>
                  <a:gd name="connsiteX135" fmla="*/ 263526 w 325438"/>
                  <a:gd name="connsiteY135" fmla="*/ 10110 h 336550"/>
                  <a:gd name="connsiteX136" fmla="*/ 260124 w 325438"/>
                  <a:gd name="connsiteY136" fmla="*/ 4763 h 336550"/>
                  <a:gd name="connsiteX137" fmla="*/ 64823 w 325438"/>
                  <a:gd name="connsiteY137" fmla="*/ 0 h 336550"/>
                  <a:gd name="connsiteX138" fmla="*/ 75406 w 325438"/>
                  <a:gd name="connsiteY138" fmla="*/ 10517 h 336550"/>
                  <a:gd name="connsiteX139" fmla="*/ 75406 w 325438"/>
                  <a:gd name="connsiteY139" fmla="*/ 14461 h 336550"/>
                  <a:gd name="connsiteX140" fmla="*/ 93927 w 325438"/>
                  <a:gd name="connsiteY140" fmla="*/ 14461 h 336550"/>
                  <a:gd name="connsiteX141" fmla="*/ 93927 w 325438"/>
                  <a:gd name="connsiteY141" fmla="*/ 10517 h 336550"/>
                  <a:gd name="connsiteX142" fmla="*/ 104511 w 325438"/>
                  <a:gd name="connsiteY142" fmla="*/ 0 h 336550"/>
                  <a:gd name="connsiteX143" fmla="*/ 115094 w 325438"/>
                  <a:gd name="connsiteY143" fmla="*/ 10517 h 336550"/>
                  <a:gd name="connsiteX144" fmla="*/ 115094 w 325438"/>
                  <a:gd name="connsiteY144" fmla="*/ 14461 h 336550"/>
                  <a:gd name="connsiteX145" fmla="*/ 133615 w 325438"/>
                  <a:gd name="connsiteY145" fmla="*/ 14461 h 336550"/>
                  <a:gd name="connsiteX146" fmla="*/ 133615 w 325438"/>
                  <a:gd name="connsiteY146" fmla="*/ 10517 h 336550"/>
                  <a:gd name="connsiteX147" fmla="*/ 142875 w 325438"/>
                  <a:gd name="connsiteY147" fmla="*/ 0 h 336550"/>
                  <a:gd name="connsiteX148" fmla="*/ 153459 w 325438"/>
                  <a:gd name="connsiteY148" fmla="*/ 10517 h 336550"/>
                  <a:gd name="connsiteX149" fmla="*/ 153459 w 325438"/>
                  <a:gd name="connsiteY149" fmla="*/ 14461 h 336550"/>
                  <a:gd name="connsiteX150" fmla="*/ 171980 w 325438"/>
                  <a:gd name="connsiteY150" fmla="*/ 14461 h 336550"/>
                  <a:gd name="connsiteX151" fmla="*/ 171980 w 325438"/>
                  <a:gd name="connsiteY151" fmla="*/ 10517 h 336550"/>
                  <a:gd name="connsiteX152" fmla="*/ 182563 w 325438"/>
                  <a:gd name="connsiteY152" fmla="*/ 0 h 336550"/>
                  <a:gd name="connsiteX153" fmla="*/ 191823 w 325438"/>
                  <a:gd name="connsiteY153" fmla="*/ 10517 h 336550"/>
                  <a:gd name="connsiteX154" fmla="*/ 191823 w 325438"/>
                  <a:gd name="connsiteY154" fmla="*/ 14461 h 336550"/>
                  <a:gd name="connsiteX155" fmla="*/ 210344 w 325438"/>
                  <a:gd name="connsiteY155" fmla="*/ 14461 h 336550"/>
                  <a:gd name="connsiteX156" fmla="*/ 210344 w 325438"/>
                  <a:gd name="connsiteY156" fmla="*/ 10517 h 336550"/>
                  <a:gd name="connsiteX157" fmla="*/ 220927 w 325438"/>
                  <a:gd name="connsiteY157" fmla="*/ 0 h 336550"/>
                  <a:gd name="connsiteX158" fmla="*/ 231511 w 325438"/>
                  <a:gd name="connsiteY158" fmla="*/ 10517 h 336550"/>
                  <a:gd name="connsiteX159" fmla="*/ 231511 w 325438"/>
                  <a:gd name="connsiteY159" fmla="*/ 14461 h 336550"/>
                  <a:gd name="connsiteX160" fmla="*/ 250032 w 325438"/>
                  <a:gd name="connsiteY160" fmla="*/ 14461 h 336550"/>
                  <a:gd name="connsiteX161" fmla="*/ 250032 w 325438"/>
                  <a:gd name="connsiteY161" fmla="*/ 10517 h 336550"/>
                  <a:gd name="connsiteX162" fmla="*/ 260615 w 325438"/>
                  <a:gd name="connsiteY162" fmla="*/ 0 h 336550"/>
                  <a:gd name="connsiteX163" fmla="*/ 269875 w 325438"/>
                  <a:gd name="connsiteY163" fmla="*/ 10517 h 336550"/>
                  <a:gd name="connsiteX164" fmla="*/ 269875 w 325438"/>
                  <a:gd name="connsiteY164" fmla="*/ 14461 h 336550"/>
                  <a:gd name="connsiteX165" fmla="*/ 276490 w 325438"/>
                  <a:gd name="connsiteY165" fmla="*/ 14461 h 336550"/>
                  <a:gd name="connsiteX166" fmla="*/ 325438 w 325438"/>
                  <a:gd name="connsiteY166" fmla="*/ 61789 h 336550"/>
                  <a:gd name="connsiteX167" fmla="*/ 325438 w 325438"/>
                  <a:gd name="connsiteY167" fmla="*/ 289223 h 336550"/>
                  <a:gd name="connsiteX168" fmla="*/ 276490 w 325438"/>
                  <a:gd name="connsiteY168" fmla="*/ 336550 h 336550"/>
                  <a:gd name="connsiteX169" fmla="*/ 48948 w 325438"/>
                  <a:gd name="connsiteY169" fmla="*/ 336550 h 336550"/>
                  <a:gd name="connsiteX170" fmla="*/ 0 w 325438"/>
                  <a:gd name="connsiteY170" fmla="*/ 289223 h 336550"/>
                  <a:gd name="connsiteX171" fmla="*/ 0 w 325438"/>
                  <a:gd name="connsiteY171" fmla="*/ 61789 h 336550"/>
                  <a:gd name="connsiteX172" fmla="*/ 48948 w 325438"/>
                  <a:gd name="connsiteY172" fmla="*/ 14461 h 336550"/>
                  <a:gd name="connsiteX173" fmla="*/ 55563 w 325438"/>
                  <a:gd name="connsiteY173" fmla="*/ 14461 h 336550"/>
                  <a:gd name="connsiteX174" fmla="*/ 55563 w 325438"/>
                  <a:gd name="connsiteY174" fmla="*/ 10517 h 336550"/>
                  <a:gd name="connsiteX175" fmla="*/ 64823 w 325438"/>
                  <a:gd name="connsiteY175"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Lst>
                <a:rect l="l" t="t" r="r" b="b"/>
                <a:pathLst>
                  <a:path w="325438" h="336550">
                    <a:moveTo>
                      <a:pt x="233363" y="249238"/>
                    </a:moveTo>
                    <a:lnTo>
                      <a:pt x="279401" y="249238"/>
                    </a:lnTo>
                    <a:lnTo>
                      <a:pt x="279401" y="290513"/>
                    </a:lnTo>
                    <a:lnTo>
                      <a:pt x="233363" y="290513"/>
                    </a:lnTo>
                    <a:close/>
                    <a:moveTo>
                      <a:pt x="171450" y="249238"/>
                    </a:moveTo>
                    <a:lnTo>
                      <a:pt x="217488" y="249238"/>
                    </a:lnTo>
                    <a:lnTo>
                      <a:pt x="217488" y="290513"/>
                    </a:lnTo>
                    <a:lnTo>
                      <a:pt x="171450" y="290513"/>
                    </a:lnTo>
                    <a:close/>
                    <a:moveTo>
                      <a:pt x="107950" y="249238"/>
                    </a:moveTo>
                    <a:lnTo>
                      <a:pt x="155575" y="249238"/>
                    </a:lnTo>
                    <a:lnTo>
                      <a:pt x="155575" y="290513"/>
                    </a:lnTo>
                    <a:lnTo>
                      <a:pt x="107950" y="290513"/>
                    </a:lnTo>
                    <a:close/>
                    <a:moveTo>
                      <a:pt x="46038" y="249238"/>
                    </a:moveTo>
                    <a:lnTo>
                      <a:pt x="93663" y="249238"/>
                    </a:lnTo>
                    <a:lnTo>
                      <a:pt x="93663" y="290513"/>
                    </a:lnTo>
                    <a:lnTo>
                      <a:pt x="46038" y="290513"/>
                    </a:lnTo>
                    <a:close/>
                    <a:moveTo>
                      <a:pt x="233363" y="195263"/>
                    </a:moveTo>
                    <a:lnTo>
                      <a:pt x="279401" y="195263"/>
                    </a:lnTo>
                    <a:lnTo>
                      <a:pt x="279401" y="234951"/>
                    </a:lnTo>
                    <a:lnTo>
                      <a:pt x="233363" y="234951"/>
                    </a:lnTo>
                    <a:close/>
                    <a:moveTo>
                      <a:pt x="171450" y="195263"/>
                    </a:moveTo>
                    <a:lnTo>
                      <a:pt x="217488" y="195263"/>
                    </a:lnTo>
                    <a:lnTo>
                      <a:pt x="217488" y="234951"/>
                    </a:lnTo>
                    <a:lnTo>
                      <a:pt x="171450" y="234951"/>
                    </a:lnTo>
                    <a:close/>
                    <a:moveTo>
                      <a:pt x="107950" y="195263"/>
                    </a:moveTo>
                    <a:lnTo>
                      <a:pt x="155575" y="195263"/>
                    </a:lnTo>
                    <a:lnTo>
                      <a:pt x="155575" y="234951"/>
                    </a:lnTo>
                    <a:lnTo>
                      <a:pt x="107950" y="234951"/>
                    </a:lnTo>
                    <a:close/>
                    <a:moveTo>
                      <a:pt x="46038" y="195263"/>
                    </a:moveTo>
                    <a:lnTo>
                      <a:pt x="93663" y="195263"/>
                    </a:lnTo>
                    <a:lnTo>
                      <a:pt x="93663" y="234951"/>
                    </a:lnTo>
                    <a:lnTo>
                      <a:pt x="46038" y="234951"/>
                    </a:lnTo>
                    <a:close/>
                    <a:moveTo>
                      <a:pt x="233363" y="139700"/>
                    </a:moveTo>
                    <a:lnTo>
                      <a:pt x="279401" y="139700"/>
                    </a:lnTo>
                    <a:lnTo>
                      <a:pt x="279401" y="180975"/>
                    </a:lnTo>
                    <a:lnTo>
                      <a:pt x="233363" y="180975"/>
                    </a:lnTo>
                    <a:close/>
                    <a:moveTo>
                      <a:pt x="171450" y="139700"/>
                    </a:moveTo>
                    <a:lnTo>
                      <a:pt x="217488" y="139700"/>
                    </a:lnTo>
                    <a:lnTo>
                      <a:pt x="217488" y="180975"/>
                    </a:lnTo>
                    <a:lnTo>
                      <a:pt x="171450" y="180975"/>
                    </a:lnTo>
                    <a:close/>
                    <a:moveTo>
                      <a:pt x="107950" y="139700"/>
                    </a:moveTo>
                    <a:lnTo>
                      <a:pt x="155575" y="139700"/>
                    </a:lnTo>
                    <a:lnTo>
                      <a:pt x="155575" y="180975"/>
                    </a:lnTo>
                    <a:lnTo>
                      <a:pt x="107950" y="180975"/>
                    </a:lnTo>
                    <a:close/>
                    <a:moveTo>
                      <a:pt x="49167" y="38100"/>
                    </a:moveTo>
                    <a:cubicBezTo>
                      <a:pt x="35963" y="38100"/>
                      <a:pt x="25400" y="48613"/>
                      <a:pt x="25400" y="61753"/>
                    </a:cubicBezTo>
                    <a:cubicBezTo>
                      <a:pt x="25400" y="61753"/>
                      <a:pt x="25400" y="61753"/>
                      <a:pt x="25400" y="289085"/>
                    </a:cubicBezTo>
                    <a:cubicBezTo>
                      <a:pt x="25400" y="302226"/>
                      <a:pt x="35963" y="312738"/>
                      <a:pt x="49167" y="312738"/>
                    </a:cubicBezTo>
                    <a:cubicBezTo>
                      <a:pt x="49167" y="312738"/>
                      <a:pt x="49167" y="312738"/>
                      <a:pt x="276271" y="312738"/>
                    </a:cubicBezTo>
                    <a:cubicBezTo>
                      <a:pt x="289475" y="312738"/>
                      <a:pt x="300038" y="302226"/>
                      <a:pt x="300038" y="289085"/>
                    </a:cubicBezTo>
                    <a:cubicBezTo>
                      <a:pt x="300038" y="289085"/>
                      <a:pt x="300038" y="289085"/>
                      <a:pt x="300038" y="61753"/>
                    </a:cubicBezTo>
                    <a:cubicBezTo>
                      <a:pt x="300038" y="48613"/>
                      <a:pt x="289475" y="38100"/>
                      <a:pt x="276271" y="38100"/>
                    </a:cubicBezTo>
                    <a:cubicBezTo>
                      <a:pt x="276271" y="38100"/>
                      <a:pt x="276271" y="38100"/>
                      <a:pt x="269669" y="38100"/>
                    </a:cubicBezTo>
                    <a:cubicBezTo>
                      <a:pt x="269669" y="38100"/>
                      <a:pt x="269669" y="38100"/>
                      <a:pt x="269669" y="63067"/>
                    </a:cubicBezTo>
                    <a:cubicBezTo>
                      <a:pt x="273631" y="65695"/>
                      <a:pt x="276271" y="70951"/>
                      <a:pt x="276271" y="74894"/>
                    </a:cubicBezTo>
                    <a:cubicBezTo>
                      <a:pt x="276271" y="84092"/>
                      <a:pt x="268349" y="90662"/>
                      <a:pt x="260427" y="90662"/>
                    </a:cubicBezTo>
                    <a:cubicBezTo>
                      <a:pt x="251184" y="90662"/>
                      <a:pt x="244582" y="84092"/>
                      <a:pt x="244582" y="74894"/>
                    </a:cubicBezTo>
                    <a:cubicBezTo>
                      <a:pt x="244582" y="70951"/>
                      <a:pt x="245903" y="65695"/>
                      <a:pt x="249864" y="63067"/>
                    </a:cubicBezTo>
                    <a:cubicBezTo>
                      <a:pt x="249864" y="63067"/>
                      <a:pt x="249864" y="63067"/>
                      <a:pt x="249864" y="38100"/>
                    </a:cubicBezTo>
                    <a:cubicBezTo>
                      <a:pt x="249864" y="38100"/>
                      <a:pt x="249864" y="38100"/>
                      <a:pt x="231379" y="38100"/>
                    </a:cubicBezTo>
                    <a:cubicBezTo>
                      <a:pt x="231379" y="38100"/>
                      <a:pt x="231379" y="38100"/>
                      <a:pt x="231379" y="63067"/>
                    </a:cubicBezTo>
                    <a:cubicBezTo>
                      <a:pt x="234019" y="65695"/>
                      <a:pt x="236660" y="70951"/>
                      <a:pt x="236660" y="74894"/>
                    </a:cubicBezTo>
                    <a:cubicBezTo>
                      <a:pt x="236660" y="84092"/>
                      <a:pt x="230058" y="90662"/>
                      <a:pt x="220816" y="90662"/>
                    </a:cubicBezTo>
                    <a:cubicBezTo>
                      <a:pt x="212893" y="90662"/>
                      <a:pt x="204971" y="84092"/>
                      <a:pt x="204971" y="74894"/>
                    </a:cubicBezTo>
                    <a:cubicBezTo>
                      <a:pt x="204971" y="70951"/>
                      <a:pt x="207612" y="65695"/>
                      <a:pt x="210253" y="63067"/>
                    </a:cubicBezTo>
                    <a:cubicBezTo>
                      <a:pt x="210253" y="63067"/>
                      <a:pt x="210253" y="63067"/>
                      <a:pt x="210253" y="38100"/>
                    </a:cubicBezTo>
                    <a:cubicBezTo>
                      <a:pt x="210253" y="38100"/>
                      <a:pt x="210253" y="38100"/>
                      <a:pt x="191767" y="38100"/>
                    </a:cubicBezTo>
                    <a:cubicBezTo>
                      <a:pt x="191767" y="38100"/>
                      <a:pt x="191767" y="38100"/>
                      <a:pt x="191767" y="63067"/>
                    </a:cubicBezTo>
                    <a:cubicBezTo>
                      <a:pt x="195728" y="65695"/>
                      <a:pt x="198369" y="70951"/>
                      <a:pt x="198369" y="74894"/>
                    </a:cubicBezTo>
                    <a:cubicBezTo>
                      <a:pt x="198369" y="84092"/>
                      <a:pt x="190447" y="90662"/>
                      <a:pt x="182525" y="90662"/>
                    </a:cubicBezTo>
                    <a:cubicBezTo>
                      <a:pt x="173282" y="90662"/>
                      <a:pt x="166680" y="84092"/>
                      <a:pt x="166680" y="74894"/>
                    </a:cubicBezTo>
                    <a:cubicBezTo>
                      <a:pt x="166680" y="70951"/>
                      <a:pt x="168001" y="65695"/>
                      <a:pt x="171962" y="63067"/>
                    </a:cubicBezTo>
                    <a:cubicBezTo>
                      <a:pt x="171962" y="63067"/>
                      <a:pt x="171962" y="63067"/>
                      <a:pt x="171962" y="38100"/>
                    </a:cubicBezTo>
                    <a:cubicBezTo>
                      <a:pt x="171962" y="38100"/>
                      <a:pt x="171962" y="38100"/>
                      <a:pt x="153476" y="38100"/>
                    </a:cubicBezTo>
                    <a:cubicBezTo>
                      <a:pt x="153476" y="38100"/>
                      <a:pt x="153476" y="38100"/>
                      <a:pt x="153476" y="63067"/>
                    </a:cubicBezTo>
                    <a:cubicBezTo>
                      <a:pt x="157438" y="65695"/>
                      <a:pt x="158758" y="70951"/>
                      <a:pt x="158758" y="74894"/>
                    </a:cubicBezTo>
                    <a:cubicBezTo>
                      <a:pt x="158758" y="84092"/>
                      <a:pt x="152156" y="90662"/>
                      <a:pt x="142913" y="90662"/>
                    </a:cubicBezTo>
                    <a:cubicBezTo>
                      <a:pt x="134991" y="90662"/>
                      <a:pt x="127069" y="84092"/>
                      <a:pt x="127069" y="74894"/>
                    </a:cubicBezTo>
                    <a:cubicBezTo>
                      <a:pt x="127069" y="70951"/>
                      <a:pt x="129710" y="65695"/>
                      <a:pt x="133671" y="63067"/>
                    </a:cubicBezTo>
                    <a:cubicBezTo>
                      <a:pt x="133671" y="63067"/>
                      <a:pt x="133671" y="63067"/>
                      <a:pt x="133671" y="38100"/>
                    </a:cubicBezTo>
                    <a:cubicBezTo>
                      <a:pt x="133671" y="38100"/>
                      <a:pt x="133671" y="38100"/>
                      <a:pt x="115186" y="38100"/>
                    </a:cubicBezTo>
                    <a:cubicBezTo>
                      <a:pt x="115186" y="38100"/>
                      <a:pt x="115186" y="38100"/>
                      <a:pt x="115186" y="63067"/>
                    </a:cubicBezTo>
                    <a:cubicBezTo>
                      <a:pt x="117826" y="65695"/>
                      <a:pt x="120467" y="70951"/>
                      <a:pt x="120467" y="74894"/>
                    </a:cubicBezTo>
                    <a:cubicBezTo>
                      <a:pt x="120467" y="84092"/>
                      <a:pt x="112545" y="90662"/>
                      <a:pt x="104623" y="90662"/>
                    </a:cubicBezTo>
                    <a:cubicBezTo>
                      <a:pt x="95380" y="90662"/>
                      <a:pt x="88778" y="84092"/>
                      <a:pt x="88778" y="74894"/>
                    </a:cubicBezTo>
                    <a:cubicBezTo>
                      <a:pt x="88778" y="70951"/>
                      <a:pt x="91419" y="65695"/>
                      <a:pt x="94060" y="63067"/>
                    </a:cubicBezTo>
                    <a:cubicBezTo>
                      <a:pt x="94060" y="63067"/>
                      <a:pt x="94060" y="63067"/>
                      <a:pt x="94060" y="38100"/>
                    </a:cubicBezTo>
                    <a:cubicBezTo>
                      <a:pt x="94060" y="38100"/>
                      <a:pt x="94060" y="38100"/>
                      <a:pt x="75574" y="38100"/>
                    </a:cubicBezTo>
                    <a:cubicBezTo>
                      <a:pt x="75574" y="38100"/>
                      <a:pt x="75574" y="38100"/>
                      <a:pt x="75574" y="63067"/>
                    </a:cubicBezTo>
                    <a:cubicBezTo>
                      <a:pt x="79535" y="65695"/>
                      <a:pt x="80856" y="70951"/>
                      <a:pt x="80856" y="74894"/>
                    </a:cubicBezTo>
                    <a:cubicBezTo>
                      <a:pt x="80856" y="84092"/>
                      <a:pt x="74254" y="90662"/>
                      <a:pt x="65011" y="90662"/>
                    </a:cubicBezTo>
                    <a:cubicBezTo>
                      <a:pt x="57089" y="90662"/>
                      <a:pt x="49167" y="84092"/>
                      <a:pt x="49167" y="74894"/>
                    </a:cubicBezTo>
                    <a:cubicBezTo>
                      <a:pt x="49167" y="70951"/>
                      <a:pt x="51808" y="65695"/>
                      <a:pt x="55769" y="63067"/>
                    </a:cubicBezTo>
                    <a:cubicBezTo>
                      <a:pt x="55769" y="63067"/>
                      <a:pt x="55769" y="63067"/>
                      <a:pt x="55769" y="38100"/>
                    </a:cubicBezTo>
                    <a:cubicBezTo>
                      <a:pt x="55769" y="38100"/>
                      <a:pt x="55769" y="38100"/>
                      <a:pt x="49167" y="38100"/>
                    </a:cubicBezTo>
                    <a:close/>
                    <a:moveTo>
                      <a:pt x="65315" y="4763"/>
                    </a:moveTo>
                    <a:cubicBezTo>
                      <a:pt x="63047" y="4763"/>
                      <a:pt x="61913" y="7437"/>
                      <a:pt x="61913" y="10110"/>
                    </a:cubicBezTo>
                    <a:lnTo>
                      <a:pt x="61913" y="75616"/>
                    </a:lnTo>
                    <a:cubicBezTo>
                      <a:pt x="61913" y="79626"/>
                      <a:pt x="63047" y="80963"/>
                      <a:pt x="65315" y="80963"/>
                    </a:cubicBezTo>
                    <a:cubicBezTo>
                      <a:pt x="68717" y="80963"/>
                      <a:pt x="69851" y="79626"/>
                      <a:pt x="69851" y="75616"/>
                    </a:cubicBezTo>
                    <a:cubicBezTo>
                      <a:pt x="69851" y="75616"/>
                      <a:pt x="69851" y="75616"/>
                      <a:pt x="69851" y="10110"/>
                    </a:cubicBezTo>
                    <a:cubicBezTo>
                      <a:pt x="69851" y="7437"/>
                      <a:pt x="68717" y="4763"/>
                      <a:pt x="65315" y="4763"/>
                    </a:cubicBezTo>
                    <a:close/>
                    <a:moveTo>
                      <a:pt x="104776" y="4763"/>
                    </a:moveTo>
                    <a:cubicBezTo>
                      <a:pt x="102394" y="4763"/>
                      <a:pt x="100013" y="7437"/>
                      <a:pt x="100013" y="10110"/>
                    </a:cubicBezTo>
                    <a:lnTo>
                      <a:pt x="100013" y="75616"/>
                    </a:lnTo>
                    <a:cubicBezTo>
                      <a:pt x="100013" y="79626"/>
                      <a:pt x="102394" y="80963"/>
                      <a:pt x="104776" y="80963"/>
                    </a:cubicBezTo>
                    <a:cubicBezTo>
                      <a:pt x="107157" y="80963"/>
                      <a:pt x="109538" y="79626"/>
                      <a:pt x="109538" y="75616"/>
                    </a:cubicBezTo>
                    <a:cubicBezTo>
                      <a:pt x="109538" y="75616"/>
                      <a:pt x="109538" y="75616"/>
                      <a:pt x="109538" y="10110"/>
                    </a:cubicBezTo>
                    <a:cubicBezTo>
                      <a:pt x="109538" y="7437"/>
                      <a:pt x="107157" y="4763"/>
                      <a:pt x="104776" y="4763"/>
                    </a:cubicBezTo>
                    <a:close/>
                    <a:moveTo>
                      <a:pt x="142876" y="4763"/>
                    </a:moveTo>
                    <a:cubicBezTo>
                      <a:pt x="140494" y="4763"/>
                      <a:pt x="138113" y="7437"/>
                      <a:pt x="138113" y="10110"/>
                    </a:cubicBezTo>
                    <a:lnTo>
                      <a:pt x="138113" y="75616"/>
                    </a:lnTo>
                    <a:cubicBezTo>
                      <a:pt x="138113" y="79626"/>
                      <a:pt x="140494" y="80963"/>
                      <a:pt x="142876" y="80963"/>
                    </a:cubicBezTo>
                    <a:cubicBezTo>
                      <a:pt x="145257" y="80963"/>
                      <a:pt x="147638" y="79626"/>
                      <a:pt x="147638" y="75616"/>
                    </a:cubicBezTo>
                    <a:cubicBezTo>
                      <a:pt x="147638" y="75616"/>
                      <a:pt x="147638" y="75616"/>
                      <a:pt x="147638" y="10110"/>
                    </a:cubicBezTo>
                    <a:cubicBezTo>
                      <a:pt x="147638" y="7437"/>
                      <a:pt x="145257" y="4763"/>
                      <a:pt x="142876" y="4763"/>
                    </a:cubicBezTo>
                    <a:close/>
                    <a:moveTo>
                      <a:pt x="182563" y="4763"/>
                    </a:moveTo>
                    <a:cubicBezTo>
                      <a:pt x="180181" y="4763"/>
                      <a:pt x="177800" y="7437"/>
                      <a:pt x="177800" y="10110"/>
                    </a:cubicBezTo>
                    <a:lnTo>
                      <a:pt x="177800" y="75616"/>
                    </a:lnTo>
                    <a:cubicBezTo>
                      <a:pt x="177800" y="79626"/>
                      <a:pt x="180181" y="80963"/>
                      <a:pt x="182563" y="80963"/>
                    </a:cubicBezTo>
                    <a:cubicBezTo>
                      <a:pt x="184944" y="80963"/>
                      <a:pt x="187325" y="79626"/>
                      <a:pt x="187325" y="75616"/>
                    </a:cubicBezTo>
                    <a:cubicBezTo>
                      <a:pt x="187325" y="75616"/>
                      <a:pt x="187325" y="75616"/>
                      <a:pt x="187325" y="10110"/>
                    </a:cubicBezTo>
                    <a:cubicBezTo>
                      <a:pt x="187325" y="7437"/>
                      <a:pt x="184944" y="4763"/>
                      <a:pt x="182563" y="4763"/>
                    </a:cubicBezTo>
                    <a:close/>
                    <a:moveTo>
                      <a:pt x="220663" y="4763"/>
                    </a:moveTo>
                    <a:cubicBezTo>
                      <a:pt x="218281" y="4763"/>
                      <a:pt x="215900" y="7437"/>
                      <a:pt x="215900" y="10110"/>
                    </a:cubicBezTo>
                    <a:lnTo>
                      <a:pt x="215900" y="75616"/>
                    </a:lnTo>
                    <a:cubicBezTo>
                      <a:pt x="215900" y="79626"/>
                      <a:pt x="218281" y="80963"/>
                      <a:pt x="220663" y="80963"/>
                    </a:cubicBezTo>
                    <a:cubicBezTo>
                      <a:pt x="223044" y="80963"/>
                      <a:pt x="225425" y="79626"/>
                      <a:pt x="225425" y="75616"/>
                    </a:cubicBezTo>
                    <a:cubicBezTo>
                      <a:pt x="225425" y="75616"/>
                      <a:pt x="225425" y="75616"/>
                      <a:pt x="225425" y="10110"/>
                    </a:cubicBezTo>
                    <a:cubicBezTo>
                      <a:pt x="225425" y="7437"/>
                      <a:pt x="223044" y="4763"/>
                      <a:pt x="220663" y="4763"/>
                    </a:cubicBezTo>
                    <a:close/>
                    <a:moveTo>
                      <a:pt x="260124" y="4763"/>
                    </a:moveTo>
                    <a:cubicBezTo>
                      <a:pt x="256722" y="4763"/>
                      <a:pt x="255588" y="7437"/>
                      <a:pt x="255588" y="10110"/>
                    </a:cubicBezTo>
                    <a:lnTo>
                      <a:pt x="255588" y="75616"/>
                    </a:lnTo>
                    <a:cubicBezTo>
                      <a:pt x="255588" y="79626"/>
                      <a:pt x="256722" y="80963"/>
                      <a:pt x="260124" y="80963"/>
                    </a:cubicBezTo>
                    <a:cubicBezTo>
                      <a:pt x="262392" y="80963"/>
                      <a:pt x="263526" y="79626"/>
                      <a:pt x="263526" y="75616"/>
                    </a:cubicBezTo>
                    <a:cubicBezTo>
                      <a:pt x="263526" y="75616"/>
                      <a:pt x="263526" y="75616"/>
                      <a:pt x="263526" y="10110"/>
                    </a:cubicBezTo>
                    <a:cubicBezTo>
                      <a:pt x="263526" y="7437"/>
                      <a:pt x="262392" y="4763"/>
                      <a:pt x="260124" y="4763"/>
                    </a:cubicBezTo>
                    <a:close/>
                    <a:moveTo>
                      <a:pt x="64823" y="0"/>
                    </a:moveTo>
                    <a:cubicBezTo>
                      <a:pt x="71438" y="0"/>
                      <a:pt x="75406" y="3944"/>
                      <a:pt x="75406" y="10517"/>
                    </a:cubicBezTo>
                    <a:cubicBezTo>
                      <a:pt x="75406" y="10517"/>
                      <a:pt x="75406" y="10517"/>
                      <a:pt x="75406" y="14461"/>
                    </a:cubicBezTo>
                    <a:cubicBezTo>
                      <a:pt x="75406" y="14461"/>
                      <a:pt x="75406" y="14461"/>
                      <a:pt x="93927" y="14461"/>
                    </a:cubicBezTo>
                    <a:cubicBezTo>
                      <a:pt x="93927" y="14461"/>
                      <a:pt x="93927" y="14461"/>
                      <a:pt x="93927" y="10517"/>
                    </a:cubicBezTo>
                    <a:cubicBezTo>
                      <a:pt x="93927" y="3944"/>
                      <a:pt x="99219" y="0"/>
                      <a:pt x="104511" y="0"/>
                    </a:cubicBezTo>
                    <a:cubicBezTo>
                      <a:pt x="109802" y="0"/>
                      <a:pt x="115094" y="3944"/>
                      <a:pt x="115094" y="10517"/>
                    </a:cubicBezTo>
                    <a:cubicBezTo>
                      <a:pt x="115094" y="10517"/>
                      <a:pt x="115094" y="10517"/>
                      <a:pt x="115094" y="14461"/>
                    </a:cubicBezTo>
                    <a:cubicBezTo>
                      <a:pt x="115094" y="14461"/>
                      <a:pt x="115094" y="14461"/>
                      <a:pt x="133615" y="14461"/>
                    </a:cubicBezTo>
                    <a:cubicBezTo>
                      <a:pt x="133615" y="14461"/>
                      <a:pt x="133615" y="14461"/>
                      <a:pt x="133615" y="10517"/>
                    </a:cubicBezTo>
                    <a:cubicBezTo>
                      <a:pt x="133615" y="3944"/>
                      <a:pt x="137584" y="0"/>
                      <a:pt x="142875" y="0"/>
                    </a:cubicBezTo>
                    <a:cubicBezTo>
                      <a:pt x="149490" y="0"/>
                      <a:pt x="153459" y="3944"/>
                      <a:pt x="153459" y="10517"/>
                    </a:cubicBezTo>
                    <a:cubicBezTo>
                      <a:pt x="153459" y="10517"/>
                      <a:pt x="153459" y="10517"/>
                      <a:pt x="153459" y="14461"/>
                    </a:cubicBezTo>
                    <a:cubicBezTo>
                      <a:pt x="153459" y="14461"/>
                      <a:pt x="153459" y="14461"/>
                      <a:pt x="171980" y="14461"/>
                    </a:cubicBezTo>
                    <a:cubicBezTo>
                      <a:pt x="171980" y="14461"/>
                      <a:pt x="171980" y="14461"/>
                      <a:pt x="171980" y="10517"/>
                    </a:cubicBezTo>
                    <a:cubicBezTo>
                      <a:pt x="171980" y="3944"/>
                      <a:pt x="175948" y="0"/>
                      <a:pt x="182563" y="0"/>
                    </a:cubicBezTo>
                    <a:cubicBezTo>
                      <a:pt x="187855" y="0"/>
                      <a:pt x="191823" y="3944"/>
                      <a:pt x="191823" y="10517"/>
                    </a:cubicBezTo>
                    <a:cubicBezTo>
                      <a:pt x="191823" y="10517"/>
                      <a:pt x="191823" y="10517"/>
                      <a:pt x="191823" y="14461"/>
                    </a:cubicBezTo>
                    <a:cubicBezTo>
                      <a:pt x="191823" y="14461"/>
                      <a:pt x="191823" y="14461"/>
                      <a:pt x="210344" y="14461"/>
                    </a:cubicBezTo>
                    <a:cubicBezTo>
                      <a:pt x="210344" y="14461"/>
                      <a:pt x="210344" y="14461"/>
                      <a:pt x="210344" y="10517"/>
                    </a:cubicBezTo>
                    <a:cubicBezTo>
                      <a:pt x="210344" y="3944"/>
                      <a:pt x="215636" y="0"/>
                      <a:pt x="220927" y="0"/>
                    </a:cubicBezTo>
                    <a:cubicBezTo>
                      <a:pt x="226219" y="0"/>
                      <a:pt x="231511" y="3944"/>
                      <a:pt x="231511" y="10517"/>
                    </a:cubicBezTo>
                    <a:cubicBezTo>
                      <a:pt x="231511" y="10517"/>
                      <a:pt x="231511" y="10517"/>
                      <a:pt x="231511" y="14461"/>
                    </a:cubicBezTo>
                    <a:cubicBezTo>
                      <a:pt x="231511" y="14461"/>
                      <a:pt x="231511" y="14461"/>
                      <a:pt x="250032" y="14461"/>
                    </a:cubicBezTo>
                    <a:cubicBezTo>
                      <a:pt x="250032" y="14461"/>
                      <a:pt x="250032" y="14461"/>
                      <a:pt x="250032" y="10517"/>
                    </a:cubicBezTo>
                    <a:cubicBezTo>
                      <a:pt x="250032" y="3944"/>
                      <a:pt x="254000" y="0"/>
                      <a:pt x="260615" y="0"/>
                    </a:cubicBezTo>
                    <a:cubicBezTo>
                      <a:pt x="265907" y="0"/>
                      <a:pt x="269875" y="3944"/>
                      <a:pt x="269875" y="10517"/>
                    </a:cubicBezTo>
                    <a:cubicBezTo>
                      <a:pt x="269875" y="10517"/>
                      <a:pt x="269875" y="10517"/>
                      <a:pt x="269875" y="14461"/>
                    </a:cubicBezTo>
                    <a:cubicBezTo>
                      <a:pt x="269875" y="14461"/>
                      <a:pt x="269875" y="14461"/>
                      <a:pt x="276490" y="14461"/>
                    </a:cubicBezTo>
                    <a:cubicBezTo>
                      <a:pt x="302948" y="14461"/>
                      <a:pt x="325438" y="35496"/>
                      <a:pt x="325438" y="61789"/>
                    </a:cubicBezTo>
                    <a:cubicBezTo>
                      <a:pt x="325438" y="61789"/>
                      <a:pt x="325438" y="61789"/>
                      <a:pt x="325438" y="289223"/>
                    </a:cubicBezTo>
                    <a:cubicBezTo>
                      <a:pt x="325438" y="315516"/>
                      <a:pt x="302948" y="336550"/>
                      <a:pt x="276490" y="336550"/>
                    </a:cubicBezTo>
                    <a:cubicBezTo>
                      <a:pt x="276490" y="336550"/>
                      <a:pt x="276490" y="336550"/>
                      <a:pt x="48948" y="336550"/>
                    </a:cubicBezTo>
                    <a:cubicBezTo>
                      <a:pt x="22490" y="336550"/>
                      <a:pt x="0" y="315516"/>
                      <a:pt x="0" y="289223"/>
                    </a:cubicBezTo>
                    <a:cubicBezTo>
                      <a:pt x="0" y="289223"/>
                      <a:pt x="0" y="289223"/>
                      <a:pt x="0" y="61789"/>
                    </a:cubicBezTo>
                    <a:cubicBezTo>
                      <a:pt x="0" y="35496"/>
                      <a:pt x="22490" y="14461"/>
                      <a:pt x="48948" y="14461"/>
                    </a:cubicBezTo>
                    <a:cubicBezTo>
                      <a:pt x="48948" y="14461"/>
                      <a:pt x="48948" y="14461"/>
                      <a:pt x="55563" y="14461"/>
                    </a:cubicBezTo>
                    <a:cubicBezTo>
                      <a:pt x="55563" y="14461"/>
                      <a:pt x="55563" y="14461"/>
                      <a:pt x="55563" y="10517"/>
                    </a:cubicBezTo>
                    <a:cubicBezTo>
                      <a:pt x="55563" y="3944"/>
                      <a:pt x="59531" y="0"/>
                      <a:pt x="64823" y="0"/>
                    </a:cubicBez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400" i="0" u="none" strike="noStrike" kern="1200" cap="none" spc="0" normalizeH="0" baseline="0" noProof="0" dirty="0">
                  <a:ln>
                    <a:noFill/>
                  </a:ln>
                  <a:solidFill>
                    <a:schemeClr val="tx1">
                      <a:lumMod val="75000"/>
                      <a:lumOff val="25000"/>
                    </a:schemeClr>
                  </a:solidFill>
                  <a:effectLst/>
                  <a:uLnTx/>
                  <a:uFillTx/>
                  <a:latin typeface="Arial" panose="020B0604020202020204" pitchFamily="34" charset="0"/>
                  <a:ea typeface="思源黑体 CN Medium" panose="020B0600000000000000" pitchFamily="34" charset="-122"/>
                  <a:sym typeface="Arial" panose="020B0604020202020204" pitchFamily="34" charset="0"/>
                </a:endParaRPr>
              </a:p>
            </p:txBody>
          </p:sp>
        </p:grpSp>
        <p:sp>
          <p:nvSpPr>
            <p:cNvPr id="28" name="date">
              <a:extLst>
                <a:ext uri="{FF2B5EF4-FFF2-40B4-BE49-F238E27FC236}">
                  <a16:creationId xmlns:a16="http://schemas.microsoft.com/office/drawing/2014/main" id="{CA6753A8-0F61-44A2-A543-5343CC4F4AFE}"/>
                </a:ext>
              </a:extLst>
            </p:cNvPr>
            <p:cNvSpPr txBox="1"/>
            <p:nvPr/>
          </p:nvSpPr>
          <p:spPr>
            <a:xfrm>
              <a:off x="3788130" y="5933728"/>
              <a:ext cx="789804" cy="33920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200" i="0" u="none" strike="noStrike" kern="1200" cap="none" spc="0" normalizeH="0" baseline="0" noProof="0" dirty="0">
                  <a:ln>
                    <a:noFill/>
                  </a:ln>
                  <a:solidFill>
                    <a:schemeClr val="tx1">
                      <a:lumMod val="75000"/>
                      <a:lumOff val="25000"/>
                    </a:schemeClr>
                  </a:solidFill>
                  <a:effectLst/>
                  <a:uLnTx/>
                  <a:uFillTx/>
                  <a:latin typeface="Arial" panose="020B0604020202020204" pitchFamily="34" charset="0"/>
                  <a:ea typeface="思源黑体 CN Medium" panose="020B0600000000000000" pitchFamily="34" charset="-122"/>
                  <a:sym typeface="Arial" panose="020B0604020202020204" pitchFamily="34" charset="0"/>
                </a:rPr>
                <a:t>时间：</a:t>
              </a:r>
            </a:p>
          </p:txBody>
        </p:sp>
      </p:grpSp>
      <p:grpSp>
        <p:nvGrpSpPr>
          <p:cNvPr id="31" name="组合 30">
            <a:extLst>
              <a:ext uri="{FF2B5EF4-FFF2-40B4-BE49-F238E27FC236}">
                <a16:creationId xmlns:a16="http://schemas.microsoft.com/office/drawing/2014/main" id="{8032426D-CA77-423E-B0D0-DC86BC5D7E49}"/>
              </a:ext>
            </a:extLst>
          </p:cNvPr>
          <p:cNvGrpSpPr/>
          <p:nvPr/>
        </p:nvGrpSpPr>
        <p:grpSpPr>
          <a:xfrm>
            <a:off x="6490419" y="4874420"/>
            <a:ext cx="1048634" cy="276999"/>
            <a:chOff x="6290819" y="5933727"/>
            <a:chExt cx="1284112" cy="339202"/>
          </a:xfrm>
        </p:grpSpPr>
        <p:sp>
          <p:nvSpPr>
            <p:cNvPr id="32" name="author">
              <a:extLst>
                <a:ext uri="{FF2B5EF4-FFF2-40B4-BE49-F238E27FC236}">
                  <a16:creationId xmlns:a16="http://schemas.microsoft.com/office/drawing/2014/main" id="{8688A306-7ADF-4E5A-98A1-3F77C4BF4510}"/>
                </a:ext>
              </a:extLst>
            </p:cNvPr>
            <p:cNvSpPr txBox="1"/>
            <p:nvPr/>
          </p:nvSpPr>
          <p:spPr>
            <a:xfrm>
              <a:off x="6642757" y="5933727"/>
              <a:ext cx="932174" cy="33920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200" i="0" u="none" strike="noStrike" kern="1200" cap="none" spc="0" normalizeH="0" baseline="0" noProof="0" dirty="0">
                  <a:ln>
                    <a:noFill/>
                  </a:ln>
                  <a:solidFill>
                    <a:schemeClr val="tx1">
                      <a:lumMod val="75000"/>
                      <a:lumOff val="25000"/>
                    </a:schemeClr>
                  </a:solidFill>
                  <a:effectLst/>
                  <a:uLnTx/>
                  <a:uFillTx/>
                  <a:latin typeface="Arial" panose="020B0604020202020204" pitchFamily="34" charset="0"/>
                  <a:ea typeface="思源黑体 CN Medium" panose="020B0600000000000000" pitchFamily="34" charset="-122"/>
                  <a:sym typeface="Arial" panose="020B0604020202020204" pitchFamily="34" charset="0"/>
                </a:rPr>
                <a:t>汇报人：</a:t>
              </a:r>
            </a:p>
          </p:txBody>
        </p:sp>
        <p:grpSp>
          <p:nvGrpSpPr>
            <p:cNvPr id="33" name="组合 32">
              <a:extLst>
                <a:ext uri="{FF2B5EF4-FFF2-40B4-BE49-F238E27FC236}">
                  <a16:creationId xmlns:a16="http://schemas.microsoft.com/office/drawing/2014/main" id="{60C31563-4F72-46BA-AF89-286EA46BFA46}"/>
                </a:ext>
              </a:extLst>
            </p:cNvPr>
            <p:cNvGrpSpPr/>
            <p:nvPr/>
          </p:nvGrpSpPr>
          <p:grpSpPr>
            <a:xfrm>
              <a:off x="6290819" y="5969714"/>
              <a:ext cx="290422" cy="290422"/>
              <a:chOff x="6112795" y="5959066"/>
              <a:chExt cx="290422" cy="290422"/>
            </a:xfrm>
          </p:grpSpPr>
          <p:sp>
            <p:nvSpPr>
              <p:cNvPr id="34" name="椭圆 33">
                <a:extLst>
                  <a:ext uri="{FF2B5EF4-FFF2-40B4-BE49-F238E27FC236}">
                    <a16:creationId xmlns:a16="http://schemas.microsoft.com/office/drawing/2014/main" id="{6A9D666F-220A-4457-BA02-25CD0827C225}"/>
                  </a:ext>
                </a:extLst>
              </p:cNvPr>
              <p:cNvSpPr/>
              <p:nvPr/>
            </p:nvSpPr>
            <p:spPr>
              <a:xfrm>
                <a:off x="6112795" y="5959066"/>
                <a:ext cx="290422" cy="290422"/>
              </a:xfrm>
              <a:prstGeom prst="ellipse">
                <a:avLst/>
              </a:prstGeom>
              <a:solidFill>
                <a:srgbClr val="D92531"/>
              </a:solidFill>
              <a:ln>
                <a:noFill/>
              </a:ln>
              <a:effectLst>
                <a:outerShdw blurRad="508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tx1">
                      <a:lumMod val="75000"/>
                      <a:lumOff val="25000"/>
                    </a:schemeClr>
                  </a:solidFill>
                  <a:latin typeface="Arial" panose="020B0604020202020204" pitchFamily="34" charset="0"/>
                  <a:ea typeface="思源黑体 CN Medium" panose="020B0600000000000000" pitchFamily="34" charset="-122"/>
                  <a:sym typeface="Arial" panose="020B0604020202020204" pitchFamily="34" charset="0"/>
                </a:endParaRPr>
              </a:p>
            </p:txBody>
          </p:sp>
          <p:sp>
            <p:nvSpPr>
              <p:cNvPr id="35" name="student-graduation-cap-shape_52041">
                <a:extLst>
                  <a:ext uri="{FF2B5EF4-FFF2-40B4-BE49-F238E27FC236}">
                    <a16:creationId xmlns:a16="http://schemas.microsoft.com/office/drawing/2014/main" id="{75DA5254-1429-4F87-B0C3-29216CAF611E}"/>
                  </a:ext>
                </a:extLst>
              </p:cNvPr>
              <p:cNvSpPr>
                <a:spLocks noChangeAspect="1"/>
              </p:cNvSpPr>
              <p:nvPr/>
            </p:nvSpPr>
            <p:spPr bwMode="auto">
              <a:xfrm>
                <a:off x="6195064" y="6028461"/>
                <a:ext cx="125885" cy="151633"/>
              </a:xfrm>
              <a:custGeom>
                <a:avLst/>
                <a:gdLst>
                  <a:gd name="connsiteX0" fmla="*/ 56671 w 279400"/>
                  <a:gd name="connsiteY0" fmla="*/ 192087 h 336550"/>
                  <a:gd name="connsiteX1" fmla="*/ 224047 w 279400"/>
                  <a:gd name="connsiteY1" fmla="*/ 192087 h 336550"/>
                  <a:gd name="connsiteX2" fmla="*/ 279400 w 279400"/>
                  <a:gd name="connsiteY2" fmla="*/ 247752 h 336550"/>
                  <a:gd name="connsiteX3" fmla="*/ 279400 w 279400"/>
                  <a:gd name="connsiteY3" fmla="*/ 336550 h 336550"/>
                  <a:gd name="connsiteX4" fmla="*/ 176602 w 279400"/>
                  <a:gd name="connsiteY4" fmla="*/ 336550 h 336550"/>
                  <a:gd name="connsiteX5" fmla="*/ 158151 w 279400"/>
                  <a:gd name="connsiteY5" fmla="*/ 245101 h 336550"/>
                  <a:gd name="connsiteX6" fmla="*/ 151562 w 279400"/>
                  <a:gd name="connsiteY6" fmla="*/ 239800 h 336550"/>
                  <a:gd name="connsiteX7" fmla="*/ 167377 w 279400"/>
                  <a:gd name="connsiteY7" fmla="*/ 213293 h 336550"/>
                  <a:gd name="connsiteX8" fmla="*/ 167377 w 279400"/>
                  <a:gd name="connsiteY8" fmla="*/ 209317 h 336550"/>
                  <a:gd name="connsiteX9" fmla="*/ 163423 w 279400"/>
                  <a:gd name="connsiteY9" fmla="*/ 207991 h 336550"/>
                  <a:gd name="connsiteX10" fmla="*/ 121249 w 279400"/>
                  <a:gd name="connsiteY10" fmla="*/ 207991 h 336550"/>
                  <a:gd name="connsiteX11" fmla="*/ 118613 w 279400"/>
                  <a:gd name="connsiteY11" fmla="*/ 209317 h 336550"/>
                  <a:gd name="connsiteX12" fmla="*/ 118613 w 279400"/>
                  <a:gd name="connsiteY12" fmla="*/ 213293 h 336550"/>
                  <a:gd name="connsiteX13" fmla="*/ 134429 w 279400"/>
                  <a:gd name="connsiteY13" fmla="*/ 239800 h 336550"/>
                  <a:gd name="connsiteX14" fmla="*/ 126521 w 279400"/>
                  <a:gd name="connsiteY14" fmla="*/ 245101 h 336550"/>
                  <a:gd name="connsiteX15" fmla="*/ 110706 w 279400"/>
                  <a:gd name="connsiteY15" fmla="*/ 336550 h 336550"/>
                  <a:gd name="connsiteX16" fmla="*/ 0 w 279400"/>
                  <a:gd name="connsiteY16" fmla="*/ 336550 h 336550"/>
                  <a:gd name="connsiteX17" fmla="*/ 0 w 279400"/>
                  <a:gd name="connsiteY17" fmla="*/ 247752 h 336550"/>
                  <a:gd name="connsiteX18" fmla="*/ 56671 w 279400"/>
                  <a:gd name="connsiteY18" fmla="*/ 192087 h 336550"/>
                  <a:gd name="connsiteX19" fmla="*/ 138907 w 279400"/>
                  <a:gd name="connsiteY19" fmla="*/ 0 h 336550"/>
                  <a:gd name="connsiteX20" fmla="*/ 219076 w 279400"/>
                  <a:gd name="connsiteY20" fmla="*/ 80169 h 336550"/>
                  <a:gd name="connsiteX21" fmla="*/ 138907 w 279400"/>
                  <a:gd name="connsiteY21" fmla="*/ 160338 h 336550"/>
                  <a:gd name="connsiteX22" fmla="*/ 58738 w 279400"/>
                  <a:gd name="connsiteY22" fmla="*/ 80169 h 336550"/>
                  <a:gd name="connsiteX23" fmla="*/ 138907 w 279400"/>
                  <a:gd name="connsiteY23"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79400" h="336550">
                    <a:moveTo>
                      <a:pt x="56671" y="192087"/>
                    </a:moveTo>
                    <a:cubicBezTo>
                      <a:pt x="56671" y="192087"/>
                      <a:pt x="56671" y="192087"/>
                      <a:pt x="224047" y="192087"/>
                    </a:cubicBezTo>
                    <a:cubicBezTo>
                      <a:pt x="254360" y="192087"/>
                      <a:pt x="279400" y="217269"/>
                      <a:pt x="279400" y="247752"/>
                    </a:cubicBezTo>
                    <a:cubicBezTo>
                      <a:pt x="279400" y="247752"/>
                      <a:pt x="279400" y="247752"/>
                      <a:pt x="279400" y="336550"/>
                    </a:cubicBezTo>
                    <a:cubicBezTo>
                      <a:pt x="279400" y="336550"/>
                      <a:pt x="279400" y="336550"/>
                      <a:pt x="176602" y="336550"/>
                    </a:cubicBezTo>
                    <a:cubicBezTo>
                      <a:pt x="176602" y="336550"/>
                      <a:pt x="176602" y="336550"/>
                      <a:pt x="158151" y="245101"/>
                    </a:cubicBezTo>
                    <a:cubicBezTo>
                      <a:pt x="158151" y="242450"/>
                      <a:pt x="154197" y="239800"/>
                      <a:pt x="151562" y="239800"/>
                    </a:cubicBezTo>
                    <a:cubicBezTo>
                      <a:pt x="151562" y="239800"/>
                      <a:pt x="151562" y="239800"/>
                      <a:pt x="167377" y="213293"/>
                    </a:cubicBezTo>
                    <a:cubicBezTo>
                      <a:pt x="167377" y="211967"/>
                      <a:pt x="167377" y="210642"/>
                      <a:pt x="167377" y="209317"/>
                    </a:cubicBezTo>
                    <a:cubicBezTo>
                      <a:pt x="166059" y="207991"/>
                      <a:pt x="164741" y="207991"/>
                      <a:pt x="163423" y="207991"/>
                    </a:cubicBezTo>
                    <a:cubicBezTo>
                      <a:pt x="163423" y="207991"/>
                      <a:pt x="163423" y="207991"/>
                      <a:pt x="121249" y="207991"/>
                    </a:cubicBezTo>
                    <a:cubicBezTo>
                      <a:pt x="119931" y="207991"/>
                      <a:pt x="118613" y="207991"/>
                      <a:pt x="118613" y="209317"/>
                    </a:cubicBezTo>
                    <a:cubicBezTo>
                      <a:pt x="117296" y="210642"/>
                      <a:pt x="117296" y="211967"/>
                      <a:pt x="118613" y="213293"/>
                    </a:cubicBezTo>
                    <a:cubicBezTo>
                      <a:pt x="118613" y="213293"/>
                      <a:pt x="118613" y="213293"/>
                      <a:pt x="134429" y="239800"/>
                    </a:cubicBezTo>
                    <a:cubicBezTo>
                      <a:pt x="130475" y="239800"/>
                      <a:pt x="127839" y="242450"/>
                      <a:pt x="126521" y="245101"/>
                    </a:cubicBezTo>
                    <a:cubicBezTo>
                      <a:pt x="126521" y="245101"/>
                      <a:pt x="126521" y="245101"/>
                      <a:pt x="110706" y="336550"/>
                    </a:cubicBezTo>
                    <a:cubicBezTo>
                      <a:pt x="110706" y="336550"/>
                      <a:pt x="110706" y="336550"/>
                      <a:pt x="0" y="336550"/>
                    </a:cubicBezTo>
                    <a:cubicBezTo>
                      <a:pt x="0" y="336550"/>
                      <a:pt x="0" y="336550"/>
                      <a:pt x="0" y="247752"/>
                    </a:cubicBezTo>
                    <a:cubicBezTo>
                      <a:pt x="0" y="217269"/>
                      <a:pt x="25040" y="192087"/>
                      <a:pt x="56671" y="192087"/>
                    </a:cubicBezTo>
                    <a:close/>
                    <a:moveTo>
                      <a:pt x="138907" y="0"/>
                    </a:moveTo>
                    <a:cubicBezTo>
                      <a:pt x="183183" y="0"/>
                      <a:pt x="219076" y="35893"/>
                      <a:pt x="219076" y="80169"/>
                    </a:cubicBezTo>
                    <a:cubicBezTo>
                      <a:pt x="219076" y="124445"/>
                      <a:pt x="183183" y="160338"/>
                      <a:pt x="138907" y="160338"/>
                    </a:cubicBezTo>
                    <a:cubicBezTo>
                      <a:pt x="94631" y="160338"/>
                      <a:pt x="58738" y="124445"/>
                      <a:pt x="58738" y="80169"/>
                    </a:cubicBezTo>
                    <a:cubicBezTo>
                      <a:pt x="58738" y="35893"/>
                      <a:pt x="94631" y="0"/>
                      <a:pt x="138907" y="0"/>
                    </a:cubicBezTo>
                    <a:close/>
                  </a:path>
                </a:pathLst>
              </a:custGeom>
              <a:solidFill>
                <a:schemeClr val="bg1"/>
              </a:solid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400" i="0" u="none" strike="noStrike" kern="1200" cap="none" spc="0" normalizeH="0" baseline="0" noProof="0" dirty="0">
                  <a:ln>
                    <a:noFill/>
                  </a:ln>
                  <a:solidFill>
                    <a:schemeClr val="tx1">
                      <a:lumMod val="75000"/>
                      <a:lumOff val="25000"/>
                    </a:schemeClr>
                  </a:solidFill>
                  <a:effectLst/>
                  <a:uLnTx/>
                  <a:uFillTx/>
                  <a:latin typeface="Arial" panose="020B0604020202020204" pitchFamily="34" charset="0"/>
                  <a:ea typeface="思源黑体 CN Medium" panose="020B0600000000000000" pitchFamily="34" charset="-122"/>
                  <a:sym typeface="Arial" panose="020B0604020202020204" pitchFamily="34" charset="0"/>
                </a:endParaRPr>
              </a:p>
            </p:txBody>
          </p:sp>
        </p:grpSp>
      </p:grpSp>
      <p:sp>
        <p:nvSpPr>
          <p:cNvPr id="36" name="ppt_type">
            <a:extLst>
              <a:ext uri="{FF2B5EF4-FFF2-40B4-BE49-F238E27FC236}">
                <a16:creationId xmlns:a16="http://schemas.microsoft.com/office/drawing/2014/main" id="{ABE6ACAF-1170-4BBD-B3C3-3831C0448442}"/>
              </a:ext>
            </a:extLst>
          </p:cNvPr>
          <p:cNvSpPr txBox="1"/>
          <p:nvPr/>
        </p:nvSpPr>
        <p:spPr>
          <a:xfrm>
            <a:off x="6133990" y="2279702"/>
            <a:ext cx="4103680" cy="523220"/>
          </a:xfrm>
          <a:prstGeom prst="rect">
            <a:avLst/>
          </a:prstGeom>
          <a:noFill/>
        </p:spPr>
        <p:txBody>
          <a:bodyPr wrap="square" rtlCol="0">
            <a:spAutoFit/>
          </a:bodyPr>
          <a:lstStyle/>
          <a:p>
            <a:pPr algn="ctr"/>
            <a:r>
              <a:rPr lang="en-US" altLang="zh-CN" sz="2800" dirty="0">
                <a:solidFill>
                  <a:schemeClr val="tx1">
                    <a:lumMod val="75000"/>
                    <a:lumOff val="25000"/>
                  </a:schemeClr>
                </a:solidFill>
                <a:latin typeface="Arial" panose="020B0604020202020204" pitchFamily="34" charset="0"/>
                <a:ea typeface="思源黑体 CN Medium" panose="020B0600000000000000" pitchFamily="34" charset="-122"/>
                <a:cs typeface="Aparajita" panose="020B0604020202020204" pitchFamily="34" charset="0"/>
                <a:sym typeface="Arial" panose="020B0604020202020204" pitchFamily="34" charset="0"/>
              </a:rPr>
              <a:t>2022-WORK REPORT</a:t>
            </a:r>
            <a:endParaRPr lang="zh-CN" altLang="en-US" sz="2800" dirty="0">
              <a:solidFill>
                <a:schemeClr val="tx1">
                  <a:lumMod val="75000"/>
                  <a:lumOff val="25000"/>
                </a:schemeClr>
              </a:solidFill>
              <a:latin typeface="Arial" panose="020B0604020202020204" pitchFamily="34" charset="0"/>
              <a:ea typeface="思源黑体 CN Medium" panose="020B0600000000000000" pitchFamily="34" charset="-122"/>
              <a:cs typeface="Aparajita" panose="020B0604020202020204" pitchFamily="34" charset="0"/>
              <a:sym typeface="Arial" panose="020B0604020202020204" pitchFamily="34" charset="0"/>
            </a:endParaRPr>
          </a:p>
        </p:txBody>
      </p:sp>
      <p:grpSp>
        <p:nvGrpSpPr>
          <p:cNvPr id="6" name="组合 5">
            <a:extLst>
              <a:ext uri="{FF2B5EF4-FFF2-40B4-BE49-F238E27FC236}">
                <a16:creationId xmlns:a16="http://schemas.microsoft.com/office/drawing/2014/main" id="{79014EC2-42E4-463C-8731-62293F5DF7D1}"/>
              </a:ext>
            </a:extLst>
          </p:cNvPr>
          <p:cNvGrpSpPr/>
          <p:nvPr/>
        </p:nvGrpSpPr>
        <p:grpSpPr>
          <a:xfrm>
            <a:off x="9837277" y="524829"/>
            <a:ext cx="1808185" cy="457494"/>
            <a:chOff x="9837277" y="255009"/>
            <a:chExt cx="1808185" cy="457494"/>
          </a:xfrm>
        </p:grpSpPr>
        <p:grpSp>
          <p:nvGrpSpPr>
            <p:cNvPr id="3" name="组合 2">
              <a:extLst>
                <a:ext uri="{FF2B5EF4-FFF2-40B4-BE49-F238E27FC236}">
                  <a16:creationId xmlns:a16="http://schemas.microsoft.com/office/drawing/2014/main" id="{3E00620F-36E3-4577-90F3-93EB73E0BB1A}"/>
                </a:ext>
              </a:extLst>
            </p:cNvPr>
            <p:cNvGrpSpPr/>
            <p:nvPr/>
          </p:nvGrpSpPr>
          <p:grpSpPr>
            <a:xfrm>
              <a:off x="10215298" y="255009"/>
              <a:ext cx="1430164" cy="457494"/>
              <a:chOff x="10215298" y="255009"/>
              <a:chExt cx="1430164" cy="457494"/>
            </a:xfrm>
          </p:grpSpPr>
          <p:sp>
            <p:nvSpPr>
              <p:cNvPr id="37" name="文本框 36">
                <a:extLst>
                  <a:ext uri="{FF2B5EF4-FFF2-40B4-BE49-F238E27FC236}">
                    <a16:creationId xmlns:a16="http://schemas.microsoft.com/office/drawing/2014/main" id="{3D29290B-15D4-425D-9FF4-7A7CDDB80621}"/>
                  </a:ext>
                </a:extLst>
              </p:cNvPr>
              <p:cNvSpPr txBox="1"/>
              <p:nvPr/>
            </p:nvSpPr>
            <p:spPr>
              <a:xfrm>
                <a:off x="10215298" y="255009"/>
                <a:ext cx="1430164" cy="338554"/>
              </a:xfrm>
              <a:prstGeom prst="rect">
                <a:avLst/>
              </a:prstGeom>
              <a:noFill/>
            </p:spPr>
            <p:txBody>
              <a:bodyPr wrap="square" rtlCol="0">
                <a:spAutoFit/>
              </a:bodyPr>
              <a:lstStyle/>
              <a:p>
                <a:pPr algn="ctr"/>
                <a:r>
                  <a:rPr lang="en-US" altLang="zh-CN" sz="1600" b="1" dirty="0">
                    <a:solidFill>
                      <a:schemeClr val="tx1">
                        <a:lumMod val="75000"/>
                        <a:lumOff val="25000"/>
                      </a:schemeClr>
                    </a:solidFill>
                    <a:latin typeface="Arial" panose="020B0604020202020204" pitchFamily="34" charset="0"/>
                    <a:ea typeface="思源黑体 CN Medium" panose="020B0600000000000000" pitchFamily="34" charset="-122"/>
                    <a:cs typeface="Aparajita" panose="020B0604020202020204" pitchFamily="34" charset="0"/>
                    <a:sym typeface="Arial" panose="020B0604020202020204" pitchFamily="34" charset="0"/>
                  </a:rPr>
                  <a:t>YOUR LOGO</a:t>
                </a:r>
                <a:endParaRPr lang="zh-CN" altLang="en-US" sz="1600" b="1" dirty="0">
                  <a:solidFill>
                    <a:schemeClr val="tx1">
                      <a:lumMod val="75000"/>
                      <a:lumOff val="25000"/>
                    </a:schemeClr>
                  </a:solidFill>
                  <a:latin typeface="Arial" panose="020B0604020202020204" pitchFamily="34" charset="0"/>
                  <a:ea typeface="思源黑体 CN Medium" panose="020B0600000000000000" pitchFamily="34" charset="-122"/>
                  <a:cs typeface="Aparajita" panose="020B0604020202020204" pitchFamily="34" charset="0"/>
                  <a:sym typeface="Arial" panose="020B0604020202020204" pitchFamily="34" charset="0"/>
                </a:endParaRPr>
              </a:p>
            </p:txBody>
          </p:sp>
          <p:sp>
            <p:nvSpPr>
              <p:cNvPr id="38" name="文本框 37">
                <a:extLst>
                  <a:ext uri="{FF2B5EF4-FFF2-40B4-BE49-F238E27FC236}">
                    <a16:creationId xmlns:a16="http://schemas.microsoft.com/office/drawing/2014/main" id="{B25D2DA7-5CDD-4FA7-BCF3-F5FD27C050C2}"/>
                  </a:ext>
                </a:extLst>
              </p:cNvPr>
              <p:cNvSpPr txBox="1"/>
              <p:nvPr/>
            </p:nvSpPr>
            <p:spPr>
              <a:xfrm>
                <a:off x="10239031" y="512448"/>
                <a:ext cx="1382698" cy="200055"/>
              </a:xfrm>
              <a:prstGeom prst="rect">
                <a:avLst/>
              </a:prstGeom>
              <a:noFill/>
            </p:spPr>
            <p:txBody>
              <a:bodyPr wrap="square">
                <a:spAutoFit/>
              </a:bodyPr>
              <a:lstStyle/>
              <a:p>
                <a:pPr algn="dist"/>
                <a:r>
                  <a:rPr lang="zh-CN" altLang="en-US" sz="700" dirty="0"/>
                  <a:t>588ku.com</a:t>
                </a:r>
              </a:p>
            </p:txBody>
          </p:sp>
        </p:grpSp>
        <p:sp>
          <p:nvSpPr>
            <p:cNvPr id="44" name="任意多边形: 形状 43">
              <a:extLst>
                <a:ext uri="{FF2B5EF4-FFF2-40B4-BE49-F238E27FC236}">
                  <a16:creationId xmlns:a16="http://schemas.microsoft.com/office/drawing/2014/main" id="{CFC85721-2B96-4705-90AA-20BAFD4ED52F}"/>
                </a:ext>
              </a:extLst>
            </p:cNvPr>
            <p:cNvSpPr/>
            <p:nvPr/>
          </p:nvSpPr>
          <p:spPr>
            <a:xfrm>
              <a:off x="9837277" y="343582"/>
              <a:ext cx="280349" cy="280349"/>
            </a:xfrm>
            <a:custGeom>
              <a:avLst/>
              <a:gdLst>
                <a:gd name="connsiteX0" fmla="*/ 421158 w 543904"/>
                <a:gd name="connsiteY0" fmla="*/ 149206 h 543904"/>
                <a:gd name="connsiteX1" fmla="*/ 543904 w 543904"/>
                <a:gd name="connsiteY1" fmla="*/ 271952 h 543904"/>
                <a:gd name="connsiteX2" fmla="*/ 421158 w 543904"/>
                <a:gd name="connsiteY2" fmla="*/ 394698 h 543904"/>
                <a:gd name="connsiteX3" fmla="*/ 298412 w 543904"/>
                <a:gd name="connsiteY3" fmla="*/ 271952 h 543904"/>
                <a:gd name="connsiteX4" fmla="*/ 271952 w 543904"/>
                <a:gd name="connsiteY4" fmla="*/ 0 h 543904"/>
                <a:gd name="connsiteX5" fmla="*/ 381179 w 543904"/>
                <a:gd name="connsiteY5" fmla="*/ 109227 h 543904"/>
                <a:gd name="connsiteX6" fmla="*/ 218454 w 543904"/>
                <a:gd name="connsiteY6" fmla="*/ 271952 h 543904"/>
                <a:gd name="connsiteX7" fmla="*/ 381179 w 543904"/>
                <a:gd name="connsiteY7" fmla="*/ 434677 h 543904"/>
                <a:gd name="connsiteX8" fmla="*/ 271952 w 543904"/>
                <a:gd name="connsiteY8" fmla="*/ 543904 h 543904"/>
                <a:gd name="connsiteX9" fmla="*/ 0 w 543904"/>
                <a:gd name="connsiteY9" fmla="*/ 271952 h 5439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3904" h="543904">
                  <a:moveTo>
                    <a:pt x="421158" y="149206"/>
                  </a:moveTo>
                  <a:lnTo>
                    <a:pt x="543904" y="271952"/>
                  </a:lnTo>
                  <a:lnTo>
                    <a:pt x="421158" y="394698"/>
                  </a:lnTo>
                  <a:lnTo>
                    <a:pt x="298412" y="271952"/>
                  </a:lnTo>
                  <a:close/>
                  <a:moveTo>
                    <a:pt x="271952" y="0"/>
                  </a:moveTo>
                  <a:lnTo>
                    <a:pt x="381179" y="109227"/>
                  </a:lnTo>
                  <a:lnTo>
                    <a:pt x="218454" y="271952"/>
                  </a:lnTo>
                  <a:lnTo>
                    <a:pt x="381179" y="434677"/>
                  </a:lnTo>
                  <a:lnTo>
                    <a:pt x="271952" y="543904"/>
                  </a:lnTo>
                  <a:lnTo>
                    <a:pt x="0" y="271952"/>
                  </a:lnTo>
                  <a:close/>
                </a:path>
              </a:pathLst>
            </a:custGeom>
            <a:solidFill>
              <a:srgbClr val="D9253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spTree>
    <p:extLst>
      <p:ext uri="{BB962C8B-B14F-4D97-AF65-F5344CB8AC3E}">
        <p14:creationId xmlns:p14="http://schemas.microsoft.com/office/powerpoint/2010/main" val="2117531685"/>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2"/>
                                        </p:tgtEl>
                                        <p:attrNameLst>
                                          <p:attrName>style.visibility</p:attrName>
                                        </p:attrNameLst>
                                      </p:cBhvr>
                                      <p:to>
                                        <p:strVal val="visible"/>
                                      </p:to>
                                    </p:set>
                                    <p:anim calcmode="lin" valueType="num">
                                      <p:cBhvr>
                                        <p:cTn id="7" dur="500" fill="hold"/>
                                        <p:tgtEl>
                                          <p:spTgt spid="2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2"/>
                                        </p:tgtEl>
                                        <p:attrNameLst>
                                          <p:attrName>ppt_y</p:attrName>
                                        </p:attrNameLst>
                                      </p:cBhvr>
                                      <p:tavLst>
                                        <p:tav tm="0">
                                          <p:val>
                                            <p:strVal val="#ppt_y"/>
                                          </p:val>
                                        </p:tav>
                                        <p:tav tm="100000">
                                          <p:val>
                                            <p:strVal val="#ppt_y"/>
                                          </p:val>
                                        </p:tav>
                                      </p:tavLst>
                                    </p:anim>
                                    <p:anim calcmode="lin" valueType="num">
                                      <p:cBhvr>
                                        <p:cTn id="9" dur="500" fill="hold"/>
                                        <p:tgtEl>
                                          <p:spTgt spid="2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2"/>
                                        </p:tgtEl>
                                      </p:cBhvr>
                                    </p:animEffect>
                                  </p:childTnLst>
                                </p:cTn>
                              </p:par>
                              <p:par>
                                <p:cTn id="12" presetID="42" presetClass="entr" presetSubtype="0" fill="hold" grpId="0" nodeType="withEffect">
                                  <p:stCondLst>
                                    <p:cond delay="750"/>
                                  </p:stCondLst>
                                  <p:childTnLst>
                                    <p:set>
                                      <p:cBhvr>
                                        <p:cTn id="13" dur="1" fill="hold">
                                          <p:stCondLst>
                                            <p:cond delay="0"/>
                                          </p:stCondLst>
                                        </p:cTn>
                                        <p:tgtEl>
                                          <p:spTgt spid="20"/>
                                        </p:tgtEl>
                                        <p:attrNameLst>
                                          <p:attrName>style.visibility</p:attrName>
                                        </p:attrNameLst>
                                      </p:cBhvr>
                                      <p:to>
                                        <p:strVal val="visible"/>
                                      </p:to>
                                    </p:set>
                                    <p:animEffect transition="in" filter="fade">
                                      <p:cBhvr>
                                        <p:cTn id="14" dur="1000"/>
                                        <p:tgtEl>
                                          <p:spTgt spid="20"/>
                                        </p:tgtEl>
                                      </p:cBhvr>
                                    </p:animEffect>
                                    <p:anim calcmode="lin" valueType="num">
                                      <p:cBhvr>
                                        <p:cTn id="15" dur="1000" fill="hold"/>
                                        <p:tgtEl>
                                          <p:spTgt spid="20"/>
                                        </p:tgtEl>
                                        <p:attrNameLst>
                                          <p:attrName>ppt_x</p:attrName>
                                        </p:attrNameLst>
                                      </p:cBhvr>
                                      <p:tavLst>
                                        <p:tav tm="0">
                                          <p:val>
                                            <p:strVal val="#ppt_x"/>
                                          </p:val>
                                        </p:tav>
                                        <p:tav tm="100000">
                                          <p:val>
                                            <p:strVal val="#ppt_x"/>
                                          </p:val>
                                        </p:tav>
                                      </p:tavLst>
                                    </p:anim>
                                    <p:anim calcmode="lin" valueType="num">
                                      <p:cBhvr>
                                        <p:cTn id="16" dur="1000" fill="hold"/>
                                        <p:tgtEl>
                                          <p:spTgt spid="20"/>
                                        </p:tgtEl>
                                        <p:attrNameLst>
                                          <p:attrName>ppt_y</p:attrName>
                                        </p:attrNameLst>
                                      </p:cBhvr>
                                      <p:tavLst>
                                        <p:tav tm="0">
                                          <p:val>
                                            <p:strVal val="#ppt_y+.1"/>
                                          </p:val>
                                        </p:tav>
                                        <p:tav tm="100000">
                                          <p:val>
                                            <p:strVal val="#ppt_y"/>
                                          </p:val>
                                        </p:tav>
                                      </p:tavLst>
                                    </p:anim>
                                  </p:childTnLst>
                                </p:cTn>
                              </p:par>
                              <p:par>
                                <p:cTn id="17" presetID="37" presetClass="entr" presetSubtype="0" fill="hold" nodeType="withEffect">
                                  <p:stCondLst>
                                    <p:cond delay="750"/>
                                  </p:stCondLst>
                                  <p:childTnLst>
                                    <p:set>
                                      <p:cBhvr>
                                        <p:cTn id="18" dur="1" fill="hold">
                                          <p:stCondLst>
                                            <p:cond delay="0"/>
                                          </p:stCondLst>
                                        </p:cTn>
                                        <p:tgtEl>
                                          <p:spTgt spid="24"/>
                                        </p:tgtEl>
                                        <p:attrNameLst>
                                          <p:attrName>style.visibility</p:attrName>
                                        </p:attrNameLst>
                                      </p:cBhvr>
                                      <p:to>
                                        <p:strVal val="visible"/>
                                      </p:to>
                                    </p:set>
                                    <p:animEffect transition="in" filter="fade">
                                      <p:cBhvr>
                                        <p:cTn id="19" dur="750"/>
                                        <p:tgtEl>
                                          <p:spTgt spid="24"/>
                                        </p:tgtEl>
                                      </p:cBhvr>
                                    </p:animEffect>
                                    <p:anim calcmode="lin" valueType="num">
                                      <p:cBhvr>
                                        <p:cTn id="20" dur="750" fill="hold"/>
                                        <p:tgtEl>
                                          <p:spTgt spid="24"/>
                                        </p:tgtEl>
                                        <p:attrNameLst>
                                          <p:attrName>ppt_x</p:attrName>
                                        </p:attrNameLst>
                                      </p:cBhvr>
                                      <p:tavLst>
                                        <p:tav tm="0">
                                          <p:val>
                                            <p:strVal val="#ppt_x"/>
                                          </p:val>
                                        </p:tav>
                                        <p:tav tm="100000">
                                          <p:val>
                                            <p:strVal val="#ppt_x"/>
                                          </p:val>
                                        </p:tav>
                                      </p:tavLst>
                                    </p:anim>
                                    <p:anim calcmode="lin" valueType="num">
                                      <p:cBhvr>
                                        <p:cTn id="21" dur="675" decel="100000" fill="hold"/>
                                        <p:tgtEl>
                                          <p:spTgt spid="24"/>
                                        </p:tgtEl>
                                        <p:attrNameLst>
                                          <p:attrName>ppt_y</p:attrName>
                                        </p:attrNameLst>
                                      </p:cBhvr>
                                      <p:tavLst>
                                        <p:tav tm="0">
                                          <p:val>
                                            <p:strVal val="#ppt_y+1"/>
                                          </p:val>
                                        </p:tav>
                                        <p:tav tm="100000">
                                          <p:val>
                                            <p:strVal val="#ppt_y-.03"/>
                                          </p:val>
                                        </p:tav>
                                      </p:tavLst>
                                    </p:anim>
                                    <p:anim calcmode="lin" valueType="num">
                                      <p:cBhvr>
                                        <p:cTn id="22" dur="75" accel="100000" fill="hold">
                                          <p:stCondLst>
                                            <p:cond delay="675"/>
                                          </p:stCondLst>
                                        </p:cTn>
                                        <p:tgtEl>
                                          <p:spTgt spid="24"/>
                                        </p:tgtEl>
                                        <p:attrNameLst>
                                          <p:attrName>ppt_y</p:attrName>
                                        </p:attrNameLst>
                                      </p:cBhvr>
                                      <p:tavLst>
                                        <p:tav tm="0">
                                          <p:val>
                                            <p:strVal val="#ppt_y-.03"/>
                                          </p:val>
                                        </p:tav>
                                        <p:tav tm="100000">
                                          <p:val>
                                            <p:strVal val="#ppt_y"/>
                                          </p:val>
                                        </p:tav>
                                      </p:tavLst>
                                    </p:anim>
                                  </p:childTnLst>
                                </p:cTn>
                              </p:par>
                              <p:par>
                                <p:cTn id="23" presetID="37" presetClass="entr" presetSubtype="0" fill="hold" nodeType="withEffect">
                                  <p:stCondLst>
                                    <p:cond delay="1000"/>
                                  </p:stCondLst>
                                  <p:childTnLst>
                                    <p:set>
                                      <p:cBhvr>
                                        <p:cTn id="24" dur="1" fill="hold">
                                          <p:stCondLst>
                                            <p:cond delay="0"/>
                                          </p:stCondLst>
                                        </p:cTn>
                                        <p:tgtEl>
                                          <p:spTgt spid="31"/>
                                        </p:tgtEl>
                                        <p:attrNameLst>
                                          <p:attrName>style.visibility</p:attrName>
                                        </p:attrNameLst>
                                      </p:cBhvr>
                                      <p:to>
                                        <p:strVal val="visible"/>
                                      </p:to>
                                    </p:set>
                                    <p:animEffect transition="in" filter="fade">
                                      <p:cBhvr>
                                        <p:cTn id="25" dur="750"/>
                                        <p:tgtEl>
                                          <p:spTgt spid="31"/>
                                        </p:tgtEl>
                                      </p:cBhvr>
                                    </p:animEffect>
                                    <p:anim calcmode="lin" valueType="num">
                                      <p:cBhvr>
                                        <p:cTn id="26" dur="750" fill="hold"/>
                                        <p:tgtEl>
                                          <p:spTgt spid="31"/>
                                        </p:tgtEl>
                                        <p:attrNameLst>
                                          <p:attrName>ppt_x</p:attrName>
                                        </p:attrNameLst>
                                      </p:cBhvr>
                                      <p:tavLst>
                                        <p:tav tm="0">
                                          <p:val>
                                            <p:strVal val="#ppt_x"/>
                                          </p:val>
                                        </p:tav>
                                        <p:tav tm="100000">
                                          <p:val>
                                            <p:strVal val="#ppt_x"/>
                                          </p:val>
                                        </p:tav>
                                      </p:tavLst>
                                    </p:anim>
                                    <p:anim calcmode="lin" valueType="num">
                                      <p:cBhvr>
                                        <p:cTn id="27" dur="675" decel="100000" fill="hold"/>
                                        <p:tgtEl>
                                          <p:spTgt spid="31"/>
                                        </p:tgtEl>
                                        <p:attrNameLst>
                                          <p:attrName>ppt_y</p:attrName>
                                        </p:attrNameLst>
                                      </p:cBhvr>
                                      <p:tavLst>
                                        <p:tav tm="0">
                                          <p:val>
                                            <p:strVal val="#ppt_y+1"/>
                                          </p:val>
                                        </p:tav>
                                        <p:tav tm="100000">
                                          <p:val>
                                            <p:strVal val="#ppt_y-.03"/>
                                          </p:val>
                                        </p:tav>
                                      </p:tavLst>
                                    </p:anim>
                                    <p:anim calcmode="lin" valueType="num">
                                      <p:cBhvr>
                                        <p:cTn id="28" dur="75" accel="100000" fill="hold">
                                          <p:stCondLst>
                                            <p:cond delay="675"/>
                                          </p:stCondLst>
                                        </p:cTn>
                                        <p:tgtEl>
                                          <p:spTgt spid="31"/>
                                        </p:tgtEl>
                                        <p:attrNameLst>
                                          <p:attrName>ppt_y</p:attrName>
                                        </p:attrNameLst>
                                      </p:cBhvr>
                                      <p:tavLst>
                                        <p:tav tm="0">
                                          <p:val>
                                            <p:strVal val="#ppt_y-.03"/>
                                          </p:val>
                                        </p:tav>
                                        <p:tav tm="100000">
                                          <p:val>
                                            <p:strVal val="#ppt_y"/>
                                          </p:val>
                                        </p:tav>
                                      </p:tavLst>
                                    </p:anim>
                                  </p:childTnLst>
                                </p:cTn>
                              </p:par>
                              <p:par>
                                <p:cTn id="29" presetID="41" presetClass="entr" presetSubtype="0" fill="hold" grpId="0" nodeType="withEffect">
                                  <p:stCondLst>
                                    <p:cond delay="250"/>
                                  </p:stCondLst>
                                  <p:iterate type="lt">
                                    <p:tmPct val="10000"/>
                                  </p:iterate>
                                  <p:childTnLst>
                                    <p:set>
                                      <p:cBhvr>
                                        <p:cTn id="30" dur="1" fill="hold">
                                          <p:stCondLst>
                                            <p:cond delay="0"/>
                                          </p:stCondLst>
                                        </p:cTn>
                                        <p:tgtEl>
                                          <p:spTgt spid="36"/>
                                        </p:tgtEl>
                                        <p:attrNameLst>
                                          <p:attrName>style.visibility</p:attrName>
                                        </p:attrNameLst>
                                      </p:cBhvr>
                                      <p:to>
                                        <p:strVal val="visible"/>
                                      </p:to>
                                    </p:set>
                                    <p:anim calcmode="lin" valueType="num">
                                      <p:cBhvr>
                                        <p:cTn id="31" dur="500" fill="hold"/>
                                        <p:tgtEl>
                                          <p:spTgt spid="36"/>
                                        </p:tgtEl>
                                        <p:attrNameLst>
                                          <p:attrName>ppt_x</p:attrName>
                                        </p:attrNameLst>
                                      </p:cBhvr>
                                      <p:tavLst>
                                        <p:tav tm="0">
                                          <p:val>
                                            <p:strVal val="#ppt_x"/>
                                          </p:val>
                                        </p:tav>
                                        <p:tav tm="50000">
                                          <p:val>
                                            <p:strVal val="#ppt_x+.1"/>
                                          </p:val>
                                        </p:tav>
                                        <p:tav tm="100000">
                                          <p:val>
                                            <p:strVal val="#ppt_x"/>
                                          </p:val>
                                        </p:tav>
                                      </p:tavLst>
                                    </p:anim>
                                    <p:anim calcmode="lin" valueType="num">
                                      <p:cBhvr>
                                        <p:cTn id="32" dur="500" fill="hold"/>
                                        <p:tgtEl>
                                          <p:spTgt spid="36"/>
                                        </p:tgtEl>
                                        <p:attrNameLst>
                                          <p:attrName>ppt_y</p:attrName>
                                        </p:attrNameLst>
                                      </p:cBhvr>
                                      <p:tavLst>
                                        <p:tav tm="0">
                                          <p:val>
                                            <p:strVal val="#ppt_y"/>
                                          </p:val>
                                        </p:tav>
                                        <p:tav tm="100000">
                                          <p:val>
                                            <p:strVal val="#ppt_y"/>
                                          </p:val>
                                        </p:tav>
                                      </p:tavLst>
                                    </p:anim>
                                    <p:anim calcmode="lin" valueType="num">
                                      <p:cBhvr>
                                        <p:cTn id="33" dur="500" fill="hold"/>
                                        <p:tgtEl>
                                          <p:spTgt spid="36"/>
                                        </p:tgtEl>
                                        <p:attrNameLst>
                                          <p:attrName>ppt_h</p:attrName>
                                        </p:attrNameLst>
                                      </p:cBhvr>
                                      <p:tavLst>
                                        <p:tav tm="0">
                                          <p:val>
                                            <p:strVal val="#ppt_h/10"/>
                                          </p:val>
                                        </p:tav>
                                        <p:tav tm="50000">
                                          <p:val>
                                            <p:strVal val="#ppt_h+.01"/>
                                          </p:val>
                                        </p:tav>
                                        <p:tav tm="100000">
                                          <p:val>
                                            <p:strVal val="#ppt_h"/>
                                          </p:val>
                                        </p:tav>
                                      </p:tavLst>
                                    </p:anim>
                                    <p:anim calcmode="lin" valueType="num">
                                      <p:cBhvr>
                                        <p:cTn id="34" dur="500" fill="hold"/>
                                        <p:tgtEl>
                                          <p:spTgt spid="36"/>
                                        </p:tgtEl>
                                        <p:attrNameLst>
                                          <p:attrName>ppt_w</p:attrName>
                                        </p:attrNameLst>
                                      </p:cBhvr>
                                      <p:tavLst>
                                        <p:tav tm="0">
                                          <p:val>
                                            <p:strVal val="#ppt_w/10"/>
                                          </p:val>
                                        </p:tav>
                                        <p:tav tm="50000">
                                          <p:val>
                                            <p:strVal val="#ppt_w+.01"/>
                                          </p:val>
                                        </p:tav>
                                        <p:tav tm="100000">
                                          <p:val>
                                            <p:strVal val="#ppt_w"/>
                                          </p:val>
                                        </p:tav>
                                      </p:tavLst>
                                    </p:anim>
                                    <p:animEffect transition="in" filter="fade">
                                      <p:cBhvr>
                                        <p:cTn id="35" dur="500" tmFilter="0,0; .5, 1; 1, 1"/>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2" grpId="0"/>
      <p:bldP spid="36" grpId="0"/>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5" name="图片 24" descr="人手里拿着纸&#10;&#10;中度可信度描述已自动生成">
            <a:extLst>
              <a:ext uri="{FF2B5EF4-FFF2-40B4-BE49-F238E27FC236}">
                <a16:creationId xmlns:a16="http://schemas.microsoft.com/office/drawing/2014/main" id="{A2C067B9-BA8F-4611-8A14-985E0CAEE90E}"/>
              </a:ext>
            </a:extLst>
          </p:cNvPr>
          <p:cNvPicPr>
            <a:picLocks noChangeAspect="1"/>
          </p:cNvPicPr>
          <p:nvPr/>
        </p:nvPicPr>
        <p:blipFill>
          <a:blip r:embed="rId2" cstate="print">
            <a:extLst>
              <a:ext uri="{28A0092B-C50C-407E-A947-70E740481C1C}">
                <a14:useLocalDpi xmlns:a14="http://schemas.microsoft.com/office/drawing/2010/main" val="0"/>
              </a:ext>
            </a:extLst>
          </a:blip>
          <a:srcRect l="29804"/>
          <a:stretch>
            <a:fillRect/>
          </a:stretch>
        </p:blipFill>
        <p:spPr>
          <a:xfrm>
            <a:off x="0" y="0"/>
            <a:ext cx="7221600" cy="6858000"/>
          </a:xfrm>
          <a:custGeom>
            <a:avLst/>
            <a:gdLst>
              <a:gd name="connsiteX0" fmla="*/ 0 w 7221600"/>
              <a:gd name="connsiteY0" fmla="*/ 0 h 6858000"/>
              <a:gd name="connsiteX1" fmla="*/ 7221600 w 7221600"/>
              <a:gd name="connsiteY1" fmla="*/ 0 h 6858000"/>
              <a:gd name="connsiteX2" fmla="*/ 7221600 w 7221600"/>
              <a:gd name="connsiteY2" fmla="*/ 6858000 h 6858000"/>
              <a:gd name="connsiteX3" fmla="*/ 0 w 72216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7221600" h="6858000">
                <a:moveTo>
                  <a:pt x="0" y="0"/>
                </a:moveTo>
                <a:lnTo>
                  <a:pt x="7221600" y="0"/>
                </a:lnTo>
                <a:lnTo>
                  <a:pt x="7221600" y="6858000"/>
                </a:lnTo>
                <a:lnTo>
                  <a:pt x="0" y="6858000"/>
                </a:lnTo>
                <a:close/>
              </a:path>
            </a:pathLst>
          </a:custGeom>
        </p:spPr>
      </p:pic>
      <p:grpSp>
        <p:nvGrpSpPr>
          <p:cNvPr id="51" name="组合 50">
            <a:extLst>
              <a:ext uri="{FF2B5EF4-FFF2-40B4-BE49-F238E27FC236}">
                <a16:creationId xmlns:a16="http://schemas.microsoft.com/office/drawing/2014/main" id="{8771719C-E7C8-4852-A29F-A809516E4BCD}"/>
              </a:ext>
            </a:extLst>
          </p:cNvPr>
          <p:cNvGrpSpPr/>
          <p:nvPr/>
        </p:nvGrpSpPr>
        <p:grpSpPr>
          <a:xfrm>
            <a:off x="3832301" y="-1"/>
            <a:ext cx="4419709" cy="6858001"/>
            <a:chOff x="4321787" y="-1"/>
            <a:chExt cx="4419709" cy="6858001"/>
          </a:xfrm>
        </p:grpSpPr>
        <p:grpSp>
          <p:nvGrpSpPr>
            <p:cNvPr id="43" name="组合 42">
              <a:extLst>
                <a:ext uri="{FF2B5EF4-FFF2-40B4-BE49-F238E27FC236}">
                  <a16:creationId xmlns:a16="http://schemas.microsoft.com/office/drawing/2014/main" id="{8F326C09-6162-466B-A91B-71CB36D10363}"/>
                </a:ext>
              </a:extLst>
            </p:cNvPr>
            <p:cNvGrpSpPr/>
            <p:nvPr/>
          </p:nvGrpSpPr>
          <p:grpSpPr>
            <a:xfrm>
              <a:off x="4321787" y="-1"/>
              <a:ext cx="3320519" cy="6858001"/>
              <a:chOff x="4321787" y="-1"/>
              <a:chExt cx="3320519" cy="6858001"/>
            </a:xfrm>
          </p:grpSpPr>
          <p:sp>
            <p:nvSpPr>
              <p:cNvPr id="39" name="直角三角形 38">
                <a:extLst>
                  <a:ext uri="{FF2B5EF4-FFF2-40B4-BE49-F238E27FC236}">
                    <a16:creationId xmlns:a16="http://schemas.microsoft.com/office/drawing/2014/main" id="{D1C97AB5-501D-4BB8-9814-714D23EDD4D4}"/>
                  </a:ext>
                </a:extLst>
              </p:cNvPr>
              <p:cNvSpPr/>
              <p:nvPr/>
            </p:nvSpPr>
            <p:spPr>
              <a:xfrm rot="10800000" flipV="1">
                <a:off x="4321787" y="-1"/>
                <a:ext cx="3320519" cy="3320519"/>
              </a:xfrm>
              <a:prstGeom prst="rtTriangle">
                <a:avLst/>
              </a:prstGeom>
              <a:solidFill>
                <a:srgbClr val="D925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矩形 41">
                <a:extLst>
                  <a:ext uri="{FF2B5EF4-FFF2-40B4-BE49-F238E27FC236}">
                    <a16:creationId xmlns:a16="http://schemas.microsoft.com/office/drawing/2014/main" id="{8A94A222-6CD7-4777-8E58-FA541672791A}"/>
                  </a:ext>
                </a:extLst>
              </p:cNvPr>
              <p:cNvSpPr/>
              <p:nvPr/>
            </p:nvSpPr>
            <p:spPr>
              <a:xfrm>
                <a:off x="4321787" y="3320518"/>
                <a:ext cx="1061357" cy="3537482"/>
              </a:xfrm>
              <a:prstGeom prst="rect">
                <a:avLst/>
              </a:prstGeom>
              <a:solidFill>
                <a:srgbClr val="D925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7" name="矩形 46">
              <a:extLst>
                <a:ext uri="{FF2B5EF4-FFF2-40B4-BE49-F238E27FC236}">
                  <a16:creationId xmlns:a16="http://schemas.microsoft.com/office/drawing/2014/main" id="{1DD285D1-D68C-4080-88BA-7E2EB5D0DE09}"/>
                </a:ext>
              </a:extLst>
            </p:cNvPr>
            <p:cNvSpPr/>
            <p:nvPr/>
          </p:nvSpPr>
          <p:spPr>
            <a:xfrm>
              <a:off x="7641771" y="-1"/>
              <a:ext cx="1099725" cy="3320519"/>
            </a:xfrm>
            <a:prstGeom prst="rect">
              <a:avLst/>
            </a:prstGeom>
            <a:solidFill>
              <a:srgbClr val="D925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7" name="任意多边形: 形状 26">
            <a:extLst>
              <a:ext uri="{FF2B5EF4-FFF2-40B4-BE49-F238E27FC236}">
                <a16:creationId xmlns:a16="http://schemas.microsoft.com/office/drawing/2014/main" id="{29737D86-A4CB-4661-B17E-8AF30674395B}"/>
              </a:ext>
            </a:extLst>
          </p:cNvPr>
          <p:cNvSpPr/>
          <p:nvPr/>
        </p:nvSpPr>
        <p:spPr>
          <a:xfrm>
            <a:off x="4327653" y="-2"/>
            <a:ext cx="7864347" cy="6858002"/>
          </a:xfrm>
          <a:custGeom>
            <a:avLst/>
            <a:gdLst>
              <a:gd name="connsiteX0" fmla="*/ 3320518 w 7864347"/>
              <a:gd name="connsiteY0" fmla="*/ 0 h 6858002"/>
              <a:gd name="connsiteX1" fmla="*/ 7298711 w 7864347"/>
              <a:gd name="connsiteY1" fmla="*/ 0 h 6858002"/>
              <a:gd name="connsiteX2" fmla="*/ 7298711 w 7864347"/>
              <a:gd name="connsiteY2" fmla="*/ 1 h 6858002"/>
              <a:gd name="connsiteX3" fmla="*/ 7855835 w 7864347"/>
              <a:gd name="connsiteY3" fmla="*/ 1 h 6858002"/>
              <a:gd name="connsiteX4" fmla="*/ 7855835 w 7864347"/>
              <a:gd name="connsiteY4" fmla="*/ 3320520 h 6858002"/>
              <a:gd name="connsiteX5" fmla="*/ 7864347 w 7864347"/>
              <a:gd name="connsiteY5" fmla="*/ 3320520 h 6858002"/>
              <a:gd name="connsiteX6" fmla="*/ 7864347 w 7864347"/>
              <a:gd name="connsiteY6" fmla="*/ 6858002 h 6858002"/>
              <a:gd name="connsiteX7" fmla="*/ 557124 w 7864347"/>
              <a:gd name="connsiteY7" fmla="*/ 6858002 h 6858002"/>
              <a:gd name="connsiteX8" fmla="*/ 557124 w 7864347"/>
              <a:gd name="connsiteY8" fmla="*/ 6858001 h 6858002"/>
              <a:gd name="connsiteX9" fmla="*/ 0 w 7864347"/>
              <a:gd name="connsiteY9" fmla="*/ 6858001 h 6858002"/>
              <a:gd name="connsiteX10" fmla="*/ 0 w 7864347"/>
              <a:gd name="connsiteY10" fmla="*/ 3320521 h 6858002"/>
              <a:gd name="connsiteX11" fmla="*/ 0 w 7864347"/>
              <a:gd name="connsiteY11" fmla="*/ 3320519 h 6858002"/>
              <a:gd name="connsiteX12" fmla="*/ 2 w 7864347"/>
              <a:gd name="connsiteY12" fmla="*/ 3320519 h 6858002"/>
              <a:gd name="connsiteX13" fmla="*/ 3320518 w 7864347"/>
              <a:gd name="connsiteY13" fmla="*/ 3 h 6858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864347" h="6858002">
                <a:moveTo>
                  <a:pt x="3320518" y="0"/>
                </a:moveTo>
                <a:lnTo>
                  <a:pt x="7298711" y="0"/>
                </a:lnTo>
                <a:lnTo>
                  <a:pt x="7298711" y="1"/>
                </a:lnTo>
                <a:lnTo>
                  <a:pt x="7855835" y="1"/>
                </a:lnTo>
                <a:lnTo>
                  <a:pt x="7855835" y="3320520"/>
                </a:lnTo>
                <a:lnTo>
                  <a:pt x="7864347" y="3320520"/>
                </a:lnTo>
                <a:lnTo>
                  <a:pt x="7864347" y="6858002"/>
                </a:lnTo>
                <a:lnTo>
                  <a:pt x="557124" y="6858002"/>
                </a:lnTo>
                <a:lnTo>
                  <a:pt x="557124" y="6858001"/>
                </a:lnTo>
                <a:lnTo>
                  <a:pt x="0" y="6858001"/>
                </a:lnTo>
                <a:lnTo>
                  <a:pt x="0" y="3320521"/>
                </a:lnTo>
                <a:lnTo>
                  <a:pt x="0" y="3320519"/>
                </a:lnTo>
                <a:lnTo>
                  <a:pt x="2" y="3320519"/>
                </a:lnTo>
                <a:lnTo>
                  <a:pt x="3320518" y="3"/>
                </a:ln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3" name="任意多边形: 形状 22">
            <a:extLst>
              <a:ext uri="{FF2B5EF4-FFF2-40B4-BE49-F238E27FC236}">
                <a16:creationId xmlns:a16="http://schemas.microsoft.com/office/drawing/2014/main" id="{099850AC-E401-42EA-AFE0-11FCB57AE97B}"/>
              </a:ext>
            </a:extLst>
          </p:cNvPr>
          <p:cNvSpPr/>
          <p:nvPr/>
        </p:nvSpPr>
        <p:spPr>
          <a:xfrm flipV="1">
            <a:off x="0" y="0"/>
            <a:ext cx="2097142" cy="2097142"/>
          </a:xfrm>
          <a:custGeom>
            <a:avLst/>
            <a:gdLst>
              <a:gd name="connsiteX0" fmla="*/ 0 w 2097142"/>
              <a:gd name="connsiteY0" fmla="*/ 2097142 h 2097142"/>
              <a:gd name="connsiteX1" fmla="*/ 2097142 w 2097142"/>
              <a:gd name="connsiteY1" fmla="*/ 2097142 h 2097142"/>
              <a:gd name="connsiteX2" fmla="*/ 0 w 2097142"/>
              <a:gd name="connsiteY2" fmla="*/ 0 h 2097142"/>
            </a:gdLst>
            <a:ahLst/>
            <a:cxnLst>
              <a:cxn ang="0">
                <a:pos x="connsiteX0" y="connsiteY0"/>
              </a:cxn>
              <a:cxn ang="0">
                <a:pos x="connsiteX1" y="connsiteY1"/>
              </a:cxn>
              <a:cxn ang="0">
                <a:pos x="connsiteX2" y="connsiteY2"/>
              </a:cxn>
            </a:cxnLst>
            <a:rect l="l" t="t" r="r" b="b"/>
            <a:pathLst>
              <a:path w="2097142" h="2097142">
                <a:moveTo>
                  <a:pt x="0" y="2097142"/>
                </a:moveTo>
                <a:lnTo>
                  <a:pt x="2097142" y="2097142"/>
                </a:lnTo>
                <a:lnTo>
                  <a:pt x="0" y="0"/>
                </a:lnTo>
                <a:close/>
              </a:path>
            </a:pathLst>
          </a:custGeom>
          <a:solidFill>
            <a:srgbClr val="2149A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1" name="任意多边形: 形状 20">
            <a:extLst>
              <a:ext uri="{FF2B5EF4-FFF2-40B4-BE49-F238E27FC236}">
                <a16:creationId xmlns:a16="http://schemas.microsoft.com/office/drawing/2014/main" id="{5991AEEA-BD5B-41AB-A52C-E9E1926E3C3E}"/>
              </a:ext>
            </a:extLst>
          </p:cNvPr>
          <p:cNvSpPr/>
          <p:nvPr/>
        </p:nvSpPr>
        <p:spPr>
          <a:xfrm>
            <a:off x="1" y="1"/>
            <a:ext cx="1525641" cy="1525641"/>
          </a:xfrm>
          <a:custGeom>
            <a:avLst/>
            <a:gdLst>
              <a:gd name="connsiteX0" fmla="*/ 0 w 1525641"/>
              <a:gd name="connsiteY0" fmla="*/ 0 h 1525641"/>
              <a:gd name="connsiteX1" fmla="*/ 1525641 w 1525641"/>
              <a:gd name="connsiteY1" fmla="*/ 0 h 1525641"/>
              <a:gd name="connsiteX2" fmla="*/ 0 w 1525641"/>
              <a:gd name="connsiteY2" fmla="*/ 1525641 h 1525641"/>
            </a:gdLst>
            <a:ahLst/>
            <a:cxnLst>
              <a:cxn ang="0">
                <a:pos x="connsiteX0" y="connsiteY0"/>
              </a:cxn>
              <a:cxn ang="0">
                <a:pos x="connsiteX1" y="connsiteY1"/>
              </a:cxn>
              <a:cxn ang="0">
                <a:pos x="connsiteX2" y="connsiteY2"/>
              </a:cxn>
            </a:cxnLst>
            <a:rect l="l" t="t" r="r" b="b"/>
            <a:pathLst>
              <a:path w="1525641" h="1525641">
                <a:moveTo>
                  <a:pt x="0" y="0"/>
                </a:moveTo>
                <a:lnTo>
                  <a:pt x="1525641" y="0"/>
                </a:lnTo>
                <a:lnTo>
                  <a:pt x="0" y="1525641"/>
                </a:lnTo>
                <a:close/>
              </a:path>
            </a:pathLst>
          </a:custGeom>
          <a:solidFill>
            <a:srgbClr val="D9253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grpSp>
        <p:nvGrpSpPr>
          <p:cNvPr id="66" name="组合 65">
            <a:extLst>
              <a:ext uri="{FF2B5EF4-FFF2-40B4-BE49-F238E27FC236}">
                <a16:creationId xmlns:a16="http://schemas.microsoft.com/office/drawing/2014/main" id="{DE6AF7C9-470F-4B95-9B81-7B2E1A8330D9}"/>
              </a:ext>
            </a:extLst>
          </p:cNvPr>
          <p:cNvGrpSpPr/>
          <p:nvPr/>
        </p:nvGrpSpPr>
        <p:grpSpPr>
          <a:xfrm rot="10800000">
            <a:off x="10286999" y="3774466"/>
            <a:ext cx="1905000" cy="3083533"/>
            <a:chOff x="1213757" y="152400"/>
            <a:chExt cx="2596243" cy="4202416"/>
          </a:xfrm>
        </p:grpSpPr>
        <p:sp>
          <p:nvSpPr>
            <p:cNvPr id="64" name="任意多边形: 形状 63">
              <a:extLst>
                <a:ext uri="{FF2B5EF4-FFF2-40B4-BE49-F238E27FC236}">
                  <a16:creationId xmlns:a16="http://schemas.microsoft.com/office/drawing/2014/main" id="{3329268F-C3E9-4616-8A4E-DBB05653AD7E}"/>
                </a:ext>
              </a:extLst>
            </p:cNvPr>
            <p:cNvSpPr/>
            <p:nvPr/>
          </p:nvSpPr>
          <p:spPr>
            <a:xfrm>
              <a:off x="1213757" y="2215773"/>
              <a:ext cx="473529" cy="2139043"/>
            </a:xfrm>
            <a:custGeom>
              <a:avLst/>
              <a:gdLst>
                <a:gd name="connsiteX0" fmla="*/ 473529 w 473529"/>
                <a:gd name="connsiteY0" fmla="*/ 0 h 2139043"/>
                <a:gd name="connsiteX1" fmla="*/ 473529 w 473529"/>
                <a:gd name="connsiteY1" fmla="*/ 1665515 h 2139043"/>
                <a:gd name="connsiteX2" fmla="*/ 1 w 473529"/>
                <a:gd name="connsiteY2" fmla="*/ 2139043 h 2139043"/>
                <a:gd name="connsiteX3" fmla="*/ 0 w 473529"/>
                <a:gd name="connsiteY3" fmla="*/ 2139043 h 2139043"/>
                <a:gd name="connsiteX4" fmla="*/ 0 w 473529"/>
                <a:gd name="connsiteY4" fmla="*/ 473529 h 21390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3529" h="2139043">
                  <a:moveTo>
                    <a:pt x="473529" y="0"/>
                  </a:moveTo>
                  <a:lnTo>
                    <a:pt x="473529" y="1665515"/>
                  </a:lnTo>
                  <a:lnTo>
                    <a:pt x="1" y="2139043"/>
                  </a:lnTo>
                  <a:lnTo>
                    <a:pt x="0" y="2139043"/>
                  </a:lnTo>
                  <a:lnTo>
                    <a:pt x="0" y="473529"/>
                  </a:lnTo>
                  <a:close/>
                </a:path>
              </a:pathLst>
            </a:custGeom>
            <a:solidFill>
              <a:srgbClr val="17357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63" name="直角三角形 62">
              <a:extLst>
                <a:ext uri="{FF2B5EF4-FFF2-40B4-BE49-F238E27FC236}">
                  <a16:creationId xmlns:a16="http://schemas.microsoft.com/office/drawing/2014/main" id="{3974F194-3585-4357-BA67-EE06C08A9EE7}"/>
                </a:ext>
              </a:extLst>
            </p:cNvPr>
            <p:cNvSpPr/>
            <p:nvPr/>
          </p:nvSpPr>
          <p:spPr>
            <a:xfrm flipV="1">
              <a:off x="1213757" y="152400"/>
              <a:ext cx="2596243" cy="2596243"/>
            </a:xfrm>
            <a:prstGeom prst="rtTriangle">
              <a:avLst/>
            </a:prstGeom>
            <a:solidFill>
              <a:srgbClr val="2149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直角三角形 64">
              <a:extLst>
                <a:ext uri="{FF2B5EF4-FFF2-40B4-BE49-F238E27FC236}">
                  <a16:creationId xmlns:a16="http://schemas.microsoft.com/office/drawing/2014/main" id="{607BBF58-BF4D-4ED2-8DB3-48057EF24EEA}"/>
                </a:ext>
              </a:extLst>
            </p:cNvPr>
            <p:cNvSpPr/>
            <p:nvPr/>
          </p:nvSpPr>
          <p:spPr>
            <a:xfrm flipV="1">
              <a:off x="1213757" y="152400"/>
              <a:ext cx="2024742" cy="2024742"/>
            </a:xfrm>
            <a:prstGeom prst="rtTriangle">
              <a:avLst/>
            </a:prstGeom>
            <a:solidFill>
              <a:srgbClr val="D925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0" name="subtitle">
            <a:extLst>
              <a:ext uri="{FF2B5EF4-FFF2-40B4-BE49-F238E27FC236}">
                <a16:creationId xmlns:a16="http://schemas.microsoft.com/office/drawing/2014/main" id="{36A10451-E155-4530-BC6E-06C848457A36}"/>
              </a:ext>
            </a:extLst>
          </p:cNvPr>
          <p:cNvSpPr>
            <a:spLocks/>
          </p:cNvSpPr>
          <p:nvPr/>
        </p:nvSpPr>
        <p:spPr bwMode="auto">
          <a:xfrm>
            <a:off x="5573031" y="4722940"/>
            <a:ext cx="5225598" cy="47160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45720" rIns="45720">
            <a:spAutoFit/>
          </a:bodyPr>
          <a:lstStyle>
            <a:lvl1pPr>
              <a:spcBef>
                <a:spcPts val="2000"/>
              </a:spcBef>
              <a:buSzPct val="100000"/>
              <a:buFont typeface="Arial" panose="020B0604020202020204" pitchFamily="34" charset="0"/>
              <a:buChar char="•"/>
              <a:defRPr sz="8500">
                <a:solidFill>
                  <a:srgbClr val="27282D"/>
                </a:solidFill>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defRPr>
            </a:lvl1pPr>
            <a:lvl2pPr marL="742950" indent="-285750">
              <a:spcBef>
                <a:spcPts val="2000"/>
              </a:spcBef>
              <a:buSzPct val="100000"/>
              <a:buFont typeface="Arial" panose="020B0604020202020204" pitchFamily="34" charset="0"/>
              <a:buChar char="•"/>
              <a:defRPr sz="8500">
                <a:solidFill>
                  <a:srgbClr val="27282D"/>
                </a:solidFill>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defRPr>
            </a:lvl2pPr>
            <a:lvl3pPr marL="1143000" indent="-228600">
              <a:spcBef>
                <a:spcPts val="2000"/>
              </a:spcBef>
              <a:buSzPct val="100000"/>
              <a:buFont typeface="Arial" panose="020B0604020202020204" pitchFamily="34" charset="0"/>
              <a:buChar char="•"/>
              <a:defRPr sz="8500">
                <a:solidFill>
                  <a:srgbClr val="27282D"/>
                </a:solidFill>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defRPr>
            </a:lvl3pPr>
            <a:lvl4pPr marL="1600200" indent="-228600">
              <a:spcBef>
                <a:spcPts val="2000"/>
              </a:spcBef>
              <a:buSzPct val="100000"/>
              <a:buFont typeface="Arial" panose="020B0604020202020204" pitchFamily="34" charset="0"/>
              <a:buChar char="•"/>
              <a:defRPr sz="8500">
                <a:solidFill>
                  <a:srgbClr val="27282D"/>
                </a:solidFill>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defRPr>
            </a:lvl4pPr>
            <a:lvl5pPr marL="2057400" indent="-228600">
              <a:spcBef>
                <a:spcPts val="2000"/>
              </a:spcBef>
              <a:buSzPct val="100000"/>
              <a:buFont typeface="Arial" panose="020B0604020202020204" pitchFamily="34" charset="0"/>
              <a:buChar char="•"/>
              <a:defRPr sz="8500">
                <a:solidFill>
                  <a:srgbClr val="27282D"/>
                </a:solidFill>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defRPr>
            </a:lvl5pPr>
            <a:lvl6pPr marL="2514600" indent="-228600" defTabSz="2436813" eaLnBrk="0" fontAlgn="base" hangingPunct="0">
              <a:spcBef>
                <a:spcPts val="2000"/>
              </a:spcBef>
              <a:spcAft>
                <a:spcPct val="0"/>
              </a:spcAft>
              <a:buSzPct val="100000"/>
              <a:buFont typeface="Arial" panose="020B0604020202020204" pitchFamily="34" charset="0"/>
              <a:buChar char="•"/>
              <a:defRPr sz="8500">
                <a:solidFill>
                  <a:srgbClr val="27282D"/>
                </a:solidFill>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defRPr>
            </a:lvl6pPr>
            <a:lvl7pPr marL="2971800" indent="-228600" defTabSz="2436813" eaLnBrk="0" fontAlgn="base" hangingPunct="0">
              <a:spcBef>
                <a:spcPts val="2000"/>
              </a:spcBef>
              <a:spcAft>
                <a:spcPct val="0"/>
              </a:spcAft>
              <a:buSzPct val="100000"/>
              <a:buFont typeface="Arial" panose="020B0604020202020204" pitchFamily="34" charset="0"/>
              <a:buChar char="•"/>
              <a:defRPr sz="8500">
                <a:solidFill>
                  <a:srgbClr val="27282D"/>
                </a:solidFill>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defRPr>
            </a:lvl7pPr>
            <a:lvl8pPr marL="3429000" indent="-228600" defTabSz="2436813" eaLnBrk="0" fontAlgn="base" hangingPunct="0">
              <a:spcBef>
                <a:spcPts val="2000"/>
              </a:spcBef>
              <a:spcAft>
                <a:spcPct val="0"/>
              </a:spcAft>
              <a:buSzPct val="100000"/>
              <a:buFont typeface="Arial" panose="020B0604020202020204" pitchFamily="34" charset="0"/>
              <a:buChar char="•"/>
              <a:defRPr sz="8500">
                <a:solidFill>
                  <a:srgbClr val="27282D"/>
                </a:solidFill>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defRPr>
            </a:lvl8pPr>
            <a:lvl9pPr marL="3886200" indent="-228600" defTabSz="2436813" eaLnBrk="0" fontAlgn="base" hangingPunct="0">
              <a:spcBef>
                <a:spcPts val="2000"/>
              </a:spcBef>
              <a:spcAft>
                <a:spcPct val="0"/>
              </a:spcAft>
              <a:buSzPct val="100000"/>
              <a:buFont typeface="Arial" panose="020B0604020202020204" pitchFamily="34" charset="0"/>
              <a:buChar char="•"/>
              <a:defRPr sz="8500">
                <a:solidFill>
                  <a:srgbClr val="27282D"/>
                </a:solidFill>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defRPr>
            </a:lvl9pPr>
          </a:lstStyle>
          <a:p>
            <a:pPr algn="ctr" eaLnBrk="1">
              <a:lnSpc>
                <a:spcPct val="130000"/>
              </a:lnSpc>
              <a:spcBef>
                <a:spcPct val="0"/>
              </a:spcBef>
              <a:buSzTx/>
              <a:buFontTx/>
              <a:buNone/>
            </a:pPr>
            <a:r>
              <a:rPr lang="zh-CN" altLang="zh-CN" sz="1000" dirty="0">
                <a:solidFill>
                  <a:schemeClr val="tx1">
                    <a:lumMod val="50000"/>
                    <a:lumOff val="50000"/>
                    <a:alpha val="80000"/>
                  </a:schemeClr>
                </a:solidFill>
                <a:latin typeface="Arial" panose="020B0604020202020204" pitchFamily="34" charset="0"/>
                <a:ea typeface="思源黑体 CN Medium" panose="020B0600000000000000" pitchFamily="34" charset="-122"/>
                <a:sym typeface="Arial" panose="020B0604020202020204" pitchFamily="34" charset="0"/>
              </a:rPr>
              <a:t>Lorem ipsum dolor sit amet, consectetuer dipiscing elit, sed diam nonummy nibheuismod tincidunt ut laoreet  Ut wisi enim ad minim veniam</a:t>
            </a:r>
          </a:p>
        </p:txBody>
      </p:sp>
      <p:sp>
        <p:nvSpPr>
          <p:cNvPr id="22" name="title">
            <a:extLst>
              <a:ext uri="{FF2B5EF4-FFF2-40B4-BE49-F238E27FC236}">
                <a16:creationId xmlns:a16="http://schemas.microsoft.com/office/drawing/2014/main" id="{F8BD58E6-605E-44CE-B44A-1B1177E8F021}"/>
              </a:ext>
            </a:extLst>
          </p:cNvPr>
          <p:cNvSpPr txBox="1"/>
          <p:nvPr/>
        </p:nvSpPr>
        <p:spPr>
          <a:xfrm>
            <a:off x="5558517" y="3850360"/>
            <a:ext cx="5254626" cy="923330"/>
          </a:xfrm>
          <a:prstGeom prst="rect">
            <a:avLst/>
          </a:prstGeom>
          <a:noFill/>
        </p:spPr>
        <p:txBody>
          <a:bodyPr wrap="square" rtlCol="0">
            <a:spAutoFit/>
          </a:bodyPr>
          <a:lstStyle/>
          <a:p>
            <a:pPr algn="ctr"/>
            <a:r>
              <a:rPr lang="zh-CN" altLang="en-US" sz="5400" dirty="0">
                <a:latin typeface="思源黑体 CN Heavy" panose="020B0A00000000000000" pitchFamily="34" charset="-122"/>
                <a:ea typeface="思源黑体 CN Heavy" panose="020B0A00000000000000" pitchFamily="34" charset="-122"/>
                <a:sym typeface="Arial" panose="020B0604020202020204" pitchFamily="34" charset="0"/>
              </a:rPr>
              <a:t>请在此输入内容</a:t>
            </a:r>
          </a:p>
        </p:txBody>
      </p:sp>
      <p:grpSp>
        <p:nvGrpSpPr>
          <p:cNvPr id="6" name="组合 5">
            <a:extLst>
              <a:ext uri="{FF2B5EF4-FFF2-40B4-BE49-F238E27FC236}">
                <a16:creationId xmlns:a16="http://schemas.microsoft.com/office/drawing/2014/main" id="{79014EC2-42E4-463C-8731-62293F5DF7D1}"/>
              </a:ext>
            </a:extLst>
          </p:cNvPr>
          <p:cNvGrpSpPr/>
          <p:nvPr/>
        </p:nvGrpSpPr>
        <p:grpSpPr>
          <a:xfrm>
            <a:off x="9837277" y="524829"/>
            <a:ext cx="1808185" cy="457494"/>
            <a:chOff x="9837277" y="255009"/>
            <a:chExt cx="1808185" cy="457494"/>
          </a:xfrm>
        </p:grpSpPr>
        <p:grpSp>
          <p:nvGrpSpPr>
            <p:cNvPr id="3" name="组合 2">
              <a:extLst>
                <a:ext uri="{FF2B5EF4-FFF2-40B4-BE49-F238E27FC236}">
                  <a16:creationId xmlns:a16="http://schemas.microsoft.com/office/drawing/2014/main" id="{3E00620F-36E3-4577-90F3-93EB73E0BB1A}"/>
                </a:ext>
              </a:extLst>
            </p:cNvPr>
            <p:cNvGrpSpPr/>
            <p:nvPr/>
          </p:nvGrpSpPr>
          <p:grpSpPr>
            <a:xfrm>
              <a:off x="10215298" y="255009"/>
              <a:ext cx="1430164" cy="457494"/>
              <a:chOff x="10215298" y="255009"/>
              <a:chExt cx="1430164" cy="457494"/>
            </a:xfrm>
          </p:grpSpPr>
          <p:sp>
            <p:nvSpPr>
              <p:cNvPr id="37" name="文本框 36">
                <a:extLst>
                  <a:ext uri="{FF2B5EF4-FFF2-40B4-BE49-F238E27FC236}">
                    <a16:creationId xmlns:a16="http://schemas.microsoft.com/office/drawing/2014/main" id="{3D29290B-15D4-425D-9FF4-7A7CDDB80621}"/>
                  </a:ext>
                </a:extLst>
              </p:cNvPr>
              <p:cNvSpPr txBox="1"/>
              <p:nvPr/>
            </p:nvSpPr>
            <p:spPr>
              <a:xfrm>
                <a:off x="10215298" y="255009"/>
                <a:ext cx="1430164" cy="338554"/>
              </a:xfrm>
              <a:prstGeom prst="rect">
                <a:avLst/>
              </a:prstGeom>
              <a:noFill/>
            </p:spPr>
            <p:txBody>
              <a:bodyPr wrap="square" rtlCol="0">
                <a:spAutoFit/>
              </a:bodyPr>
              <a:lstStyle/>
              <a:p>
                <a:pPr algn="ctr"/>
                <a:r>
                  <a:rPr lang="en-US" altLang="zh-CN" sz="1600" b="1" dirty="0">
                    <a:solidFill>
                      <a:schemeClr val="tx1">
                        <a:lumMod val="75000"/>
                        <a:lumOff val="25000"/>
                      </a:schemeClr>
                    </a:solidFill>
                    <a:latin typeface="Arial" panose="020B0604020202020204" pitchFamily="34" charset="0"/>
                    <a:ea typeface="思源黑体 CN Medium" panose="020B0600000000000000" pitchFamily="34" charset="-122"/>
                    <a:cs typeface="Aparajita" panose="020B0604020202020204" pitchFamily="34" charset="0"/>
                    <a:sym typeface="Arial" panose="020B0604020202020204" pitchFamily="34" charset="0"/>
                  </a:rPr>
                  <a:t>YOUR LOGO</a:t>
                </a:r>
                <a:endParaRPr lang="zh-CN" altLang="en-US" sz="1600" b="1" dirty="0">
                  <a:solidFill>
                    <a:schemeClr val="tx1">
                      <a:lumMod val="75000"/>
                      <a:lumOff val="25000"/>
                    </a:schemeClr>
                  </a:solidFill>
                  <a:latin typeface="Arial" panose="020B0604020202020204" pitchFamily="34" charset="0"/>
                  <a:ea typeface="思源黑体 CN Medium" panose="020B0600000000000000" pitchFamily="34" charset="-122"/>
                  <a:cs typeface="Aparajita" panose="020B0604020202020204" pitchFamily="34" charset="0"/>
                  <a:sym typeface="Arial" panose="020B0604020202020204" pitchFamily="34" charset="0"/>
                </a:endParaRPr>
              </a:p>
            </p:txBody>
          </p:sp>
          <p:sp>
            <p:nvSpPr>
              <p:cNvPr id="38" name="文本框 37">
                <a:extLst>
                  <a:ext uri="{FF2B5EF4-FFF2-40B4-BE49-F238E27FC236}">
                    <a16:creationId xmlns:a16="http://schemas.microsoft.com/office/drawing/2014/main" id="{B25D2DA7-5CDD-4FA7-BCF3-F5FD27C050C2}"/>
                  </a:ext>
                </a:extLst>
              </p:cNvPr>
              <p:cNvSpPr txBox="1"/>
              <p:nvPr/>
            </p:nvSpPr>
            <p:spPr>
              <a:xfrm>
                <a:off x="10239031" y="512448"/>
                <a:ext cx="1382698" cy="200055"/>
              </a:xfrm>
              <a:prstGeom prst="rect">
                <a:avLst/>
              </a:prstGeom>
              <a:noFill/>
            </p:spPr>
            <p:txBody>
              <a:bodyPr wrap="square">
                <a:spAutoFit/>
              </a:bodyPr>
              <a:lstStyle/>
              <a:p>
                <a:pPr algn="dist"/>
                <a:r>
                  <a:rPr lang="zh-CN" altLang="en-US" sz="700" dirty="0"/>
                  <a:t>588ku.com</a:t>
                </a:r>
              </a:p>
            </p:txBody>
          </p:sp>
        </p:grpSp>
        <p:sp>
          <p:nvSpPr>
            <p:cNvPr id="44" name="任意多边形: 形状 43">
              <a:extLst>
                <a:ext uri="{FF2B5EF4-FFF2-40B4-BE49-F238E27FC236}">
                  <a16:creationId xmlns:a16="http://schemas.microsoft.com/office/drawing/2014/main" id="{CFC85721-2B96-4705-90AA-20BAFD4ED52F}"/>
                </a:ext>
              </a:extLst>
            </p:cNvPr>
            <p:cNvSpPr/>
            <p:nvPr/>
          </p:nvSpPr>
          <p:spPr>
            <a:xfrm>
              <a:off x="9837277" y="343582"/>
              <a:ext cx="280349" cy="280349"/>
            </a:xfrm>
            <a:custGeom>
              <a:avLst/>
              <a:gdLst>
                <a:gd name="connsiteX0" fmla="*/ 421158 w 543904"/>
                <a:gd name="connsiteY0" fmla="*/ 149206 h 543904"/>
                <a:gd name="connsiteX1" fmla="*/ 543904 w 543904"/>
                <a:gd name="connsiteY1" fmla="*/ 271952 h 543904"/>
                <a:gd name="connsiteX2" fmla="*/ 421158 w 543904"/>
                <a:gd name="connsiteY2" fmla="*/ 394698 h 543904"/>
                <a:gd name="connsiteX3" fmla="*/ 298412 w 543904"/>
                <a:gd name="connsiteY3" fmla="*/ 271952 h 543904"/>
                <a:gd name="connsiteX4" fmla="*/ 271952 w 543904"/>
                <a:gd name="connsiteY4" fmla="*/ 0 h 543904"/>
                <a:gd name="connsiteX5" fmla="*/ 381179 w 543904"/>
                <a:gd name="connsiteY5" fmla="*/ 109227 h 543904"/>
                <a:gd name="connsiteX6" fmla="*/ 218454 w 543904"/>
                <a:gd name="connsiteY6" fmla="*/ 271952 h 543904"/>
                <a:gd name="connsiteX7" fmla="*/ 381179 w 543904"/>
                <a:gd name="connsiteY7" fmla="*/ 434677 h 543904"/>
                <a:gd name="connsiteX8" fmla="*/ 271952 w 543904"/>
                <a:gd name="connsiteY8" fmla="*/ 543904 h 543904"/>
                <a:gd name="connsiteX9" fmla="*/ 0 w 543904"/>
                <a:gd name="connsiteY9" fmla="*/ 271952 h 5439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3904" h="543904">
                  <a:moveTo>
                    <a:pt x="421158" y="149206"/>
                  </a:moveTo>
                  <a:lnTo>
                    <a:pt x="543904" y="271952"/>
                  </a:lnTo>
                  <a:lnTo>
                    <a:pt x="421158" y="394698"/>
                  </a:lnTo>
                  <a:lnTo>
                    <a:pt x="298412" y="271952"/>
                  </a:lnTo>
                  <a:close/>
                  <a:moveTo>
                    <a:pt x="271952" y="0"/>
                  </a:moveTo>
                  <a:lnTo>
                    <a:pt x="381179" y="109227"/>
                  </a:lnTo>
                  <a:lnTo>
                    <a:pt x="218454" y="271952"/>
                  </a:lnTo>
                  <a:lnTo>
                    <a:pt x="381179" y="434677"/>
                  </a:lnTo>
                  <a:lnTo>
                    <a:pt x="271952" y="543904"/>
                  </a:lnTo>
                  <a:lnTo>
                    <a:pt x="0" y="271952"/>
                  </a:lnTo>
                  <a:close/>
                </a:path>
              </a:pathLst>
            </a:custGeom>
            <a:solidFill>
              <a:srgbClr val="D9253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sp>
        <p:nvSpPr>
          <p:cNvPr id="40" name="section_no">
            <a:extLst>
              <a:ext uri="{FF2B5EF4-FFF2-40B4-BE49-F238E27FC236}">
                <a16:creationId xmlns:a16="http://schemas.microsoft.com/office/drawing/2014/main" id="{F5881419-CDD6-4C84-9A62-D2E17B4B965F}"/>
              </a:ext>
            </a:extLst>
          </p:cNvPr>
          <p:cNvSpPr/>
          <p:nvPr/>
        </p:nvSpPr>
        <p:spPr>
          <a:xfrm>
            <a:off x="7441089" y="2036919"/>
            <a:ext cx="1489482" cy="1489482"/>
          </a:xfrm>
          <a:prstGeom prst="ellipse">
            <a:avLst/>
          </a:prstGeom>
          <a:solidFill>
            <a:srgbClr val="D925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6000" b="1" dirty="0"/>
              <a:t>01</a:t>
            </a:r>
            <a:endParaRPr lang="zh-CN" altLang="en-US" sz="6000" b="1" dirty="0"/>
          </a:p>
        </p:txBody>
      </p:sp>
    </p:spTree>
    <p:extLst>
      <p:ext uri="{BB962C8B-B14F-4D97-AF65-F5344CB8AC3E}">
        <p14:creationId xmlns:p14="http://schemas.microsoft.com/office/powerpoint/2010/main" val="1709731219"/>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2"/>
                                        </p:tgtEl>
                                        <p:attrNameLst>
                                          <p:attrName>style.visibility</p:attrName>
                                        </p:attrNameLst>
                                      </p:cBhvr>
                                      <p:to>
                                        <p:strVal val="visible"/>
                                      </p:to>
                                    </p:set>
                                    <p:anim calcmode="lin" valueType="num">
                                      <p:cBhvr>
                                        <p:cTn id="7" dur="500" fill="hold"/>
                                        <p:tgtEl>
                                          <p:spTgt spid="2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2"/>
                                        </p:tgtEl>
                                        <p:attrNameLst>
                                          <p:attrName>ppt_y</p:attrName>
                                        </p:attrNameLst>
                                      </p:cBhvr>
                                      <p:tavLst>
                                        <p:tav tm="0">
                                          <p:val>
                                            <p:strVal val="#ppt_y"/>
                                          </p:val>
                                        </p:tav>
                                        <p:tav tm="100000">
                                          <p:val>
                                            <p:strVal val="#ppt_y"/>
                                          </p:val>
                                        </p:tav>
                                      </p:tavLst>
                                    </p:anim>
                                    <p:anim calcmode="lin" valueType="num">
                                      <p:cBhvr>
                                        <p:cTn id="9" dur="500" fill="hold"/>
                                        <p:tgtEl>
                                          <p:spTgt spid="2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2"/>
                                        </p:tgtEl>
                                      </p:cBhvr>
                                    </p:animEffect>
                                  </p:childTnLst>
                                </p:cTn>
                              </p:par>
                              <p:par>
                                <p:cTn id="12" presetID="42" presetClass="entr" presetSubtype="0" fill="hold" grpId="0" nodeType="withEffect">
                                  <p:stCondLst>
                                    <p:cond delay="750"/>
                                  </p:stCondLst>
                                  <p:childTnLst>
                                    <p:set>
                                      <p:cBhvr>
                                        <p:cTn id="13" dur="1" fill="hold">
                                          <p:stCondLst>
                                            <p:cond delay="0"/>
                                          </p:stCondLst>
                                        </p:cTn>
                                        <p:tgtEl>
                                          <p:spTgt spid="20"/>
                                        </p:tgtEl>
                                        <p:attrNameLst>
                                          <p:attrName>style.visibility</p:attrName>
                                        </p:attrNameLst>
                                      </p:cBhvr>
                                      <p:to>
                                        <p:strVal val="visible"/>
                                      </p:to>
                                    </p:set>
                                    <p:animEffect transition="in" filter="fade">
                                      <p:cBhvr>
                                        <p:cTn id="14" dur="1000"/>
                                        <p:tgtEl>
                                          <p:spTgt spid="20"/>
                                        </p:tgtEl>
                                      </p:cBhvr>
                                    </p:animEffect>
                                    <p:anim calcmode="lin" valueType="num">
                                      <p:cBhvr>
                                        <p:cTn id="15" dur="1000" fill="hold"/>
                                        <p:tgtEl>
                                          <p:spTgt spid="20"/>
                                        </p:tgtEl>
                                        <p:attrNameLst>
                                          <p:attrName>ppt_x</p:attrName>
                                        </p:attrNameLst>
                                      </p:cBhvr>
                                      <p:tavLst>
                                        <p:tav tm="0">
                                          <p:val>
                                            <p:strVal val="#ppt_x"/>
                                          </p:val>
                                        </p:tav>
                                        <p:tav tm="100000">
                                          <p:val>
                                            <p:strVal val="#ppt_x"/>
                                          </p:val>
                                        </p:tav>
                                      </p:tavLst>
                                    </p:anim>
                                    <p:anim calcmode="lin" valueType="num">
                                      <p:cBhvr>
                                        <p:cTn id="16" dur="1000" fill="hold"/>
                                        <p:tgtEl>
                                          <p:spTgt spid="20"/>
                                        </p:tgtEl>
                                        <p:attrNameLst>
                                          <p:attrName>ppt_y</p:attrName>
                                        </p:attrNameLst>
                                      </p:cBhvr>
                                      <p:tavLst>
                                        <p:tav tm="0">
                                          <p:val>
                                            <p:strVal val="#ppt_y+.1"/>
                                          </p:val>
                                        </p:tav>
                                        <p:tav tm="100000">
                                          <p:val>
                                            <p:strVal val="#ppt_y"/>
                                          </p:val>
                                        </p:tav>
                                      </p:tavLst>
                                    </p:anim>
                                  </p:childTnLst>
                                </p:cTn>
                              </p:par>
                            </p:childTnLst>
                          </p:cTn>
                        </p:par>
                        <p:par>
                          <p:cTn id="17" fill="hold">
                            <p:stCondLst>
                              <p:cond delay="1750"/>
                            </p:stCondLst>
                            <p:childTnLst>
                              <p:par>
                                <p:cTn id="18" presetID="53" presetClass="entr" presetSubtype="16" fill="hold" grpId="0" nodeType="afterEffect">
                                  <p:stCondLst>
                                    <p:cond delay="0"/>
                                  </p:stCondLst>
                                  <p:childTnLst>
                                    <p:set>
                                      <p:cBhvr>
                                        <p:cTn id="19" dur="1" fill="hold">
                                          <p:stCondLst>
                                            <p:cond delay="0"/>
                                          </p:stCondLst>
                                        </p:cTn>
                                        <p:tgtEl>
                                          <p:spTgt spid="40"/>
                                        </p:tgtEl>
                                        <p:attrNameLst>
                                          <p:attrName>style.visibility</p:attrName>
                                        </p:attrNameLst>
                                      </p:cBhvr>
                                      <p:to>
                                        <p:strVal val="visible"/>
                                      </p:to>
                                    </p:set>
                                    <p:anim calcmode="lin" valueType="num">
                                      <p:cBhvr>
                                        <p:cTn id="20" dur="500" fill="hold"/>
                                        <p:tgtEl>
                                          <p:spTgt spid="40"/>
                                        </p:tgtEl>
                                        <p:attrNameLst>
                                          <p:attrName>ppt_w</p:attrName>
                                        </p:attrNameLst>
                                      </p:cBhvr>
                                      <p:tavLst>
                                        <p:tav tm="0">
                                          <p:val>
                                            <p:fltVal val="0"/>
                                          </p:val>
                                        </p:tav>
                                        <p:tav tm="100000">
                                          <p:val>
                                            <p:strVal val="#ppt_w"/>
                                          </p:val>
                                        </p:tav>
                                      </p:tavLst>
                                    </p:anim>
                                    <p:anim calcmode="lin" valueType="num">
                                      <p:cBhvr>
                                        <p:cTn id="21" dur="500" fill="hold"/>
                                        <p:tgtEl>
                                          <p:spTgt spid="40"/>
                                        </p:tgtEl>
                                        <p:attrNameLst>
                                          <p:attrName>ppt_h</p:attrName>
                                        </p:attrNameLst>
                                      </p:cBhvr>
                                      <p:tavLst>
                                        <p:tav tm="0">
                                          <p:val>
                                            <p:fltVal val="0"/>
                                          </p:val>
                                        </p:tav>
                                        <p:tav tm="100000">
                                          <p:val>
                                            <p:strVal val="#ppt_h"/>
                                          </p:val>
                                        </p:tav>
                                      </p:tavLst>
                                    </p:anim>
                                    <p:animEffect transition="in" filter="fade">
                                      <p:cBhvr>
                                        <p:cTn id="22"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2" grpId="0"/>
      <p:bldP spid="40"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90549A5-9C93-6A25-27BE-62E1A33FEE64}"/>
            </a:ext>
          </a:extLst>
        </p:cNvPr>
        <p:cNvGrpSpPr/>
        <p:nvPr/>
      </p:nvGrpSpPr>
      <p:grpSpPr>
        <a:xfrm>
          <a:off x="0" y="0"/>
          <a:ext cx="0" cy="0"/>
          <a:chOff x="0" y="0"/>
          <a:chExt cx="0" cy="0"/>
        </a:xfrm>
      </p:grpSpPr>
      <p:sp>
        <p:nvSpPr>
          <p:cNvPr id="4" name="content1">
            <a:extLst>
              <a:ext uri="{FF2B5EF4-FFF2-40B4-BE49-F238E27FC236}">
                <a16:creationId xmlns:a16="http://schemas.microsoft.com/office/drawing/2014/main" id="{82433648-0F33-BDB5-A1C9-7EC660183B4F}"/>
              </a:ext>
            </a:extLst>
          </p:cNvPr>
          <p:cNvSpPr txBox="1">
            <a:spLocks/>
          </p:cNvSpPr>
          <p:nvPr/>
        </p:nvSpPr>
        <p:spPr>
          <a:xfrm>
            <a:off x="838200" y="1825624"/>
            <a:ext cx="5257800" cy="441842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kumimoji="1" lang="en-US" altLang="zh-CN" dirty="0">
                <a:latin typeface="PingFang SC" panose="020B0400000000000000" pitchFamily="34" charset="-122"/>
                <a:ea typeface="PingFang SC" panose="020B0400000000000000" pitchFamily="34" charset="-122"/>
              </a:rPr>
              <a:t>content</a:t>
            </a:r>
          </a:p>
        </p:txBody>
      </p:sp>
      <p:sp>
        <p:nvSpPr>
          <p:cNvPr id="6" name="content2">
            <a:extLst>
              <a:ext uri="{FF2B5EF4-FFF2-40B4-BE49-F238E27FC236}">
                <a16:creationId xmlns:a16="http://schemas.microsoft.com/office/drawing/2014/main" id="{20BAE650-372A-2F62-ED3A-11EDFCCD6619}"/>
              </a:ext>
            </a:extLst>
          </p:cNvPr>
          <p:cNvSpPr txBox="1">
            <a:spLocks/>
          </p:cNvSpPr>
          <p:nvPr/>
        </p:nvSpPr>
        <p:spPr>
          <a:xfrm>
            <a:off x="6096000" y="1825623"/>
            <a:ext cx="4338234" cy="452812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kumimoji="1" lang="en-US" altLang="zh-CN" dirty="0">
                <a:latin typeface="PingFang SC" panose="020B0400000000000000" pitchFamily="34" charset="-122"/>
                <a:ea typeface="PingFang SC" panose="020B0400000000000000" pitchFamily="34" charset="-122"/>
              </a:rPr>
              <a:t>content</a:t>
            </a:r>
          </a:p>
        </p:txBody>
      </p:sp>
      <p:grpSp>
        <p:nvGrpSpPr>
          <p:cNvPr id="7" name="组合 6">
            <a:extLst>
              <a:ext uri="{FF2B5EF4-FFF2-40B4-BE49-F238E27FC236}">
                <a16:creationId xmlns:a16="http://schemas.microsoft.com/office/drawing/2014/main" id="{8D2D4EA5-5937-D645-645C-8CE96B04B9ED}"/>
              </a:ext>
            </a:extLst>
          </p:cNvPr>
          <p:cNvGrpSpPr/>
          <p:nvPr/>
        </p:nvGrpSpPr>
        <p:grpSpPr>
          <a:xfrm>
            <a:off x="355703" y="419427"/>
            <a:ext cx="3605397" cy="523220"/>
            <a:chOff x="355703" y="419427"/>
            <a:chExt cx="3605397" cy="523220"/>
          </a:xfrm>
        </p:grpSpPr>
        <p:sp>
          <p:nvSpPr>
            <p:cNvPr id="8" name="title">
              <a:extLst>
                <a:ext uri="{FF2B5EF4-FFF2-40B4-BE49-F238E27FC236}">
                  <a16:creationId xmlns:a16="http://schemas.microsoft.com/office/drawing/2014/main" id="{9AD5D354-7391-18FE-AF20-24204A273766}"/>
                </a:ext>
              </a:extLst>
            </p:cNvPr>
            <p:cNvSpPr txBox="1"/>
            <p:nvPr/>
          </p:nvSpPr>
          <p:spPr>
            <a:xfrm>
              <a:off x="838200" y="419427"/>
              <a:ext cx="3122900" cy="523220"/>
            </a:xfrm>
            <a:prstGeom prst="rect">
              <a:avLst/>
            </a:prstGeom>
            <a:noFill/>
          </p:spPr>
          <p:txBody>
            <a:bodyPr wrap="square" rtlCol="0">
              <a:spAutoFit/>
            </a:bodyPr>
            <a:lstStyle/>
            <a:p>
              <a:r>
                <a:rPr lang="zh-CN" altLang="en-US" sz="2800" dirty="0">
                  <a:solidFill>
                    <a:schemeClr val="tx1">
                      <a:lumMod val="75000"/>
                      <a:lumOff val="25000"/>
                    </a:schemeClr>
                  </a:solidFill>
                  <a:latin typeface="思源黑体 CN Bold" panose="020B0800000000000000" pitchFamily="34" charset="-122"/>
                  <a:ea typeface="思源黑体 CN Bold" panose="020B0800000000000000" pitchFamily="34" charset="-122"/>
                </a:rPr>
                <a:t>点击添加标题</a:t>
              </a:r>
            </a:p>
          </p:txBody>
        </p:sp>
        <p:sp>
          <p:nvSpPr>
            <p:cNvPr id="9" name="椭圆 8">
              <a:extLst>
                <a:ext uri="{FF2B5EF4-FFF2-40B4-BE49-F238E27FC236}">
                  <a16:creationId xmlns:a16="http://schemas.microsoft.com/office/drawing/2014/main" id="{B288D8B2-5354-C956-FCD2-337180D37F1A}"/>
                </a:ext>
              </a:extLst>
            </p:cNvPr>
            <p:cNvSpPr/>
            <p:nvPr/>
          </p:nvSpPr>
          <p:spPr>
            <a:xfrm>
              <a:off x="355703" y="419427"/>
              <a:ext cx="482497" cy="523220"/>
            </a:xfrm>
            <a:prstGeom prst="ellipse">
              <a:avLst/>
            </a:prstGeom>
            <a:solidFill>
              <a:srgbClr val="D925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92531"/>
                </a:solidFill>
              </a:endParaRPr>
            </a:p>
          </p:txBody>
        </p:sp>
      </p:grpSp>
    </p:spTree>
    <p:custDataLst>
      <p:tags r:id="rId1"/>
    </p:custDataLst>
    <p:extLst>
      <p:ext uri="{BB962C8B-B14F-4D97-AF65-F5344CB8AC3E}">
        <p14:creationId xmlns:p14="http://schemas.microsoft.com/office/powerpoint/2010/main" val="486779278"/>
      </p:ext>
    </p:extLst>
  </p:cSld>
  <p:clrMapOvr>
    <a:masterClrMapping/>
  </p:clrMapOvr>
  <mc:AlternateContent xmlns:mc="http://schemas.openxmlformats.org/markup-compatibility/2006" xmlns:p14="http://schemas.microsoft.com/office/powerpoint/2010/main">
    <mc:Choice Requires="p14">
      <p:transition spd="slow" p14:dur="1500" advClick="0" advTm="5000">
        <p14:window dir="vert"/>
      </p:transition>
    </mc:Choice>
    <mc:Fallback xmlns="">
      <p:transition spd="slow" advClick="0" advTm="5000">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9BD75543-E2F3-16FF-B034-DEB500B3D732}"/>
              </a:ext>
            </a:extLst>
          </p:cNvPr>
          <p:cNvGrpSpPr/>
          <p:nvPr/>
        </p:nvGrpSpPr>
        <p:grpSpPr>
          <a:xfrm>
            <a:off x="3167270" y="1203960"/>
            <a:ext cx="5857460" cy="4450079"/>
            <a:chOff x="5297073" y="1802704"/>
            <a:chExt cx="5857460" cy="4450079"/>
          </a:xfrm>
        </p:grpSpPr>
        <p:sp>
          <p:nvSpPr>
            <p:cNvPr id="7" name="矩形 6">
              <a:extLst>
                <a:ext uri="{FF2B5EF4-FFF2-40B4-BE49-F238E27FC236}">
                  <a16:creationId xmlns:a16="http://schemas.microsoft.com/office/drawing/2014/main" id="{A41FADCF-131F-174C-A6DE-CC9A3BF32C24}"/>
                </a:ext>
              </a:extLst>
            </p:cNvPr>
            <p:cNvSpPr/>
            <p:nvPr/>
          </p:nvSpPr>
          <p:spPr>
            <a:xfrm>
              <a:off x="5297073" y="1802704"/>
              <a:ext cx="5857460" cy="1287311"/>
            </a:xfrm>
            <a:prstGeom prst="rect">
              <a:avLst/>
            </a:prstGeom>
            <a:solidFill>
              <a:schemeClr val="bg1"/>
            </a:solidFill>
            <a:ln>
              <a:solidFill>
                <a:schemeClr val="bg1">
                  <a:lumMod val="95000"/>
                </a:schemeClr>
              </a:solidFill>
            </a:ln>
            <a:effectLst>
              <a:outerShdw blurRad="1016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latin typeface="Arial" panose="020B0604020202020204" pitchFamily="34" charset="0"/>
                <a:ea typeface="思源黑体 CN Medium" panose="020B0600000000000000" pitchFamily="34" charset="-122"/>
                <a:cs typeface="字魂105号-简雅黑" panose="00000500000000000000" pitchFamily="2" charset="-122"/>
                <a:sym typeface="Arial" panose="020B0604020202020204" pitchFamily="34" charset="0"/>
              </a:endParaRPr>
            </a:p>
          </p:txBody>
        </p:sp>
        <p:sp>
          <p:nvSpPr>
            <p:cNvPr id="8" name="TextBox 20">
              <a:extLst>
                <a:ext uri="{FF2B5EF4-FFF2-40B4-BE49-F238E27FC236}">
                  <a16:creationId xmlns:a16="http://schemas.microsoft.com/office/drawing/2014/main" id="{C918A310-24BB-D246-A53D-57183ED0D565}"/>
                </a:ext>
              </a:extLst>
            </p:cNvPr>
            <p:cNvSpPr txBox="1"/>
            <p:nvPr/>
          </p:nvSpPr>
          <p:spPr>
            <a:xfrm>
              <a:off x="5627043" y="2133482"/>
              <a:ext cx="703720" cy="703720"/>
            </a:xfrm>
            <a:prstGeom prst="ellipse">
              <a:avLst/>
            </a:prstGeom>
            <a:solidFill>
              <a:srgbClr val="2149A0"/>
            </a:solidFill>
            <a:ln>
              <a:noFill/>
            </a:ln>
            <a:effectLst>
              <a:outerShdw blurRad="101600" dist="38100" dir="2700000" algn="tl" rotWithShape="0">
                <a:prstClr val="black">
                  <a:alpha val="30000"/>
                </a:prstClr>
              </a:outerShdw>
            </a:effectLst>
          </p:spPr>
          <p:txBody>
            <a:bodyPr wrap="square" lIns="0" tIns="0" rIns="0" bIns="0" rtlCol="0" anchor="ctr">
              <a:noAutofit/>
            </a:bodyPr>
            <a:lstStyle>
              <a:defPPr>
                <a:defRPr lang="zh-CN"/>
              </a:defPPr>
              <a:lvl1pPr>
                <a:defRPr sz="2200">
                  <a:solidFill>
                    <a:schemeClr val="bg1"/>
                  </a:solidFill>
                  <a:latin typeface="微软雅黑" pitchFamily="34" charset="-122"/>
                  <a:ea typeface="微软雅黑" pitchFamily="34" charset="-122"/>
                </a:defRPr>
              </a:lvl1pPr>
            </a:lstStyle>
            <a:p>
              <a:pPr algn="ctr"/>
              <a:r>
                <a:rPr lang="en-US" altLang="zh-CN" sz="1600" dirty="0">
                  <a:latin typeface="Arial" panose="020B0604020202020204" pitchFamily="34" charset="0"/>
                  <a:ea typeface="思源黑体 CN Medium" panose="020B0600000000000000" pitchFamily="34" charset="-122"/>
                  <a:cs typeface="字魂105号-简雅黑" panose="00000500000000000000" pitchFamily="2" charset="-122"/>
                  <a:sym typeface="Arial" panose="020B0604020202020204" pitchFamily="34" charset="0"/>
                </a:rPr>
                <a:t>01</a:t>
              </a:r>
              <a:endParaRPr lang="zh-CN" altLang="en-US" sz="1600" dirty="0">
                <a:latin typeface="Arial" panose="020B0604020202020204" pitchFamily="34" charset="0"/>
                <a:ea typeface="思源黑体 CN Medium" panose="020B0600000000000000" pitchFamily="34" charset="-122"/>
                <a:cs typeface="字魂105号-简雅黑" panose="00000500000000000000" pitchFamily="2" charset="-122"/>
                <a:sym typeface="Arial" panose="020B0604020202020204" pitchFamily="34" charset="0"/>
              </a:endParaRPr>
            </a:p>
          </p:txBody>
        </p:sp>
        <p:sp>
          <p:nvSpPr>
            <p:cNvPr id="9" name="item_content1">
              <a:extLst>
                <a:ext uri="{FF2B5EF4-FFF2-40B4-BE49-F238E27FC236}">
                  <a16:creationId xmlns:a16="http://schemas.microsoft.com/office/drawing/2014/main" id="{EDEA6DA6-9701-6D43-98A9-9D862611C1B6}"/>
                </a:ext>
              </a:extLst>
            </p:cNvPr>
            <p:cNvSpPr txBox="1"/>
            <p:nvPr/>
          </p:nvSpPr>
          <p:spPr>
            <a:xfrm>
              <a:off x="8560352" y="2076640"/>
              <a:ext cx="2214595" cy="812530"/>
            </a:xfrm>
            <a:prstGeom prst="rect">
              <a:avLst/>
            </a:prstGeom>
            <a:noFill/>
          </p:spPr>
          <p:txBody>
            <a:bodyPr wrap="square" rtlCol="0">
              <a:spAutoFit/>
            </a:bodyPr>
            <a:lstStyle/>
            <a:p>
              <a:pPr>
                <a:lnSpc>
                  <a:spcPct val="130000"/>
                </a:lnSpc>
              </a:pPr>
              <a:r>
                <a:rPr kumimoji="1" lang="zh-CN" altLang="en-US" sz="1200" dirty="0">
                  <a:solidFill>
                    <a:schemeClr val="bg1">
                      <a:lumMod val="50000"/>
                    </a:schemeClr>
                  </a:solidFill>
                  <a:latin typeface="Arial" panose="020B0604020202020204" pitchFamily="34" charset="0"/>
                  <a:ea typeface="思源黑体 CN Medium" panose="020B0600000000000000" pitchFamily="34" charset="-122"/>
                  <a:cs typeface="字魂105号-简雅黑" panose="00000500000000000000" pitchFamily="2" charset="-122"/>
                  <a:sym typeface="Arial" panose="020B0604020202020204" pitchFamily="34" charset="0"/>
                </a:rPr>
                <a:t>您的内容打在这里，或者通过复制您的文本后，在此框中选择粘贴，并选择只保留文字</a:t>
              </a:r>
            </a:p>
          </p:txBody>
        </p:sp>
        <p:sp>
          <p:nvSpPr>
            <p:cNvPr id="10" name="item_title1">
              <a:extLst>
                <a:ext uri="{FF2B5EF4-FFF2-40B4-BE49-F238E27FC236}">
                  <a16:creationId xmlns:a16="http://schemas.microsoft.com/office/drawing/2014/main" id="{0D7045FE-C3EF-9B45-9D97-D22ECE57D086}"/>
                </a:ext>
              </a:extLst>
            </p:cNvPr>
            <p:cNvSpPr txBox="1"/>
            <p:nvPr/>
          </p:nvSpPr>
          <p:spPr>
            <a:xfrm>
              <a:off x="6632241" y="2173239"/>
              <a:ext cx="1415772" cy="584775"/>
            </a:xfrm>
            <a:prstGeom prst="rect">
              <a:avLst/>
            </a:prstGeom>
            <a:noFill/>
          </p:spPr>
          <p:txBody>
            <a:bodyPr wrap="none" rtlCol="0">
              <a:spAutoFit/>
            </a:bodyPr>
            <a:lstStyle/>
            <a:p>
              <a:pPr algn="ctr"/>
              <a:r>
                <a:rPr kumimoji="1" lang="zh-CN" altLang="en-US" sz="1600" dirty="0">
                  <a:solidFill>
                    <a:schemeClr val="tx1">
                      <a:lumMod val="75000"/>
                      <a:lumOff val="25000"/>
                    </a:schemeClr>
                  </a:solidFill>
                  <a:latin typeface="Arial" panose="020B0604020202020204" pitchFamily="34" charset="0"/>
                  <a:ea typeface="思源黑体 CN Medium" panose="020B0600000000000000" pitchFamily="34" charset="-122"/>
                  <a:cs typeface="字魂105号-简雅黑" panose="00000500000000000000" pitchFamily="2" charset="-122"/>
                  <a:sym typeface="Arial" panose="020B0604020202020204" pitchFamily="34" charset="0"/>
                </a:rPr>
                <a:t>请输入</a:t>
              </a:r>
              <a:endParaRPr kumimoji="1" lang="en-US" altLang="zh-CN" sz="1600" dirty="0">
                <a:solidFill>
                  <a:schemeClr val="tx1">
                    <a:lumMod val="75000"/>
                    <a:lumOff val="25000"/>
                  </a:schemeClr>
                </a:solidFill>
                <a:latin typeface="Arial" panose="020B0604020202020204" pitchFamily="34" charset="0"/>
                <a:ea typeface="思源黑体 CN Medium" panose="020B0600000000000000" pitchFamily="34" charset="-122"/>
                <a:cs typeface="字魂105号-简雅黑" panose="00000500000000000000" pitchFamily="2" charset="-122"/>
                <a:sym typeface="Arial" panose="020B0604020202020204" pitchFamily="34" charset="0"/>
              </a:endParaRPr>
            </a:p>
            <a:p>
              <a:pPr algn="ctr"/>
              <a:r>
                <a:rPr kumimoji="1" lang="zh-CN" altLang="en-US" sz="1600" dirty="0">
                  <a:solidFill>
                    <a:schemeClr val="tx1">
                      <a:lumMod val="75000"/>
                      <a:lumOff val="25000"/>
                    </a:schemeClr>
                  </a:solidFill>
                  <a:latin typeface="Arial" panose="020B0604020202020204" pitchFamily="34" charset="0"/>
                  <a:ea typeface="思源黑体 CN Medium" panose="020B0600000000000000" pitchFamily="34" charset="-122"/>
                  <a:cs typeface="字魂105号-简雅黑" panose="00000500000000000000" pitchFamily="2" charset="-122"/>
                  <a:sym typeface="Arial" panose="020B0604020202020204" pitchFamily="34" charset="0"/>
                </a:rPr>
                <a:t>标题文字内容</a:t>
              </a:r>
            </a:p>
          </p:txBody>
        </p:sp>
        <p:sp>
          <p:nvSpPr>
            <p:cNvPr id="11" name="矩形 10">
              <a:extLst>
                <a:ext uri="{FF2B5EF4-FFF2-40B4-BE49-F238E27FC236}">
                  <a16:creationId xmlns:a16="http://schemas.microsoft.com/office/drawing/2014/main" id="{B8907ABE-9813-D24E-813C-2C9B0EE31A3F}"/>
                </a:ext>
              </a:extLst>
            </p:cNvPr>
            <p:cNvSpPr/>
            <p:nvPr/>
          </p:nvSpPr>
          <p:spPr>
            <a:xfrm>
              <a:off x="5297073" y="3347384"/>
              <a:ext cx="5857460" cy="1287311"/>
            </a:xfrm>
            <a:prstGeom prst="rect">
              <a:avLst/>
            </a:prstGeom>
            <a:solidFill>
              <a:schemeClr val="bg1"/>
            </a:solidFill>
            <a:ln>
              <a:solidFill>
                <a:schemeClr val="bg1">
                  <a:lumMod val="95000"/>
                </a:schemeClr>
              </a:solidFill>
            </a:ln>
            <a:effectLst>
              <a:outerShdw blurRad="1016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latin typeface="Arial" panose="020B0604020202020204" pitchFamily="34" charset="0"/>
                <a:ea typeface="思源黑体 CN Medium" panose="020B0600000000000000" pitchFamily="34" charset="-122"/>
                <a:cs typeface="字魂105号-简雅黑" panose="00000500000000000000" pitchFamily="2" charset="-122"/>
                <a:sym typeface="Arial" panose="020B0604020202020204" pitchFamily="34" charset="0"/>
              </a:endParaRPr>
            </a:p>
          </p:txBody>
        </p:sp>
        <p:sp>
          <p:nvSpPr>
            <p:cNvPr id="12" name="TextBox 20">
              <a:extLst>
                <a:ext uri="{FF2B5EF4-FFF2-40B4-BE49-F238E27FC236}">
                  <a16:creationId xmlns:a16="http://schemas.microsoft.com/office/drawing/2014/main" id="{22567A89-D8EB-7140-8819-954F45661911}"/>
                </a:ext>
              </a:extLst>
            </p:cNvPr>
            <p:cNvSpPr txBox="1"/>
            <p:nvPr/>
          </p:nvSpPr>
          <p:spPr>
            <a:xfrm>
              <a:off x="5627043" y="3678162"/>
              <a:ext cx="703720" cy="703720"/>
            </a:xfrm>
            <a:prstGeom prst="ellipse">
              <a:avLst/>
            </a:prstGeom>
            <a:solidFill>
              <a:srgbClr val="D92531"/>
            </a:solidFill>
            <a:ln>
              <a:noFill/>
            </a:ln>
            <a:effectLst>
              <a:outerShdw blurRad="101600" dist="38100" dir="2700000" algn="tl" rotWithShape="0">
                <a:prstClr val="black">
                  <a:alpha val="30000"/>
                </a:prstClr>
              </a:outerShdw>
            </a:effectLst>
          </p:spPr>
          <p:txBody>
            <a:bodyPr wrap="square" lIns="0" tIns="0" rIns="0" bIns="0" rtlCol="0" anchor="ctr">
              <a:noAutofit/>
            </a:bodyPr>
            <a:lstStyle>
              <a:defPPr>
                <a:defRPr lang="zh-CN"/>
              </a:defPPr>
              <a:lvl1pPr>
                <a:defRPr sz="2200">
                  <a:solidFill>
                    <a:schemeClr val="bg1"/>
                  </a:solidFill>
                  <a:latin typeface="微软雅黑" pitchFamily="34" charset="-122"/>
                  <a:ea typeface="微软雅黑" pitchFamily="34" charset="-122"/>
                </a:defRPr>
              </a:lvl1pPr>
            </a:lstStyle>
            <a:p>
              <a:pPr algn="ctr"/>
              <a:r>
                <a:rPr lang="en-US" altLang="zh-CN" sz="1600" dirty="0">
                  <a:latin typeface="Arial" panose="020B0604020202020204" pitchFamily="34" charset="0"/>
                  <a:ea typeface="思源黑体 CN Medium" panose="020B0600000000000000" pitchFamily="34" charset="-122"/>
                  <a:cs typeface="字魂105号-简雅黑" panose="00000500000000000000" pitchFamily="2" charset="-122"/>
                  <a:sym typeface="Arial" panose="020B0604020202020204" pitchFamily="34" charset="0"/>
                </a:rPr>
                <a:t>02</a:t>
              </a:r>
              <a:endParaRPr lang="zh-CN" altLang="en-US" sz="1600" dirty="0">
                <a:latin typeface="Arial" panose="020B0604020202020204" pitchFamily="34" charset="0"/>
                <a:ea typeface="思源黑体 CN Medium" panose="020B0600000000000000" pitchFamily="34" charset="-122"/>
                <a:cs typeface="字魂105号-简雅黑" panose="00000500000000000000" pitchFamily="2" charset="-122"/>
                <a:sym typeface="Arial" panose="020B0604020202020204" pitchFamily="34" charset="0"/>
              </a:endParaRPr>
            </a:p>
          </p:txBody>
        </p:sp>
        <p:sp>
          <p:nvSpPr>
            <p:cNvPr id="13" name="item_content2">
              <a:extLst>
                <a:ext uri="{FF2B5EF4-FFF2-40B4-BE49-F238E27FC236}">
                  <a16:creationId xmlns:a16="http://schemas.microsoft.com/office/drawing/2014/main" id="{61552F25-B136-924C-8B70-F9D508BEDCB2}"/>
                </a:ext>
              </a:extLst>
            </p:cNvPr>
            <p:cNvSpPr txBox="1"/>
            <p:nvPr/>
          </p:nvSpPr>
          <p:spPr>
            <a:xfrm>
              <a:off x="8560352" y="3621320"/>
              <a:ext cx="2214595" cy="812530"/>
            </a:xfrm>
            <a:prstGeom prst="rect">
              <a:avLst/>
            </a:prstGeom>
            <a:noFill/>
          </p:spPr>
          <p:txBody>
            <a:bodyPr wrap="square" rtlCol="0">
              <a:spAutoFit/>
            </a:bodyPr>
            <a:lstStyle/>
            <a:p>
              <a:pPr>
                <a:lnSpc>
                  <a:spcPct val="130000"/>
                </a:lnSpc>
              </a:pPr>
              <a:r>
                <a:rPr kumimoji="1" lang="zh-CN" altLang="en-US" sz="1200" dirty="0">
                  <a:solidFill>
                    <a:schemeClr val="bg1">
                      <a:lumMod val="50000"/>
                    </a:schemeClr>
                  </a:solidFill>
                  <a:latin typeface="Arial" panose="020B0604020202020204" pitchFamily="34" charset="0"/>
                  <a:ea typeface="思源黑体 CN Medium" panose="020B0600000000000000" pitchFamily="34" charset="-122"/>
                  <a:cs typeface="字魂105号-简雅黑" panose="00000500000000000000" pitchFamily="2" charset="-122"/>
                  <a:sym typeface="Arial" panose="020B0604020202020204" pitchFamily="34" charset="0"/>
                </a:rPr>
                <a:t>您的内容打在这里，或者通过复制您的文本后，在此框中选择粘贴，并选择只保留文字</a:t>
              </a:r>
            </a:p>
          </p:txBody>
        </p:sp>
        <p:sp>
          <p:nvSpPr>
            <p:cNvPr id="14" name="item_title2">
              <a:extLst>
                <a:ext uri="{FF2B5EF4-FFF2-40B4-BE49-F238E27FC236}">
                  <a16:creationId xmlns:a16="http://schemas.microsoft.com/office/drawing/2014/main" id="{3D3A62FA-DBAF-AA48-B073-89A5473107D1}"/>
                </a:ext>
              </a:extLst>
            </p:cNvPr>
            <p:cNvSpPr txBox="1"/>
            <p:nvPr/>
          </p:nvSpPr>
          <p:spPr>
            <a:xfrm>
              <a:off x="6632241" y="3717919"/>
              <a:ext cx="1415772" cy="584775"/>
            </a:xfrm>
            <a:prstGeom prst="rect">
              <a:avLst/>
            </a:prstGeom>
            <a:noFill/>
          </p:spPr>
          <p:txBody>
            <a:bodyPr wrap="none" rtlCol="0">
              <a:spAutoFit/>
            </a:bodyPr>
            <a:lstStyle/>
            <a:p>
              <a:pPr algn="ctr"/>
              <a:r>
                <a:rPr kumimoji="1" lang="zh-CN" altLang="en-US" sz="1600" dirty="0">
                  <a:solidFill>
                    <a:schemeClr val="tx1">
                      <a:lumMod val="75000"/>
                      <a:lumOff val="25000"/>
                    </a:schemeClr>
                  </a:solidFill>
                  <a:latin typeface="Arial" panose="020B0604020202020204" pitchFamily="34" charset="0"/>
                  <a:ea typeface="思源黑体 CN Medium" panose="020B0600000000000000" pitchFamily="34" charset="-122"/>
                  <a:cs typeface="字魂105号-简雅黑" panose="00000500000000000000" pitchFamily="2" charset="-122"/>
                  <a:sym typeface="Arial" panose="020B0604020202020204" pitchFamily="34" charset="0"/>
                </a:rPr>
                <a:t>请输入</a:t>
              </a:r>
              <a:endParaRPr kumimoji="1" lang="en-US" altLang="zh-CN" sz="1600" dirty="0">
                <a:solidFill>
                  <a:schemeClr val="tx1">
                    <a:lumMod val="75000"/>
                    <a:lumOff val="25000"/>
                  </a:schemeClr>
                </a:solidFill>
                <a:latin typeface="Arial" panose="020B0604020202020204" pitchFamily="34" charset="0"/>
                <a:ea typeface="思源黑体 CN Medium" panose="020B0600000000000000" pitchFamily="34" charset="-122"/>
                <a:cs typeface="字魂105号-简雅黑" panose="00000500000000000000" pitchFamily="2" charset="-122"/>
                <a:sym typeface="Arial" panose="020B0604020202020204" pitchFamily="34" charset="0"/>
              </a:endParaRPr>
            </a:p>
            <a:p>
              <a:r>
                <a:rPr kumimoji="1" lang="zh-CN" altLang="en-US" sz="1600" dirty="0">
                  <a:solidFill>
                    <a:schemeClr val="tx1">
                      <a:lumMod val="75000"/>
                      <a:lumOff val="25000"/>
                    </a:schemeClr>
                  </a:solidFill>
                  <a:latin typeface="Arial" panose="020B0604020202020204" pitchFamily="34" charset="0"/>
                  <a:ea typeface="思源黑体 CN Medium" panose="020B0600000000000000" pitchFamily="34" charset="-122"/>
                  <a:cs typeface="字魂105号-简雅黑" panose="00000500000000000000" pitchFamily="2" charset="-122"/>
                  <a:sym typeface="Arial" panose="020B0604020202020204" pitchFamily="34" charset="0"/>
                </a:rPr>
                <a:t>标题文字内容</a:t>
              </a:r>
            </a:p>
          </p:txBody>
        </p:sp>
        <p:sp>
          <p:nvSpPr>
            <p:cNvPr id="15" name="矩形 14">
              <a:extLst>
                <a:ext uri="{FF2B5EF4-FFF2-40B4-BE49-F238E27FC236}">
                  <a16:creationId xmlns:a16="http://schemas.microsoft.com/office/drawing/2014/main" id="{C30F06BE-542A-164D-834F-3B1C5A1ABCAC}"/>
                </a:ext>
              </a:extLst>
            </p:cNvPr>
            <p:cNvSpPr/>
            <p:nvPr/>
          </p:nvSpPr>
          <p:spPr>
            <a:xfrm>
              <a:off x="5297073" y="4965472"/>
              <a:ext cx="5857460" cy="1287311"/>
            </a:xfrm>
            <a:prstGeom prst="rect">
              <a:avLst/>
            </a:prstGeom>
            <a:solidFill>
              <a:schemeClr val="bg1"/>
            </a:solidFill>
            <a:ln>
              <a:solidFill>
                <a:schemeClr val="bg1">
                  <a:lumMod val="95000"/>
                </a:schemeClr>
              </a:solidFill>
            </a:ln>
            <a:effectLst>
              <a:outerShdw blurRad="1016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latin typeface="Arial" panose="020B0604020202020204" pitchFamily="34" charset="0"/>
                <a:ea typeface="思源黑体 CN Medium" panose="020B0600000000000000" pitchFamily="34" charset="-122"/>
                <a:cs typeface="字魂105号-简雅黑" panose="00000500000000000000" pitchFamily="2" charset="-122"/>
                <a:sym typeface="Arial" panose="020B0604020202020204" pitchFamily="34" charset="0"/>
              </a:endParaRPr>
            </a:p>
          </p:txBody>
        </p:sp>
        <p:sp>
          <p:nvSpPr>
            <p:cNvPr id="16" name="TextBox 20">
              <a:extLst>
                <a:ext uri="{FF2B5EF4-FFF2-40B4-BE49-F238E27FC236}">
                  <a16:creationId xmlns:a16="http://schemas.microsoft.com/office/drawing/2014/main" id="{E6D50B5F-9CF4-3D4D-9BCB-3AABEFD52998}"/>
                </a:ext>
              </a:extLst>
            </p:cNvPr>
            <p:cNvSpPr txBox="1"/>
            <p:nvPr/>
          </p:nvSpPr>
          <p:spPr>
            <a:xfrm>
              <a:off x="5627043" y="5296250"/>
              <a:ext cx="703720" cy="703720"/>
            </a:xfrm>
            <a:prstGeom prst="ellipse">
              <a:avLst/>
            </a:prstGeom>
            <a:solidFill>
              <a:srgbClr val="173571"/>
            </a:solidFill>
            <a:ln>
              <a:noFill/>
            </a:ln>
            <a:effectLst>
              <a:outerShdw blurRad="101600" dist="38100" dir="2700000" algn="tl" rotWithShape="0">
                <a:prstClr val="black">
                  <a:alpha val="30000"/>
                </a:prstClr>
              </a:outerShdw>
            </a:effectLst>
          </p:spPr>
          <p:txBody>
            <a:bodyPr wrap="square" lIns="0" tIns="0" rIns="0" bIns="0" rtlCol="0" anchor="ctr">
              <a:noAutofit/>
            </a:bodyPr>
            <a:lstStyle>
              <a:defPPr>
                <a:defRPr lang="zh-CN"/>
              </a:defPPr>
              <a:lvl1pPr>
                <a:defRPr sz="2200">
                  <a:solidFill>
                    <a:schemeClr val="bg1"/>
                  </a:solidFill>
                  <a:latin typeface="微软雅黑" pitchFamily="34" charset="-122"/>
                  <a:ea typeface="微软雅黑" pitchFamily="34" charset="-122"/>
                </a:defRPr>
              </a:lvl1pPr>
            </a:lstStyle>
            <a:p>
              <a:pPr algn="ctr"/>
              <a:r>
                <a:rPr lang="en-US" altLang="zh-CN" sz="1600" dirty="0">
                  <a:latin typeface="Arial" panose="020B0604020202020204" pitchFamily="34" charset="0"/>
                  <a:ea typeface="思源黑体 CN Medium" panose="020B0600000000000000" pitchFamily="34" charset="-122"/>
                  <a:cs typeface="字魂105号-简雅黑" panose="00000500000000000000" pitchFamily="2" charset="-122"/>
                  <a:sym typeface="Arial" panose="020B0604020202020204" pitchFamily="34" charset="0"/>
                </a:rPr>
                <a:t>03</a:t>
              </a:r>
              <a:endParaRPr lang="zh-CN" altLang="en-US" sz="1600" dirty="0">
                <a:latin typeface="Arial" panose="020B0604020202020204" pitchFamily="34" charset="0"/>
                <a:ea typeface="思源黑体 CN Medium" panose="020B0600000000000000" pitchFamily="34" charset="-122"/>
                <a:cs typeface="字魂105号-简雅黑" panose="00000500000000000000" pitchFamily="2" charset="-122"/>
                <a:sym typeface="Arial" panose="020B0604020202020204" pitchFamily="34" charset="0"/>
              </a:endParaRPr>
            </a:p>
          </p:txBody>
        </p:sp>
        <p:sp>
          <p:nvSpPr>
            <p:cNvPr id="17" name="item_content3">
              <a:extLst>
                <a:ext uri="{FF2B5EF4-FFF2-40B4-BE49-F238E27FC236}">
                  <a16:creationId xmlns:a16="http://schemas.microsoft.com/office/drawing/2014/main" id="{0D8BCB4C-D31E-C742-B155-D4B89D86B96A}"/>
                </a:ext>
              </a:extLst>
            </p:cNvPr>
            <p:cNvSpPr txBox="1"/>
            <p:nvPr/>
          </p:nvSpPr>
          <p:spPr>
            <a:xfrm>
              <a:off x="8560352" y="5239408"/>
              <a:ext cx="2214595" cy="812530"/>
            </a:xfrm>
            <a:prstGeom prst="rect">
              <a:avLst/>
            </a:prstGeom>
            <a:noFill/>
          </p:spPr>
          <p:txBody>
            <a:bodyPr wrap="square" rtlCol="0">
              <a:spAutoFit/>
            </a:bodyPr>
            <a:lstStyle/>
            <a:p>
              <a:pPr>
                <a:lnSpc>
                  <a:spcPct val="130000"/>
                </a:lnSpc>
              </a:pPr>
              <a:r>
                <a:rPr kumimoji="1" lang="zh-CN" altLang="en-US" sz="1200" dirty="0">
                  <a:solidFill>
                    <a:schemeClr val="bg1">
                      <a:lumMod val="50000"/>
                    </a:schemeClr>
                  </a:solidFill>
                  <a:latin typeface="Arial" panose="020B0604020202020204" pitchFamily="34" charset="0"/>
                  <a:ea typeface="思源黑体 CN Medium" panose="020B0600000000000000" pitchFamily="34" charset="-122"/>
                  <a:cs typeface="字魂105号-简雅黑" panose="00000500000000000000" pitchFamily="2" charset="-122"/>
                  <a:sym typeface="Arial" panose="020B0604020202020204" pitchFamily="34" charset="0"/>
                </a:rPr>
                <a:t>您的内容打在这里，或者通过复制您的文本后，在此框中选择粘贴，并选择只保留文字</a:t>
              </a:r>
            </a:p>
          </p:txBody>
        </p:sp>
        <p:sp>
          <p:nvSpPr>
            <p:cNvPr id="18" name="item_title3">
              <a:extLst>
                <a:ext uri="{FF2B5EF4-FFF2-40B4-BE49-F238E27FC236}">
                  <a16:creationId xmlns:a16="http://schemas.microsoft.com/office/drawing/2014/main" id="{41C7B9C4-B565-AD42-8C82-5F87C015BC64}"/>
                </a:ext>
              </a:extLst>
            </p:cNvPr>
            <p:cNvSpPr txBox="1"/>
            <p:nvPr/>
          </p:nvSpPr>
          <p:spPr>
            <a:xfrm>
              <a:off x="6632241" y="5336007"/>
              <a:ext cx="1415772" cy="584775"/>
            </a:xfrm>
            <a:prstGeom prst="rect">
              <a:avLst/>
            </a:prstGeom>
            <a:noFill/>
          </p:spPr>
          <p:txBody>
            <a:bodyPr wrap="none" rtlCol="0">
              <a:spAutoFit/>
            </a:bodyPr>
            <a:lstStyle/>
            <a:p>
              <a:pPr algn="ctr"/>
              <a:r>
                <a:rPr kumimoji="1" lang="zh-CN" altLang="en-US" sz="1600" dirty="0">
                  <a:solidFill>
                    <a:schemeClr val="tx1">
                      <a:lumMod val="75000"/>
                      <a:lumOff val="25000"/>
                    </a:schemeClr>
                  </a:solidFill>
                  <a:latin typeface="Arial" panose="020B0604020202020204" pitchFamily="34" charset="0"/>
                  <a:ea typeface="思源黑体 CN Medium" panose="020B0600000000000000" pitchFamily="34" charset="-122"/>
                  <a:cs typeface="字魂105号-简雅黑" panose="00000500000000000000" pitchFamily="2" charset="-122"/>
                  <a:sym typeface="Arial" panose="020B0604020202020204" pitchFamily="34" charset="0"/>
                </a:rPr>
                <a:t>请输入</a:t>
              </a:r>
              <a:endParaRPr kumimoji="1" lang="en-US" altLang="zh-CN" sz="1600" dirty="0">
                <a:solidFill>
                  <a:schemeClr val="tx1">
                    <a:lumMod val="75000"/>
                    <a:lumOff val="25000"/>
                  </a:schemeClr>
                </a:solidFill>
                <a:latin typeface="Arial" panose="020B0604020202020204" pitchFamily="34" charset="0"/>
                <a:ea typeface="思源黑体 CN Medium" panose="020B0600000000000000" pitchFamily="34" charset="-122"/>
                <a:cs typeface="字魂105号-简雅黑" panose="00000500000000000000" pitchFamily="2" charset="-122"/>
                <a:sym typeface="Arial" panose="020B0604020202020204" pitchFamily="34" charset="0"/>
              </a:endParaRPr>
            </a:p>
            <a:p>
              <a:r>
                <a:rPr kumimoji="1" lang="zh-CN" altLang="en-US" sz="1600" dirty="0">
                  <a:solidFill>
                    <a:schemeClr val="tx1">
                      <a:lumMod val="75000"/>
                      <a:lumOff val="25000"/>
                    </a:schemeClr>
                  </a:solidFill>
                  <a:latin typeface="Arial" panose="020B0604020202020204" pitchFamily="34" charset="0"/>
                  <a:ea typeface="思源黑体 CN Medium" panose="020B0600000000000000" pitchFamily="34" charset="-122"/>
                  <a:cs typeface="字魂105号-简雅黑" panose="00000500000000000000" pitchFamily="2" charset="-122"/>
                  <a:sym typeface="Arial" panose="020B0604020202020204" pitchFamily="34" charset="0"/>
                </a:rPr>
                <a:t>标题文字内容</a:t>
              </a:r>
            </a:p>
          </p:txBody>
        </p:sp>
      </p:grpSp>
      <p:grpSp>
        <p:nvGrpSpPr>
          <p:cNvPr id="20" name="组合 19">
            <a:extLst>
              <a:ext uri="{FF2B5EF4-FFF2-40B4-BE49-F238E27FC236}">
                <a16:creationId xmlns:a16="http://schemas.microsoft.com/office/drawing/2014/main" id="{CB01C32F-2499-895B-BF4D-3C832929B029}"/>
              </a:ext>
            </a:extLst>
          </p:cNvPr>
          <p:cNvGrpSpPr/>
          <p:nvPr/>
        </p:nvGrpSpPr>
        <p:grpSpPr>
          <a:xfrm>
            <a:off x="355703" y="419427"/>
            <a:ext cx="3605397" cy="523220"/>
            <a:chOff x="355703" y="419427"/>
            <a:chExt cx="3605397" cy="523220"/>
          </a:xfrm>
        </p:grpSpPr>
        <p:sp>
          <p:nvSpPr>
            <p:cNvPr id="21" name="title">
              <a:extLst>
                <a:ext uri="{FF2B5EF4-FFF2-40B4-BE49-F238E27FC236}">
                  <a16:creationId xmlns:a16="http://schemas.microsoft.com/office/drawing/2014/main" id="{873DE91E-7BDF-A4C2-0A47-2E86BF6F88A8}"/>
                </a:ext>
              </a:extLst>
            </p:cNvPr>
            <p:cNvSpPr txBox="1"/>
            <p:nvPr/>
          </p:nvSpPr>
          <p:spPr>
            <a:xfrm>
              <a:off x="838200" y="419427"/>
              <a:ext cx="3122900" cy="523220"/>
            </a:xfrm>
            <a:prstGeom prst="rect">
              <a:avLst/>
            </a:prstGeom>
            <a:noFill/>
          </p:spPr>
          <p:txBody>
            <a:bodyPr wrap="square" rtlCol="0">
              <a:spAutoFit/>
            </a:bodyPr>
            <a:lstStyle/>
            <a:p>
              <a:r>
                <a:rPr lang="zh-CN" altLang="en-US" sz="2800" dirty="0">
                  <a:solidFill>
                    <a:schemeClr val="tx1">
                      <a:lumMod val="75000"/>
                      <a:lumOff val="25000"/>
                    </a:schemeClr>
                  </a:solidFill>
                  <a:latin typeface="思源黑体 CN Bold" panose="020B0800000000000000" pitchFamily="34" charset="-122"/>
                  <a:ea typeface="思源黑体 CN Bold" panose="020B0800000000000000" pitchFamily="34" charset="-122"/>
                </a:rPr>
                <a:t>点击添加标题</a:t>
              </a:r>
            </a:p>
          </p:txBody>
        </p:sp>
        <p:sp>
          <p:nvSpPr>
            <p:cNvPr id="22" name="椭圆 21">
              <a:extLst>
                <a:ext uri="{FF2B5EF4-FFF2-40B4-BE49-F238E27FC236}">
                  <a16:creationId xmlns:a16="http://schemas.microsoft.com/office/drawing/2014/main" id="{051FBFF0-FADA-CA46-D3A2-7CB871A1A63A}"/>
                </a:ext>
              </a:extLst>
            </p:cNvPr>
            <p:cNvSpPr/>
            <p:nvPr/>
          </p:nvSpPr>
          <p:spPr>
            <a:xfrm>
              <a:off x="355703" y="419427"/>
              <a:ext cx="482497" cy="523220"/>
            </a:xfrm>
            <a:prstGeom prst="ellipse">
              <a:avLst/>
            </a:prstGeom>
            <a:solidFill>
              <a:srgbClr val="D925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92531"/>
                </a:solidFill>
              </a:endParaRPr>
            </a:p>
          </p:txBody>
        </p:sp>
      </p:grpSp>
    </p:spTree>
    <p:extLst>
      <p:ext uri="{BB962C8B-B14F-4D97-AF65-F5344CB8AC3E}">
        <p14:creationId xmlns:p14="http://schemas.microsoft.com/office/powerpoint/2010/main" val="97637188"/>
      </p:ext>
    </p:extLst>
  </p:cSld>
  <p:clrMapOvr>
    <a:masterClrMapping/>
  </p:clrMapOvr>
  <p:transition spd="slow" advClick="0" advTm="0">
    <p:push dir="u"/>
  </p:transition>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39" name="组合 38"/>
          <p:cNvGrpSpPr/>
          <p:nvPr/>
        </p:nvGrpSpPr>
        <p:grpSpPr>
          <a:xfrm rot="16200000">
            <a:off x="2859111" y="552703"/>
            <a:ext cx="1733969" cy="4552124"/>
            <a:chOff x="941472" y="1892468"/>
            <a:chExt cx="2093929" cy="5497114"/>
          </a:xfrm>
        </p:grpSpPr>
        <p:sp>
          <p:nvSpPr>
            <p:cNvPr id="14" name="任意多边形: 形状 13"/>
            <p:cNvSpPr/>
            <p:nvPr/>
          </p:nvSpPr>
          <p:spPr>
            <a:xfrm>
              <a:off x="941472" y="1892469"/>
              <a:ext cx="2093929" cy="1142561"/>
            </a:xfrm>
            <a:custGeom>
              <a:avLst/>
              <a:gdLst>
                <a:gd name="connsiteX0" fmla="*/ 419919 w 2519464"/>
                <a:gd name="connsiteY0" fmla="*/ 0 h 1142561"/>
                <a:gd name="connsiteX1" fmla="*/ 2099545 w 2519464"/>
                <a:gd name="connsiteY1" fmla="*/ 0 h 1142561"/>
                <a:gd name="connsiteX2" fmla="*/ 2519464 w 2519464"/>
                <a:gd name="connsiteY2" fmla="*/ 419919 h 1142561"/>
                <a:gd name="connsiteX3" fmla="*/ 2519464 w 2519464"/>
                <a:gd name="connsiteY3" fmla="*/ 1142561 h 1142561"/>
                <a:gd name="connsiteX4" fmla="*/ 0 w 2519464"/>
                <a:gd name="connsiteY4" fmla="*/ 1142561 h 1142561"/>
                <a:gd name="connsiteX5" fmla="*/ 0 w 2519464"/>
                <a:gd name="connsiteY5" fmla="*/ 419919 h 1142561"/>
                <a:gd name="connsiteX6" fmla="*/ 419919 w 2519464"/>
                <a:gd name="connsiteY6" fmla="*/ 0 h 11425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519464" h="1142561">
                  <a:moveTo>
                    <a:pt x="419919" y="0"/>
                  </a:moveTo>
                  <a:lnTo>
                    <a:pt x="2099545" y="0"/>
                  </a:lnTo>
                  <a:cubicBezTo>
                    <a:pt x="2331460" y="0"/>
                    <a:pt x="2519464" y="188004"/>
                    <a:pt x="2519464" y="419919"/>
                  </a:cubicBezTo>
                  <a:lnTo>
                    <a:pt x="2519464" y="1142561"/>
                  </a:lnTo>
                  <a:lnTo>
                    <a:pt x="0" y="1142561"/>
                  </a:lnTo>
                  <a:lnTo>
                    <a:pt x="0" y="419919"/>
                  </a:lnTo>
                  <a:cubicBezTo>
                    <a:pt x="0" y="188004"/>
                    <a:pt x="188004" y="0"/>
                    <a:pt x="419919" y="0"/>
                  </a:cubicBezTo>
                  <a:close/>
                </a:path>
              </a:pathLst>
            </a:custGeom>
            <a:solidFill>
              <a:srgbClr val="D92531"/>
            </a:solidFill>
            <a:ln w="38100">
              <a:noFill/>
            </a:ln>
            <a:effectLst>
              <a:outerShdw blurRad="1016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latin typeface="Arial" panose="020B0604020202020204" pitchFamily="34" charset="0"/>
                <a:ea typeface="思源黑体 CN Medium" panose="020B0600000000000000" pitchFamily="34" charset="-122"/>
                <a:sym typeface="Arial" panose="020B0604020202020204" pitchFamily="34" charset="0"/>
              </a:endParaRPr>
            </a:p>
          </p:txBody>
        </p:sp>
        <p:sp>
          <p:nvSpPr>
            <p:cNvPr id="2" name="矩形: 圆角 1"/>
            <p:cNvSpPr/>
            <p:nvPr/>
          </p:nvSpPr>
          <p:spPr>
            <a:xfrm>
              <a:off x="941472" y="1892468"/>
              <a:ext cx="2093929" cy="5497114"/>
            </a:xfrm>
            <a:prstGeom prst="roundRect">
              <a:avLst/>
            </a:prstGeom>
            <a:noFill/>
            <a:ln w="127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latin typeface="Arial" panose="020B0604020202020204" pitchFamily="34" charset="0"/>
                <a:ea typeface="思源黑体 CN Medium" panose="020B0600000000000000" pitchFamily="34" charset="-122"/>
                <a:sym typeface="Arial" panose="020B0604020202020204" pitchFamily="34" charset="0"/>
              </a:endParaRPr>
            </a:p>
          </p:txBody>
        </p:sp>
        <p:grpSp>
          <p:nvGrpSpPr>
            <p:cNvPr id="18" name="组合 17"/>
            <p:cNvGrpSpPr/>
            <p:nvPr/>
          </p:nvGrpSpPr>
          <p:grpSpPr>
            <a:xfrm>
              <a:off x="1516183" y="3322899"/>
              <a:ext cx="1314771" cy="3667287"/>
              <a:chOff x="2039588" y="2942360"/>
              <a:chExt cx="1314771" cy="3667287"/>
            </a:xfrm>
          </p:grpSpPr>
          <p:sp>
            <p:nvSpPr>
              <p:cNvPr id="19" name="item_content1"/>
              <p:cNvSpPr/>
              <p:nvPr/>
            </p:nvSpPr>
            <p:spPr>
              <a:xfrm rot="5400000">
                <a:off x="669227" y="4320644"/>
                <a:ext cx="3659364" cy="918641"/>
              </a:xfrm>
              <a:prstGeom prst="rect">
                <a:avLst/>
              </a:prstGeom>
            </p:spPr>
            <p:txBody>
              <a:bodyPr wrap="square">
                <a:spAutoFit/>
                <a:scene3d>
                  <a:camera prst="orthographicFront"/>
                  <a:lightRig rig="threePt" dir="t"/>
                </a:scene3d>
                <a:sp3d contourW="12700"/>
              </a:bodyPr>
              <a:lstStyle/>
              <a:p>
                <a:pPr marL="0" marR="0" lvl="0" indent="0" defTabSz="914400" rtl="0" eaLnBrk="1" fontAlgn="auto" latinLnBrk="0" hangingPunct="1">
                  <a:lnSpc>
                    <a:spcPct val="150000"/>
                  </a:lnSpc>
                  <a:spcBef>
                    <a:spcPts val="0"/>
                  </a:spcBef>
                  <a:spcAft>
                    <a:spcPts val="0"/>
                  </a:spcAft>
                  <a:buClrTx/>
                  <a:buSzTx/>
                  <a:buFontTx/>
                  <a:buNone/>
                  <a:defRPr/>
                </a:pPr>
                <a:r>
                  <a:rPr kumimoji="0" lang="zh-CN" altLang="en-US" sz="1000" b="0" i="0" u="none" strike="noStrike" kern="1200" cap="none" spc="0" normalizeH="0" baseline="0" noProof="0" dirty="0">
                    <a:ln>
                      <a:noFill/>
                    </a:ln>
                    <a:solidFill>
                      <a:schemeClr val="tx1">
                        <a:lumMod val="50000"/>
                        <a:lumOff val="50000"/>
                      </a:schemeClr>
                    </a:solidFill>
                    <a:effectLst/>
                    <a:uLnTx/>
                    <a:uFillTx/>
                    <a:latin typeface="Arial" panose="020B0604020202020204" pitchFamily="34" charset="0"/>
                    <a:ea typeface="思源黑体 CN Medium" panose="020B0600000000000000" pitchFamily="34" charset="-122"/>
                    <a:sym typeface="Arial" panose="020B0604020202020204" pitchFamily="34" charset="0"/>
                  </a:rPr>
                  <a:t>用户可以在投影仪或者计算机上进行演示，也可以将演示文稿打印出来，制作成胶片，以便应用到更广泛的领域中</a:t>
                </a:r>
              </a:p>
            </p:txBody>
          </p:sp>
          <p:sp>
            <p:nvSpPr>
              <p:cNvPr id="20" name="item_title1"/>
              <p:cNvSpPr/>
              <p:nvPr/>
            </p:nvSpPr>
            <p:spPr>
              <a:xfrm rot="5400000">
                <a:off x="1890224" y="3920924"/>
                <a:ext cx="2442699" cy="485571"/>
              </a:xfrm>
              <a:prstGeom prst="rect">
                <a:avLst/>
              </a:prstGeom>
            </p:spPr>
            <p:txBody>
              <a:bodyPr wrap="square">
                <a:spAutoFit/>
                <a:scene3d>
                  <a:camera prst="orthographicFront"/>
                  <a:lightRig rig="threePt" dir="t"/>
                </a:scene3d>
                <a:sp3d contourW="12700"/>
              </a:bodyPr>
              <a:lstStyle/>
              <a:p>
                <a:pPr marL="0" marR="0" lvl="0" indent="0" algn="ctr" defTabSz="914400" rtl="0" eaLnBrk="1" fontAlgn="auto" latinLnBrk="0" hangingPunct="1">
                  <a:lnSpc>
                    <a:spcPct val="120000"/>
                  </a:lnSpc>
                  <a:spcBef>
                    <a:spcPts val="0"/>
                  </a:spcBef>
                  <a:spcAft>
                    <a:spcPts val="0"/>
                  </a:spcAft>
                  <a:buClrTx/>
                  <a:buSzTx/>
                  <a:buFontTx/>
                  <a:buNone/>
                  <a:defRPr/>
                </a:pPr>
                <a:r>
                  <a:rPr kumimoji="0" lang="zh-CN" altLang="en-US" sz="1800" b="1" i="0" u="none" strike="noStrike" kern="1200" cap="none" spc="0" normalizeH="0" baseline="0" noProof="0" dirty="0">
                    <a:ln>
                      <a:noFill/>
                    </a:ln>
                    <a:solidFill>
                      <a:prstClr val="black">
                        <a:lumMod val="65000"/>
                        <a:lumOff val="35000"/>
                      </a:prstClr>
                    </a:solidFill>
                    <a:effectLst/>
                    <a:uLnTx/>
                    <a:uFillTx/>
                    <a:latin typeface="Arial" panose="020B0604020202020204" pitchFamily="34" charset="0"/>
                    <a:ea typeface="思源黑体 CN Medium" panose="020B0600000000000000" pitchFamily="34" charset="-122"/>
                    <a:sym typeface="Arial" panose="020B0604020202020204" pitchFamily="34" charset="0"/>
                  </a:rPr>
                  <a:t>标题文字添加</a:t>
                </a:r>
              </a:p>
            </p:txBody>
          </p:sp>
        </p:grpSp>
        <p:sp>
          <p:nvSpPr>
            <p:cNvPr id="37" name="椭圆 29"/>
            <p:cNvSpPr/>
            <p:nvPr/>
          </p:nvSpPr>
          <p:spPr>
            <a:xfrm>
              <a:off x="1714977" y="2113554"/>
              <a:ext cx="719846" cy="719846"/>
            </a:xfrm>
            <a:custGeom>
              <a:avLst/>
              <a:gdLst>
                <a:gd name="connsiteX0" fmla="*/ 157638 w 338138"/>
                <a:gd name="connsiteY0" fmla="*/ 144463 h 338138"/>
                <a:gd name="connsiteX1" fmla="*/ 165544 w 338138"/>
                <a:gd name="connsiteY1" fmla="*/ 148443 h 338138"/>
                <a:gd name="connsiteX2" fmla="*/ 249865 w 338138"/>
                <a:gd name="connsiteY2" fmla="*/ 233341 h 338138"/>
                <a:gd name="connsiteX3" fmla="*/ 280167 w 338138"/>
                <a:gd name="connsiteY3" fmla="*/ 232015 h 338138"/>
                <a:gd name="connsiteX4" fmla="*/ 286755 w 338138"/>
                <a:gd name="connsiteY4" fmla="*/ 234668 h 338138"/>
                <a:gd name="connsiteX5" fmla="*/ 335503 w 338138"/>
                <a:gd name="connsiteY5" fmla="*/ 283750 h 338138"/>
                <a:gd name="connsiteX6" fmla="*/ 338138 w 338138"/>
                <a:gd name="connsiteY6" fmla="*/ 293036 h 338138"/>
                <a:gd name="connsiteX7" fmla="*/ 330233 w 338138"/>
                <a:gd name="connsiteY7" fmla="*/ 298342 h 338138"/>
                <a:gd name="connsiteX8" fmla="*/ 311788 w 338138"/>
                <a:gd name="connsiteY8" fmla="*/ 303648 h 338138"/>
                <a:gd name="connsiteX9" fmla="*/ 303883 w 338138"/>
                <a:gd name="connsiteY9" fmla="*/ 310281 h 338138"/>
                <a:gd name="connsiteX10" fmla="*/ 299930 w 338138"/>
                <a:gd name="connsiteY10" fmla="*/ 331505 h 338138"/>
                <a:gd name="connsiteX11" fmla="*/ 293343 w 338138"/>
                <a:gd name="connsiteY11" fmla="*/ 338138 h 338138"/>
                <a:gd name="connsiteX12" fmla="*/ 290708 w 338138"/>
                <a:gd name="connsiteY12" fmla="*/ 338138 h 338138"/>
                <a:gd name="connsiteX13" fmla="*/ 284120 w 338138"/>
                <a:gd name="connsiteY13" fmla="*/ 335485 h 338138"/>
                <a:gd name="connsiteX14" fmla="*/ 235372 w 338138"/>
                <a:gd name="connsiteY14" fmla="*/ 286403 h 338138"/>
                <a:gd name="connsiteX15" fmla="*/ 232737 w 338138"/>
                <a:gd name="connsiteY15" fmla="*/ 279770 h 338138"/>
                <a:gd name="connsiteX16" fmla="*/ 234054 w 338138"/>
                <a:gd name="connsiteY16" fmla="*/ 249260 h 338138"/>
                <a:gd name="connsiteX17" fmla="*/ 149733 w 338138"/>
                <a:gd name="connsiteY17" fmla="*/ 164361 h 338138"/>
                <a:gd name="connsiteX18" fmla="*/ 149733 w 338138"/>
                <a:gd name="connsiteY18" fmla="*/ 148443 h 338138"/>
                <a:gd name="connsiteX19" fmla="*/ 157638 w 338138"/>
                <a:gd name="connsiteY19" fmla="*/ 144463 h 338138"/>
                <a:gd name="connsiteX20" fmla="*/ 145922 w 338138"/>
                <a:gd name="connsiteY20" fmla="*/ 120650 h 338138"/>
                <a:gd name="connsiteX21" fmla="*/ 169863 w 338138"/>
                <a:gd name="connsiteY21" fmla="*/ 137383 h 338138"/>
                <a:gd name="connsiteX22" fmla="*/ 157893 w 338138"/>
                <a:gd name="connsiteY22" fmla="*/ 133522 h 338138"/>
                <a:gd name="connsiteX23" fmla="*/ 141931 w 338138"/>
                <a:gd name="connsiteY23" fmla="*/ 141245 h 338138"/>
                <a:gd name="connsiteX24" fmla="*/ 137941 w 338138"/>
                <a:gd name="connsiteY24" fmla="*/ 168275 h 338138"/>
                <a:gd name="connsiteX25" fmla="*/ 120650 w 338138"/>
                <a:gd name="connsiteY25" fmla="*/ 145106 h 338138"/>
                <a:gd name="connsiteX26" fmla="*/ 145922 w 338138"/>
                <a:gd name="connsiteY26" fmla="*/ 120650 h 338138"/>
                <a:gd name="connsiteX27" fmla="*/ 146051 w 338138"/>
                <a:gd name="connsiteY27" fmla="*/ 60325 h 338138"/>
                <a:gd name="connsiteX28" fmla="*/ 230188 w 338138"/>
                <a:gd name="connsiteY28" fmla="*/ 145257 h 338138"/>
                <a:gd name="connsiteX29" fmla="*/ 219671 w 338138"/>
                <a:gd name="connsiteY29" fmla="*/ 186395 h 338138"/>
                <a:gd name="connsiteX30" fmla="*/ 193378 w 338138"/>
                <a:gd name="connsiteY30" fmla="*/ 161181 h 338138"/>
                <a:gd name="connsiteX31" fmla="*/ 196007 w 338138"/>
                <a:gd name="connsiteY31" fmla="*/ 145257 h 338138"/>
                <a:gd name="connsiteX32" fmla="*/ 146051 w 338138"/>
                <a:gd name="connsiteY32" fmla="*/ 94828 h 338138"/>
                <a:gd name="connsiteX33" fmla="*/ 96094 w 338138"/>
                <a:gd name="connsiteY33" fmla="*/ 145257 h 338138"/>
                <a:gd name="connsiteX34" fmla="*/ 146051 w 338138"/>
                <a:gd name="connsiteY34" fmla="*/ 195685 h 338138"/>
                <a:gd name="connsiteX35" fmla="*/ 161827 w 338138"/>
                <a:gd name="connsiteY35" fmla="*/ 193031 h 338138"/>
                <a:gd name="connsiteX36" fmla="*/ 188119 w 338138"/>
                <a:gd name="connsiteY36" fmla="*/ 219572 h 338138"/>
                <a:gd name="connsiteX37" fmla="*/ 146051 w 338138"/>
                <a:gd name="connsiteY37" fmla="*/ 230188 h 338138"/>
                <a:gd name="connsiteX38" fmla="*/ 61913 w 338138"/>
                <a:gd name="connsiteY38" fmla="*/ 145257 h 338138"/>
                <a:gd name="connsiteX39" fmla="*/ 146051 w 338138"/>
                <a:gd name="connsiteY39" fmla="*/ 60325 h 338138"/>
                <a:gd name="connsiteX40" fmla="*/ 145257 w 338138"/>
                <a:gd name="connsiteY40" fmla="*/ 0 h 338138"/>
                <a:gd name="connsiteX41" fmla="*/ 290513 w 338138"/>
                <a:gd name="connsiteY41" fmla="*/ 145257 h 338138"/>
                <a:gd name="connsiteX42" fmla="*/ 269385 w 338138"/>
                <a:gd name="connsiteY42" fmla="*/ 221846 h 338138"/>
                <a:gd name="connsiteX43" fmla="*/ 254859 w 338138"/>
                <a:gd name="connsiteY43" fmla="*/ 221846 h 338138"/>
                <a:gd name="connsiteX44" fmla="*/ 239013 w 338138"/>
                <a:gd name="connsiteY44" fmla="*/ 206000 h 338138"/>
                <a:gd name="connsiteX45" fmla="*/ 256180 w 338138"/>
                <a:gd name="connsiteY45" fmla="*/ 145257 h 338138"/>
                <a:gd name="connsiteX46" fmla="*/ 145257 w 338138"/>
                <a:gd name="connsiteY46" fmla="*/ 34333 h 338138"/>
                <a:gd name="connsiteX47" fmla="*/ 34333 w 338138"/>
                <a:gd name="connsiteY47" fmla="*/ 145257 h 338138"/>
                <a:gd name="connsiteX48" fmla="*/ 145257 w 338138"/>
                <a:gd name="connsiteY48" fmla="*/ 256180 h 338138"/>
                <a:gd name="connsiteX49" fmla="*/ 206000 w 338138"/>
                <a:gd name="connsiteY49" fmla="*/ 239013 h 338138"/>
                <a:gd name="connsiteX50" fmla="*/ 221847 w 338138"/>
                <a:gd name="connsiteY50" fmla="*/ 254859 h 338138"/>
                <a:gd name="connsiteX51" fmla="*/ 221847 w 338138"/>
                <a:gd name="connsiteY51" fmla="*/ 269385 h 338138"/>
                <a:gd name="connsiteX52" fmla="*/ 145257 w 338138"/>
                <a:gd name="connsiteY52" fmla="*/ 290513 h 338138"/>
                <a:gd name="connsiteX53" fmla="*/ 0 w 338138"/>
                <a:gd name="connsiteY53" fmla="*/ 145257 h 338138"/>
                <a:gd name="connsiteX54" fmla="*/ 145257 w 338138"/>
                <a:gd name="connsiteY54" fmla="*/ 0 h 338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338138" h="338138">
                  <a:moveTo>
                    <a:pt x="157638" y="144463"/>
                  </a:moveTo>
                  <a:cubicBezTo>
                    <a:pt x="160273" y="144463"/>
                    <a:pt x="162908" y="145790"/>
                    <a:pt x="165544" y="148443"/>
                  </a:cubicBezTo>
                  <a:cubicBezTo>
                    <a:pt x="165544" y="148443"/>
                    <a:pt x="165544" y="148443"/>
                    <a:pt x="249865" y="233341"/>
                  </a:cubicBezTo>
                  <a:cubicBezTo>
                    <a:pt x="249865" y="233341"/>
                    <a:pt x="249865" y="233341"/>
                    <a:pt x="280167" y="232015"/>
                  </a:cubicBezTo>
                  <a:cubicBezTo>
                    <a:pt x="282803" y="232015"/>
                    <a:pt x="285438" y="233341"/>
                    <a:pt x="286755" y="234668"/>
                  </a:cubicBezTo>
                  <a:cubicBezTo>
                    <a:pt x="286755" y="234668"/>
                    <a:pt x="286755" y="234668"/>
                    <a:pt x="335503" y="283750"/>
                  </a:cubicBezTo>
                  <a:cubicBezTo>
                    <a:pt x="338138" y="286403"/>
                    <a:pt x="338138" y="289056"/>
                    <a:pt x="338138" y="293036"/>
                  </a:cubicBezTo>
                  <a:cubicBezTo>
                    <a:pt x="336821" y="295689"/>
                    <a:pt x="334186" y="298342"/>
                    <a:pt x="330233" y="298342"/>
                  </a:cubicBezTo>
                  <a:cubicBezTo>
                    <a:pt x="330233" y="298342"/>
                    <a:pt x="330233" y="298342"/>
                    <a:pt x="311788" y="303648"/>
                  </a:cubicBezTo>
                  <a:cubicBezTo>
                    <a:pt x="307835" y="303648"/>
                    <a:pt x="305200" y="306301"/>
                    <a:pt x="303883" y="310281"/>
                  </a:cubicBezTo>
                  <a:cubicBezTo>
                    <a:pt x="303883" y="310281"/>
                    <a:pt x="303883" y="310281"/>
                    <a:pt x="299930" y="331505"/>
                  </a:cubicBezTo>
                  <a:cubicBezTo>
                    <a:pt x="298613" y="334158"/>
                    <a:pt x="295978" y="336812"/>
                    <a:pt x="293343" y="338138"/>
                  </a:cubicBezTo>
                  <a:cubicBezTo>
                    <a:pt x="292025" y="338138"/>
                    <a:pt x="292025" y="338138"/>
                    <a:pt x="290708" y="338138"/>
                  </a:cubicBezTo>
                  <a:cubicBezTo>
                    <a:pt x="288073" y="338138"/>
                    <a:pt x="285438" y="336812"/>
                    <a:pt x="284120" y="335485"/>
                  </a:cubicBezTo>
                  <a:cubicBezTo>
                    <a:pt x="284120" y="335485"/>
                    <a:pt x="284120" y="335485"/>
                    <a:pt x="235372" y="286403"/>
                  </a:cubicBezTo>
                  <a:cubicBezTo>
                    <a:pt x="232737" y="283750"/>
                    <a:pt x="232737" y="281097"/>
                    <a:pt x="232737" y="279770"/>
                  </a:cubicBezTo>
                  <a:cubicBezTo>
                    <a:pt x="232737" y="279770"/>
                    <a:pt x="232737" y="279770"/>
                    <a:pt x="234054" y="249260"/>
                  </a:cubicBezTo>
                  <a:cubicBezTo>
                    <a:pt x="234054" y="249260"/>
                    <a:pt x="234054" y="249260"/>
                    <a:pt x="149733" y="164361"/>
                  </a:cubicBezTo>
                  <a:cubicBezTo>
                    <a:pt x="144463" y="159055"/>
                    <a:pt x="144463" y="152422"/>
                    <a:pt x="149733" y="148443"/>
                  </a:cubicBezTo>
                  <a:cubicBezTo>
                    <a:pt x="151051" y="145790"/>
                    <a:pt x="155003" y="144463"/>
                    <a:pt x="157638" y="144463"/>
                  </a:cubicBezTo>
                  <a:close/>
                  <a:moveTo>
                    <a:pt x="145922" y="120650"/>
                  </a:moveTo>
                  <a:cubicBezTo>
                    <a:pt x="157893" y="120650"/>
                    <a:pt x="167203" y="128373"/>
                    <a:pt x="169863" y="137383"/>
                  </a:cubicBezTo>
                  <a:cubicBezTo>
                    <a:pt x="167203" y="134809"/>
                    <a:pt x="161883" y="133522"/>
                    <a:pt x="157893" y="133522"/>
                  </a:cubicBezTo>
                  <a:cubicBezTo>
                    <a:pt x="151242" y="133522"/>
                    <a:pt x="145922" y="136096"/>
                    <a:pt x="141931" y="141245"/>
                  </a:cubicBezTo>
                  <a:cubicBezTo>
                    <a:pt x="133951" y="147680"/>
                    <a:pt x="132620" y="160552"/>
                    <a:pt x="137941" y="168275"/>
                  </a:cubicBezTo>
                  <a:cubicBezTo>
                    <a:pt x="128630" y="165701"/>
                    <a:pt x="120650" y="156691"/>
                    <a:pt x="120650" y="145106"/>
                  </a:cubicBezTo>
                  <a:cubicBezTo>
                    <a:pt x="120650" y="132234"/>
                    <a:pt x="132620" y="120650"/>
                    <a:pt x="145922" y="120650"/>
                  </a:cubicBezTo>
                  <a:close/>
                  <a:moveTo>
                    <a:pt x="146051" y="60325"/>
                  </a:moveTo>
                  <a:cubicBezTo>
                    <a:pt x="192063" y="60325"/>
                    <a:pt x="230188" y="98810"/>
                    <a:pt x="230188" y="145257"/>
                  </a:cubicBezTo>
                  <a:cubicBezTo>
                    <a:pt x="230188" y="159854"/>
                    <a:pt x="226244" y="174452"/>
                    <a:pt x="219671" y="186395"/>
                  </a:cubicBezTo>
                  <a:lnTo>
                    <a:pt x="193378" y="161181"/>
                  </a:lnTo>
                  <a:cubicBezTo>
                    <a:pt x="196007" y="155873"/>
                    <a:pt x="196007" y="150565"/>
                    <a:pt x="196007" y="145257"/>
                  </a:cubicBezTo>
                  <a:cubicBezTo>
                    <a:pt x="196007" y="117388"/>
                    <a:pt x="173658" y="94828"/>
                    <a:pt x="146051" y="94828"/>
                  </a:cubicBezTo>
                  <a:cubicBezTo>
                    <a:pt x="118443" y="94828"/>
                    <a:pt x="96094" y="117388"/>
                    <a:pt x="96094" y="145257"/>
                  </a:cubicBezTo>
                  <a:cubicBezTo>
                    <a:pt x="96094" y="173125"/>
                    <a:pt x="118443" y="195685"/>
                    <a:pt x="146051" y="195685"/>
                  </a:cubicBezTo>
                  <a:cubicBezTo>
                    <a:pt x="151309" y="195685"/>
                    <a:pt x="156568" y="194358"/>
                    <a:pt x="161827" y="193031"/>
                  </a:cubicBezTo>
                  <a:cubicBezTo>
                    <a:pt x="161827" y="193031"/>
                    <a:pt x="161827" y="193031"/>
                    <a:pt x="188119" y="219572"/>
                  </a:cubicBezTo>
                  <a:cubicBezTo>
                    <a:pt x="174973" y="226207"/>
                    <a:pt x="161827" y="230188"/>
                    <a:pt x="146051" y="230188"/>
                  </a:cubicBezTo>
                  <a:cubicBezTo>
                    <a:pt x="100038" y="230188"/>
                    <a:pt x="61913" y="191703"/>
                    <a:pt x="61913" y="145257"/>
                  </a:cubicBezTo>
                  <a:cubicBezTo>
                    <a:pt x="61913" y="98810"/>
                    <a:pt x="100038" y="60325"/>
                    <a:pt x="146051" y="60325"/>
                  </a:cubicBezTo>
                  <a:close/>
                  <a:moveTo>
                    <a:pt x="145257" y="0"/>
                  </a:moveTo>
                  <a:cubicBezTo>
                    <a:pt x="225808" y="0"/>
                    <a:pt x="290513" y="64705"/>
                    <a:pt x="290513" y="145257"/>
                  </a:cubicBezTo>
                  <a:cubicBezTo>
                    <a:pt x="290513" y="172987"/>
                    <a:pt x="282590" y="199398"/>
                    <a:pt x="269385" y="221846"/>
                  </a:cubicBezTo>
                  <a:cubicBezTo>
                    <a:pt x="269385" y="221846"/>
                    <a:pt x="269385" y="221846"/>
                    <a:pt x="254859" y="221846"/>
                  </a:cubicBezTo>
                  <a:cubicBezTo>
                    <a:pt x="254859" y="221846"/>
                    <a:pt x="254859" y="221846"/>
                    <a:pt x="239013" y="206000"/>
                  </a:cubicBezTo>
                  <a:cubicBezTo>
                    <a:pt x="249577" y="188833"/>
                    <a:pt x="256180" y="167705"/>
                    <a:pt x="256180" y="145257"/>
                  </a:cubicBezTo>
                  <a:cubicBezTo>
                    <a:pt x="256180" y="84513"/>
                    <a:pt x="207321" y="34333"/>
                    <a:pt x="145257" y="34333"/>
                  </a:cubicBezTo>
                  <a:cubicBezTo>
                    <a:pt x="84513" y="34333"/>
                    <a:pt x="34333" y="84513"/>
                    <a:pt x="34333" y="145257"/>
                  </a:cubicBezTo>
                  <a:cubicBezTo>
                    <a:pt x="34333" y="207321"/>
                    <a:pt x="84513" y="256180"/>
                    <a:pt x="145257" y="256180"/>
                  </a:cubicBezTo>
                  <a:cubicBezTo>
                    <a:pt x="167705" y="256180"/>
                    <a:pt x="188834" y="249577"/>
                    <a:pt x="206000" y="239013"/>
                  </a:cubicBezTo>
                  <a:cubicBezTo>
                    <a:pt x="206000" y="239013"/>
                    <a:pt x="206000" y="239013"/>
                    <a:pt x="221847" y="254859"/>
                  </a:cubicBezTo>
                  <a:cubicBezTo>
                    <a:pt x="221847" y="254859"/>
                    <a:pt x="221847" y="254859"/>
                    <a:pt x="221847" y="269385"/>
                  </a:cubicBezTo>
                  <a:cubicBezTo>
                    <a:pt x="199398" y="282590"/>
                    <a:pt x="172988" y="290513"/>
                    <a:pt x="145257" y="290513"/>
                  </a:cubicBezTo>
                  <a:cubicBezTo>
                    <a:pt x="64705" y="290513"/>
                    <a:pt x="0" y="225808"/>
                    <a:pt x="0" y="145257"/>
                  </a:cubicBezTo>
                  <a:cubicBezTo>
                    <a:pt x="0" y="64705"/>
                    <a:pt x="64705" y="0"/>
                    <a:pt x="145257"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latin typeface="Arial" panose="020B0604020202020204" pitchFamily="34" charset="0"/>
                <a:ea typeface="思源黑体 CN Medium" panose="020B0600000000000000" pitchFamily="34" charset="-122"/>
                <a:sym typeface="Arial" panose="020B0604020202020204" pitchFamily="34" charset="0"/>
              </a:endParaRPr>
            </a:p>
          </p:txBody>
        </p:sp>
      </p:grpSp>
      <p:grpSp>
        <p:nvGrpSpPr>
          <p:cNvPr id="8" name="组合 7"/>
          <p:cNvGrpSpPr/>
          <p:nvPr/>
        </p:nvGrpSpPr>
        <p:grpSpPr>
          <a:xfrm>
            <a:off x="1450034" y="4114249"/>
            <a:ext cx="4552124" cy="1733969"/>
            <a:chOff x="1450034" y="4022808"/>
            <a:chExt cx="4552124" cy="1733969"/>
          </a:xfrm>
        </p:grpSpPr>
        <p:grpSp>
          <p:nvGrpSpPr>
            <p:cNvPr id="77" name="组合 76"/>
            <p:cNvGrpSpPr/>
            <p:nvPr/>
          </p:nvGrpSpPr>
          <p:grpSpPr>
            <a:xfrm rot="16200000">
              <a:off x="2859111" y="2613731"/>
              <a:ext cx="1733969" cy="4552124"/>
              <a:chOff x="941472" y="1892468"/>
              <a:chExt cx="2093929" cy="5497114"/>
            </a:xfrm>
          </p:grpSpPr>
          <p:sp>
            <p:nvSpPr>
              <p:cNvPr id="78" name="任意多边形: 形状 13"/>
              <p:cNvSpPr/>
              <p:nvPr/>
            </p:nvSpPr>
            <p:spPr>
              <a:xfrm>
                <a:off x="941472" y="1892469"/>
                <a:ext cx="2093929" cy="1142561"/>
              </a:xfrm>
              <a:custGeom>
                <a:avLst/>
                <a:gdLst>
                  <a:gd name="connsiteX0" fmla="*/ 419919 w 2519464"/>
                  <a:gd name="connsiteY0" fmla="*/ 0 h 1142561"/>
                  <a:gd name="connsiteX1" fmla="*/ 2099545 w 2519464"/>
                  <a:gd name="connsiteY1" fmla="*/ 0 h 1142561"/>
                  <a:gd name="connsiteX2" fmla="*/ 2519464 w 2519464"/>
                  <a:gd name="connsiteY2" fmla="*/ 419919 h 1142561"/>
                  <a:gd name="connsiteX3" fmla="*/ 2519464 w 2519464"/>
                  <a:gd name="connsiteY3" fmla="*/ 1142561 h 1142561"/>
                  <a:gd name="connsiteX4" fmla="*/ 0 w 2519464"/>
                  <a:gd name="connsiteY4" fmla="*/ 1142561 h 1142561"/>
                  <a:gd name="connsiteX5" fmla="*/ 0 w 2519464"/>
                  <a:gd name="connsiteY5" fmla="*/ 419919 h 1142561"/>
                  <a:gd name="connsiteX6" fmla="*/ 419919 w 2519464"/>
                  <a:gd name="connsiteY6" fmla="*/ 0 h 11425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519464" h="1142561">
                    <a:moveTo>
                      <a:pt x="419919" y="0"/>
                    </a:moveTo>
                    <a:lnTo>
                      <a:pt x="2099545" y="0"/>
                    </a:lnTo>
                    <a:cubicBezTo>
                      <a:pt x="2331460" y="0"/>
                      <a:pt x="2519464" y="188004"/>
                      <a:pt x="2519464" y="419919"/>
                    </a:cubicBezTo>
                    <a:lnTo>
                      <a:pt x="2519464" y="1142561"/>
                    </a:lnTo>
                    <a:lnTo>
                      <a:pt x="0" y="1142561"/>
                    </a:lnTo>
                    <a:lnTo>
                      <a:pt x="0" y="419919"/>
                    </a:lnTo>
                    <a:cubicBezTo>
                      <a:pt x="0" y="188004"/>
                      <a:pt x="188004" y="0"/>
                      <a:pt x="419919" y="0"/>
                    </a:cubicBezTo>
                    <a:close/>
                  </a:path>
                </a:pathLst>
              </a:custGeom>
              <a:solidFill>
                <a:srgbClr val="2149A0"/>
              </a:solidFill>
              <a:ln w="38100">
                <a:noFill/>
              </a:ln>
              <a:effectLst>
                <a:outerShdw blurRad="1016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endParaRPr lang="zh-CN" altLang="en-US" dirty="0">
                  <a:latin typeface="Arial" panose="020B0604020202020204" pitchFamily="34" charset="0"/>
                  <a:ea typeface="思源黑体 CN Medium" panose="020B0600000000000000" pitchFamily="34" charset="-122"/>
                  <a:sym typeface="Arial" panose="020B0604020202020204" pitchFamily="34" charset="0"/>
                </a:endParaRPr>
              </a:p>
            </p:txBody>
          </p:sp>
          <p:sp>
            <p:nvSpPr>
              <p:cNvPr id="79" name="矩形: 圆角 1"/>
              <p:cNvSpPr/>
              <p:nvPr/>
            </p:nvSpPr>
            <p:spPr>
              <a:xfrm>
                <a:off x="941472" y="1892468"/>
                <a:ext cx="2093929" cy="5497114"/>
              </a:xfrm>
              <a:prstGeom prst="roundRect">
                <a:avLst/>
              </a:prstGeom>
              <a:noFill/>
              <a:ln w="127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endParaRPr lang="zh-CN" altLang="en-US" dirty="0">
                  <a:latin typeface="Arial" panose="020B0604020202020204" pitchFamily="34" charset="0"/>
                  <a:ea typeface="思源黑体 CN Medium" panose="020B0600000000000000" pitchFamily="34" charset="-122"/>
                  <a:sym typeface="Arial" panose="020B0604020202020204" pitchFamily="34" charset="0"/>
                </a:endParaRPr>
              </a:p>
            </p:txBody>
          </p:sp>
          <p:grpSp>
            <p:nvGrpSpPr>
              <p:cNvPr id="80" name="组合 79"/>
              <p:cNvGrpSpPr/>
              <p:nvPr/>
            </p:nvGrpSpPr>
            <p:grpSpPr>
              <a:xfrm>
                <a:off x="1516179" y="3322900"/>
                <a:ext cx="1314778" cy="3667286"/>
                <a:chOff x="2039584" y="2942361"/>
                <a:chExt cx="1314778" cy="3667286"/>
              </a:xfrm>
            </p:grpSpPr>
            <p:sp>
              <p:nvSpPr>
                <p:cNvPr id="82" name="item_content3"/>
                <p:cNvSpPr/>
                <p:nvPr/>
              </p:nvSpPr>
              <p:spPr>
                <a:xfrm rot="5400000">
                  <a:off x="669223" y="4320644"/>
                  <a:ext cx="3659364" cy="918641"/>
                </a:xfrm>
                <a:prstGeom prst="rect">
                  <a:avLst/>
                </a:prstGeom>
              </p:spPr>
              <p:txBody>
                <a:bodyPr wrap="square">
                  <a:spAutoFit/>
                  <a:scene3d>
                    <a:camera prst="orthographicFront"/>
                    <a:lightRig rig="threePt" dir="t"/>
                  </a:scene3d>
                  <a:sp3d contourW="12700"/>
                </a:bodyPr>
                <a:lstStyle/>
                <a:p>
                  <a:pPr marL="0" marR="0" lvl="0" indent="0" defTabSz="914400" rtl="0" eaLnBrk="1" fontAlgn="auto" latinLnBrk="0" hangingPunct="1">
                    <a:lnSpc>
                      <a:spcPct val="150000"/>
                    </a:lnSpc>
                    <a:spcBef>
                      <a:spcPts val="0"/>
                    </a:spcBef>
                    <a:spcAft>
                      <a:spcPts val="0"/>
                    </a:spcAft>
                    <a:buClrTx/>
                    <a:buSzTx/>
                    <a:buFontTx/>
                    <a:buNone/>
                    <a:defRPr/>
                  </a:pPr>
                  <a:r>
                    <a:rPr kumimoji="0" lang="zh-CN" altLang="en-US" sz="1000" b="0" i="0" u="none" strike="noStrike" kern="1200" cap="none" spc="0" normalizeH="0" baseline="0" noProof="0" dirty="0">
                      <a:ln>
                        <a:noFill/>
                      </a:ln>
                      <a:solidFill>
                        <a:prstClr val="black">
                          <a:lumMod val="50000"/>
                          <a:lumOff val="50000"/>
                        </a:prstClr>
                      </a:solidFill>
                      <a:effectLst/>
                      <a:uLnTx/>
                      <a:uFillTx/>
                      <a:latin typeface="Arial" panose="020B0604020202020204" pitchFamily="34" charset="0"/>
                      <a:ea typeface="思源黑体 CN Medium" panose="020B0600000000000000" pitchFamily="34" charset="-122"/>
                      <a:sym typeface="Arial" panose="020B0604020202020204" pitchFamily="34" charset="0"/>
                    </a:rPr>
                    <a:t>用户可以在投影仪或者计算机上进行演示，也可以将演示文稿打印出来，制作成胶片，以便应用到更广泛的领域中</a:t>
                  </a:r>
                </a:p>
              </p:txBody>
            </p:sp>
            <p:sp>
              <p:nvSpPr>
                <p:cNvPr id="83" name="item_title3"/>
                <p:cNvSpPr/>
                <p:nvPr/>
              </p:nvSpPr>
              <p:spPr>
                <a:xfrm rot="5400000">
                  <a:off x="1890228" y="3920924"/>
                  <a:ext cx="2442697" cy="485571"/>
                </a:xfrm>
                <a:prstGeom prst="rect">
                  <a:avLst/>
                </a:prstGeom>
              </p:spPr>
              <p:txBody>
                <a:bodyPr wrap="square">
                  <a:spAutoFit/>
                  <a:scene3d>
                    <a:camera prst="orthographicFront"/>
                    <a:lightRig rig="threePt" dir="t"/>
                  </a:scene3d>
                  <a:sp3d contourW="12700"/>
                </a:bodyPr>
                <a:lstStyle/>
                <a:p>
                  <a:pPr marL="0" marR="0" lvl="0" indent="0" algn="ctr" defTabSz="914400" rtl="0" eaLnBrk="1" fontAlgn="auto" latinLnBrk="0" hangingPunct="1">
                    <a:lnSpc>
                      <a:spcPct val="120000"/>
                    </a:lnSpc>
                    <a:spcBef>
                      <a:spcPts val="0"/>
                    </a:spcBef>
                    <a:spcAft>
                      <a:spcPts val="0"/>
                    </a:spcAft>
                    <a:buClrTx/>
                    <a:buSzTx/>
                    <a:buFontTx/>
                    <a:buNone/>
                    <a:defRPr/>
                  </a:pPr>
                  <a:r>
                    <a:rPr kumimoji="0" lang="zh-CN" altLang="en-US" sz="1800" b="1" i="0" u="none" strike="noStrike" kern="1200" cap="none" spc="0" normalizeH="0" baseline="0" noProof="0" dirty="0">
                      <a:ln>
                        <a:noFill/>
                      </a:ln>
                      <a:solidFill>
                        <a:prstClr val="black">
                          <a:lumMod val="65000"/>
                          <a:lumOff val="35000"/>
                        </a:prstClr>
                      </a:solidFill>
                      <a:effectLst/>
                      <a:uLnTx/>
                      <a:uFillTx/>
                      <a:latin typeface="Arial" panose="020B0604020202020204" pitchFamily="34" charset="0"/>
                      <a:ea typeface="思源黑体 CN Medium" panose="020B0600000000000000" pitchFamily="34" charset="-122"/>
                      <a:sym typeface="Arial" panose="020B0604020202020204" pitchFamily="34" charset="0"/>
                    </a:rPr>
                    <a:t>标题文字添加</a:t>
                  </a:r>
                </a:p>
              </p:txBody>
            </p:sp>
          </p:grpSp>
        </p:grpSp>
        <p:sp>
          <p:nvSpPr>
            <p:cNvPr id="91" name="椭圆 30"/>
            <p:cNvSpPr/>
            <p:nvPr/>
          </p:nvSpPr>
          <p:spPr>
            <a:xfrm>
              <a:off x="1633113" y="4658746"/>
              <a:ext cx="522278" cy="479454"/>
            </a:xfrm>
            <a:custGeom>
              <a:avLst/>
              <a:gdLst>
                <a:gd name="connsiteX0" fmla="*/ 117399 w 337212"/>
                <a:gd name="connsiteY0" fmla="*/ 192088 h 309563"/>
                <a:gd name="connsiteX1" fmla="*/ 130099 w 337212"/>
                <a:gd name="connsiteY1" fmla="*/ 196036 h 309563"/>
                <a:gd name="connsiteX2" fmla="*/ 130099 w 337212"/>
                <a:gd name="connsiteY2" fmla="*/ 278941 h 309563"/>
                <a:gd name="connsiteX3" fmla="*/ 117399 w 337212"/>
                <a:gd name="connsiteY3" fmla="*/ 292101 h 309563"/>
                <a:gd name="connsiteX4" fmla="*/ 176137 w 337212"/>
                <a:gd name="connsiteY4" fmla="*/ 187325 h 309563"/>
                <a:gd name="connsiteX5" fmla="*/ 187250 w 337212"/>
                <a:gd name="connsiteY5" fmla="*/ 191271 h 309563"/>
                <a:gd name="connsiteX6" fmla="*/ 187250 w 337212"/>
                <a:gd name="connsiteY6" fmla="*/ 267562 h 309563"/>
                <a:gd name="connsiteX7" fmla="*/ 176137 w 337212"/>
                <a:gd name="connsiteY7" fmla="*/ 279400 h 309563"/>
                <a:gd name="connsiteX8" fmla="*/ 176137 w 337212"/>
                <a:gd name="connsiteY8" fmla="*/ 187325 h 309563"/>
                <a:gd name="connsiteX9" fmla="*/ 231699 w 337212"/>
                <a:gd name="connsiteY9" fmla="*/ 180975 h 309563"/>
                <a:gd name="connsiteX10" fmla="*/ 239637 w 337212"/>
                <a:gd name="connsiteY10" fmla="*/ 184982 h 309563"/>
                <a:gd name="connsiteX11" fmla="*/ 239637 w 337212"/>
                <a:gd name="connsiteY11" fmla="*/ 254429 h 309563"/>
                <a:gd name="connsiteX12" fmla="*/ 231699 w 337212"/>
                <a:gd name="connsiteY12" fmla="*/ 265113 h 309563"/>
                <a:gd name="connsiteX13" fmla="*/ 277737 w 337212"/>
                <a:gd name="connsiteY13" fmla="*/ 177800 h 309563"/>
                <a:gd name="connsiteX14" fmla="*/ 287262 w 337212"/>
                <a:gd name="connsiteY14" fmla="*/ 180398 h 309563"/>
                <a:gd name="connsiteX15" fmla="*/ 287262 w 337212"/>
                <a:gd name="connsiteY15" fmla="*/ 238847 h 309563"/>
                <a:gd name="connsiteX16" fmla="*/ 277737 w 337212"/>
                <a:gd name="connsiteY16" fmla="*/ 249238 h 309563"/>
                <a:gd name="connsiteX17" fmla="*/ 280912 w 337212"/>
                <a:gd name="connsiteY17" fmla="*/ 92075 h 309563"/>
                <a:gd name="connsiteX18" fmla="*/ 307493 w 337212"/>
                <a:gd name="connsiteY18" fmla="*/ 92075 h 309563"/>
                <a:gd name="connsiteX19" fmla="*/ 315468 w 337212"/>
                <a:gd name="connsiteY19" fmla="*/ 97314 h 309563"/>
                <a:gd name="connsiteX20" fmla="*/ 336733 w 337212"/>
                <a:gd name="connsiteY20" fmla="*/ 158869 h 309563"/>
                <a:gd name="connsiteX21" fmla="*/ 331417 w 337212"/>
                <a:gd name="connsiteY21" fmla="*/ 169347 h 309563"/>
                <a:gd name="connsiteX22" fmla="*/ 320784 w 337212"/>
                <a:gd name="connsiteY22" fmla="*/ 164108 h 309563"/>
                <a:gd name="connsiteX23" fmla="*/ 314139 w 337212"/>
                <a:gd name="connsiteY23" fmla="*/ 145772 h 309563"/>
                <a:gd name="connsiteX24" fmla="*/ 314139 w 337212"/>
                <a:gd name="connsiteY24" fmla="*/ 238761 h 309563"/>
                <a:gd name="connsiteX25" fmla="*/ 304835 w 337212"/>
                <a:gd name="connsiteY25" fmla="*/ 249238 h 309563"/>
                <a:gd name="connsiteX26" fmla="*/ 294203 w 337212"/>
                <a:gd name="connsiteY26" fmla="*/ 238761 h 309563"/>
                <a:gd name="connsiteX27" fmla="*/ 294203 w 337212"/>
                <a:gd name="connsiteY27" fmla="*/ 179824 h 309563"/>
                <a:gd name="connsiteX28" fmla="*/ 288886 w 337212"/>
                <a:gd name="connsiteY28" fmla="*/ 179824 h 309563"/>
                <a:gd name="connsiteX29" fmla="*/ 294203 w 337212"/>
                <a:gd name="connsiteY29" fmla="*/ 178515 h 309563"/>
                <a:gd name="connsiteX30" fmla="*/ 304835 w 337212"/>
                <a:gd name="connsiteY30" fmla="*/ 157560 h 309563"/>
                <a:gd name="connsiteX31" fmla="*/ 280912 w 337212"/>
                <a:gd name="connsiteY31" fmla="*/ 92075 h 309563"/>
                <a:gd name="connsiteX32" fmla="*/ 231699 w 337212"/>
                <a:gd name="connsiteY32" fmla="*/ 82550 h 309563"/>
                <a:gd name="connsiteX33" fmla="*/ 243745 w 337212"/>
                <a:gd name="connsiteY33" fmla="*/ 82550 h 309563"/>
                <a:gd name="connsiteX34" fmla="*/ 262484 w 337212"/>
                <a:gd name="connsiteY34" fmla="*/ 82550 h 309563"/>
                <a:gd name="connsiteX35" fmla="*/ 273192 w 337212"/>
                <a:gd name="connsiteY35" fmla="*/ 89117 h 309563"/>
                <a:gd name="connsiteX36" fmla="*/ 297285 w 337212"/>
                <a:gd name="connsiteY36" fmla="*/ 160041 h 309563"/>
                <a:gd name="connsiteX37" fmla="*/ 291931 w 337212"/>
                <a:gd name="connsiteY37" fmla="*/ 171861 h 309563"/>
                <a:gd name="connsiteX38" fmla="*/ 279885 w 337212"/>
                <a:gd name="connsiteY38" fmla="*/ 166608 h 309563"/>
                <a:gd name="connsiteX39" fmla="*/ 271854 w 337212"/>
                <a:gd name="connsiteY39" fmla="*/ 144280 h 309563"/>
                <a:gd name="connsiteX40" fmla="*/ 271854 w 337212"/>
                <a:gd name="connsiteY40" fmla="*/ 253292 h 309563"/>
                <a:gd name="connsiteX41" fmla="*/ 259807 w 337212"/>
                <a:gd name="connsiteY41" fmla="*/ 265113 h 309563"/>
                <a:gd name="connsiteX42" fmla="*/ 247761 w 337212"/>
                <a:gd name="connsiteY42" fmla="*/ 253292 h 309563"/>
                <a:gd name="connsiteX43" fmla="*/ 247761 w 337212"/>
                <a:gd name="connsiteY43" fmla="*/ 183682 h 309563"/>
                <a:gd name="connsiteX44" fmla="*/ 258469 w 337212"/>
                <a:gd name="connsiteY44" fmla="*/ 160041 h 309563"/>
                <a:gd name="connsiteX45" fmla="*/ 231699 w 337212"/>
                <a:gd name="connsiteY45" fmla="*/ 82550 h 309563"/>
                <a:gd name="connsiteX46" fmla="*/ 177724 w 337212"/>
                <a:gd name="connsiteY46" fmla="*/ 77788 h 309563"/>
                <a:gd name="connsiteX47" fmla="*/ 214510 w 337212"/>
                <a:gd name="connsiteY47" fmla="*/ 77788 h 309563"/>
                <a:gd name="connsiteX48" fmla="*/ 225021 w 337212"/>
                <a:gd name="connsiteY48" fmla="*/ 85643 h 309563"/>
                <a:gd name="connsiteX49" fmla="*/ 252610 w 337212"/>
                <a:gd name="connsiteY49" fmla="*/ 162884 h 309563"/>
                <a:gd name="connsiteX50" fmla="*/ 246041 w 337212"/>
                <a:gd name="connsiteY50" fmla="*/ 175976 h 309563"/>
                <a:gd name="connsiteX51" fmla="*/ 231590 w 337212"/>
                <a:gd name="connsiteY51" fmla="*/ 169430 h 309563"/>
                <a:gd name="connsiteX52" fmla="*/ 223707 w 337212"/>
                <a:gd name="connsiteY52" fmla="*/ 145865 h 309563"/>
                <a:gd name="connsiteX53" fmla="*/ 223707 w 337212"/>
                <a:gd name="connsiteY53" fmla="*/ 266309 h 309563"/>
                <a:gd name="connsiteX54" fmla="*/ 210569 w 337212"/>
                <a:gd name="connsiteY54" fmla="*/ 279401 h 309563"/>
                <a:gd name="connsiteX55" fmla="*/ 198745 w 337212"/>
                <a:gd name="connsiteY55" fmla="*/ 266309 h 309563"/>
                <a:gd name="connsiteX56" fmla="*/ 198745 w 337212"/>
                <a:gd name="connsiteY56" fmla="*/ 189068 h 309563"/>
                <a:gd name="connsiteX57" fmla="*/ 197759 w 337212"/>
                <a:gd name="connsiteY57" fmla="*/ 189068 h 309563"/>
                <a:gd name="connsiteX58" fmla="*/ 194803 w 337212"/>
                <a:gd name="connsiteY58" fmla="*/ 189068 h 309563"/>
                <a:gd name="connsiteX59" fmla="*/ 206628 w 337212"/>
                <a:gd name="connsiteY59" fmla="*/ 178595 h 309563"/>
                <a:gd name="connsiteX60" fmla="*/ 206628 w 337212"/>
                <a:gd name="connsiteY60" fmla="*/ 162884 h 309563"/>
                <a:gd name="connsiteX61" fmla="*/ 177724 w 337212"/>
                <a:gd name="connsiteY61" fmla="*/ 79097 h 309563"/>
                <a:gd name="connsiteX62" fmla="*/ 177724 w 337212"/>
                <a:gd name="connsiteY62" fmla="*/ 77788 h 309563"/>
                <a:gd name="connsiteX63" fmla="*/ 120574 w 337212"/>
                <a:gd name="connsiteY63" fmla="*/ 73025 h 309563"/>
                <a:gd name="connsiteX64" fmla="*/ 157008 w 337212"/>
                <a:gd name="connsiteY64" fmla="*/ 73025 h 309563"/>
                <a:gd name="connsiteX65" fmla="*/ 168720 w 337212"/>
                <a:gd name="connsiteY65" fmla="*/ 80953 h 309563"/>
                <a:gd name="connsiteX66" fmla="*/ 197347 w 337212"/>
                <a:gd name="connsiteY66" fmla="*/ 166840 h 309563"/>
                <a:gd name="connsiteX67" fmla="*/ 190840 w 337212"/>
                <a:gd name="connsiteY67" fmla="*/ 181375 h 309563"/>
                <a:gd name="connsiteX68" fmla="*/ 176527 w 337212"/>
                <a:gd name="connsiteY68" fmla="*/ 173447 h 309563"/>
                <a:gd name="connsiteX69" fmla="*/ 167418 w 337212"/>
                <a:gd name="connsiteY69" fmla="*/ 148341 h 309563"/>
                <a:gd name="connsiteX70" fmla="*/ 167418 w 337212"/>
                <a:gd name="connsiteY70" fmla="*/ 279153 h 309563"/>
                <a:gd name="connsiteX71" fmla="*/ 153105 w 337212"/>
                <a:gd name="connsiteY71" fmla="*/ 293688 h 309563"/>
                <a:gd name="connsiteX72" fmla="*/ 140093 w 337212"/>
                <a:gd name="connsiteY72" fmla="*/ 279153 h 309563"/>
                <a:gd name="connsiteX73" fmla="*/ 140093 w 337212"/>
                <a:gd name="connsiteY73" fmla="*/ 195909 h 309563"/>
                <a:gd name="connsiteX74" fmla="*/ 133586 w 337212"/>
                <a:gd name="connsiteY74" fmla="*/ 195909 h 309563"/>
                <a:gd name="connsiteX75" fmla="*/ 138791 w 337212"/>
                <a:gd name="connsiteY75" fmla="*/ 194588 h 309563"/>
                <a:gd name="connsiteX76" fmla="*/ 151804 w 337212"/>
                <a:gd name="connsiteY76" fmla="*/ 166840 h 309563"/>
                <a:gd name="connsiteX77" fmla="*/ 120574 w 337212"/>
                <a:gd name="connsiteY77" fmla="*/ 73025 h 309563"/>
                <a:gd name="connsiteX78" fmla="*/ 46220 w 337212"/>
                <a:gd name="connsiteY78" fmla="*/ 66675 h 309563"/>
                <a:gd name="connsiteX79" fmla="*/ 72821 w 337212"/>
                <a:gd name="connsiteY79" fmla="*/ 66675 h 309563"/>
                <a:gd name="connsiteX80" fmla="*/ 98092 w 337212"/>
                <a:gd name="connsiteY80" fmla="*/ 66675 h 309563"/>
                <a:gd name="connsiteX81" fmla="*/ 111393 w 337212"/>
                <a:gd name="connsiteY81" fmla="*/ 74595 h 309563"/>
                <a:gd name="connsiteX82" fmla="*/ 143315 w 337212"/>
                <a:gd name="connsiteY82" fmla="*/ 169638 h 309563"/>
                <a:gd name="connsiteX83" fmla="*/ 135334 w 337212"/>
                <a:gd name="connsiteY83" fmla="*/ 185479 h 309563"/>
                <a:gd name="connsiteX84" fmla="*/ 119374 w 337212"/>
                <a:gd name="connsiteY84" fmla="*/ 177559 h 309563"/>
                <a:gd name="connsiteX85" fmla="*/ 108733 w 337212"/>
                <a:gd name="connsiteY85" fmla="*/ 148518 h 309563"/>
                <a:gd name="connsiteX86" fmla="*/ 108733 w 337212"/>
                <a:gd name="connsiteY86" fmla="*/ 295043 h 309563"/>
                <a:gd name="connsiteX87" fmla="*/ 94102 w 337212"/>
                <a:gd name="connsiteY87" fmla="*/ 309563 h 309563"/>
                <a:gd name="connsiteX88" fmla="*/ 78141 w 337212"/>
                <a:gd name="connsiteY88" fmla="*/ 295043 h 309563"/>
                <a:gd name="connsiteX89" fmla="*/ 78141 w 337212"/>
                <a:gd name="connsiteY89" fmla="*/ 202640 h 309563"/>
                <a:gd name="connsiteX90" fmla="*/ 66171 w 337212"/>
                <a:gd name="connsiteY90" fmla="*/ 202640 h 309563"/>
                <a:gd name="connsiteX91" fmla="*/ 66171 w 337212"/>
                <a:gd name="connsiteY91" fmla="*/ 295043 h 309563"/>
                <a:gd name="connsiteX92" fmla="*/ 50210 w 337212"/>
                <a:gd name="connsiteY92" fmla="*/ 309563 h 309563"/>
                <a:gd name="connsiteX93" fmla="*/ 35579 w 337212"/>
                <a:gd name="connsiteY93" fmla="*/ 295043 h 309563"/>
                <a:gd name="connsiteX94" fmla="*/ 35579 w 337212"/>
                <a:gd name="connsiteY94" fmla="*/ 148518 h 309563"/>
                <a:gd name="connsiteX95" fmla="*/ 24938 w 337212"/>
                <a:gd name="connsiteY95" fmla="*/ 177559 h 309563"/>
                <a:gd name="connsiteX96" fmla="*/ 8978 w 337212"/>
                <a:gd name="connsiteY96" fmla="*/ 185479 h 309563"/>
                <a:gd name="connsiteX97" fmla="*/ 997 w 337212"/>
                <a:gd name="connsiteY97" fmla="*/ 169638 h 309563"/>
                <a:gd name="connsiteX98" fmla="*/ 32919 w 337212"/>
                <a:gd name="connsiteY98" fmla="*/ 74595 h 309563"/>
                <a:gd name="connsiteX99" fmla="*/ 46220 w 337212"/>
                <a:gd name="connsiteY99" fmla="*/ 66675 h 309563"/>
                <a:gd name="connsiteX100" fmla="*/ 289643 w 337212"/>
                <a:gd name="connsiteY100" fmla="*/ 49213 h 309563"/>
                <a:gd name="connsiteX101" fmla="*/ 309487 w 337212"/>
                <a:gd name="connsiteY101" fmla="*/ 68263 h 309563"/>
                <a:gd name="connsiteX102" fmla="*/ 289643 w 337212"/>
                <a:gd name="connsiteY102" fmla="*/ 87313 h 309563"/>
                <a:gd name="connsiteX103" fmla="*/ 269799 w 337212"/>
                <a:gd name="connsiteY103" fmla="*/ 68263 h 309563"/>
                <a:gd name="connsiteX104" fmla="*/ 271122 w 337212"/>
                <a:gd name="connsiteY104" fmla="*/ 68263 h 309563"/>
                <a:gd name="connsiteX105" fmla="*/ 272445 w 337212"/>
                <a:gd name="connsiteY105" fmla="*/ 59373 h 309563"/>
                <a:gd name="connsiteX106" fmla="*/ 289643 w 337212"/>
                <a:gd name="connsiteY106" fmla="*/ 49213 h 309563"/>
                <a:gd name="connsiteX107" fmla="*/ 244544 w 337212"/>
                <a:gd name="connsiteY107" fmla="*/ 33338 h 309563"/>
                <a:gd name="connsiteX108" fmla="*/ 266625 w 337212"/>
                <a:gd name="connsiteY108" fmla="*/ 55699 h 309563"/>
                <a:gd name="connsiteX109" fmla="*/ 244544 w 337212"/>
                <a:gd name="connsiteY109" fmla="*/ 79376 h 309563"/>
                <a:gd name="connsiteX110" fmla="*/ 223762 w 337212"/>
                <a:gd name="connsiteY110" fmla="*/ 63592 h 309563"/>
                <a:gd name="connsiteX111" fmla="*/ 226360 w 337212"/>
                <a:gd name="connsiteY111" fmla="*/ 49123 h 309563"/>
                <a:gd name="connsiteX112" fmla="*/ 226360 w 337212"/>
                <a:gd name="connsiteY112" fmla="*/ 43861 h 309563"/>
                <a:gd name="connsiteX113" fmla="*/ 244544 w 337212"/>
                <a:gd name="connsiteY113" fmla="*/ 33338 h 309563"/>
                <a:gd name="connsiteX114" fmla="*/ 192806 w 337212"/>
                <a:gd name="connsiteY114" fmla="*/ 23813 h 309563"/>
                <a:gd name="connsiteX115" fmla="*/ 217412 w 337212"/>
                <a:gd name="connsiteY115" fmla="*/ 48420 h 309563"/>
                <a:gd name="connsiteX116" fmla="*/ 192806 w 337212"/>
                <a:gd name="connsiteY116" fmla="*/ 73026 h 309563"/>
                <a:gd name="connsiteX117" fmla="*/ 168199 w 337212"/>
                <a:gd name="connsiteY117" fmla="*/ 51010 h 309563"/>
                <a:gd name="connsiteX118" fmla="*/ 170789 w 337212"/>
                <a:gd name="connsiteY118" fmla="*/ 39354 h 309563"/>
                <a:gd name="connsiteX119" fmla="*/ 170789 w 337212"/>
                <a:gd name="connsiteY119" fmla="*/ 38059 h 309563"/>
                <a:gd name="connsiteX120" fmla="*/ 192806 w 337212"/>
                <a:gd name="connsiteY120" fmla="*/ 23813 h 309563"/>
                <a:gd name="connsiteX121" fmla="*/ 133275 w 337212"/>
                <a:gd name="connsiteY121" fmla="*/ 12700 h 309563"/>
                <a:gd name="connsiteX122" fmla="*/ 160262 w 337212"/>
                <a:gd name="connsiteY122" fmla="*/ 39029 h 309563"/>
                <a:gd name="connsiteX123" fmla="*/ 133275 w 337212"/>
                <a:gd name="connsiteY123" fmla="*/ 66675 h 309563"/>
                <a:gd name="connsiteX124" fmla="*/ 106287 w 337212"/>
                <a:gd name="connsiteY124" fmla="*/ 48245 h 309563"/>
                <a:gd name="connsiteX125" fmla="*/ 111685 w 337212"/>
                <a:gd name="connsiteY125" fmla="*/ 29814 h 309563"/>
                <a:gd name="connsiteX126" fmla="*/ 110335 w 337212"/>
                <a:gd name="connsiteY126" fmla="*/ 23232 h 309563"/>
                <a:gd name="connsiteX127" fmla="*/ 133275 w 337212"/>
                <a:gd name="connsiteY127" fmla="*/ 12700 h 309563"/>
                <a:gd name="connsiteX128" fmla="*/ 72809 w 337212"/>
                <a:gd name="connsiteY128" fmla="*/ 0 h 309563"/>
                <a:gd name="connsiteX129" fmla="*/ 101525 w 337212"/>
                <a:gd name="connsiteY129" fmla="*/ 30163 h 309563"/>
                <a:gd name="connsiteX130" fmla="*/ 72809 w 337212"/>
                <a:gd name="connsiteY130" fmla="*/ 60325 h 309563"/>
                <a:gd name="connsiteX131" fmla="*/ 42787 w 337212"/>
                <a:gd name="connsiteY131" fmla="*/ 30163 h 309563"/>
                <a:gd name="connsiteX132" fmla="*/ 72809 w 337212"/>
                <a:gd name="connsiteY132" fmla="*/ 0 h 309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Lst>
              <a:rect l="l" t="t" r="r" b="b"/>
              <a:pathLst>
                <a:path w="337212" h="309563">
                  <a:moveTo>
                    <a:pt x="117399" y="192088"/>
                  </a:moveTo>
                  <a:cubicBezTo>
                    <a:pt x="121632" y="194720"/>
                    <a:pt x="125866" y="196036"/>
                    <a:pt x="130099" y="196036"/>
                  </a:cubicBezTo>
                  <a:cubicBezTo>
                    <a:pt x="130099" y="196036"/>
                    <a:pt x="130099" y="196036"/>
                    <a:pt x="130099" y="278941"/>
                  </a:cubicBezTo>
                  <a:cubicBezTo>
                    <a:pt x="130099" y="285521"/>
                    <a:pt x="124455" y="290785"/>
                    <a:pt x="117399" y="292101"/>
                  </a:cubicBezTo>
                  <a:close/>
                  <a:moveTo>
                    <a:pt x="176137" y="187325"/>
                  </a:moveTo>
                  <a:cubicBezTo>
                    <a:pt x="179841" y="189956"/>
                    <a:pt x="183546" y="191271"/>
                    <a:pt x="187250" y="191271"/>
                  </a:cubicBezTo>
                  <a:cubicBezTo>
                    <a:pt x="187250" y="191271"/>
                    <a:pt x="187250" y="191271"/>
                    <a:pt x="187250" y="267562"/>
                  </a:cubicBezTo>
                  <a:cubicBezTo>
                    <a:pt x="187250" y="274139"/>
                    <a:pt x="182311" y="279400"/>
                    <a:pt x="176137" y="279400"/>
                  </a:cubicBezTo>
                  <a:cubicBezTo>
                    <a:pt x="176137" y="279400"/>
                    <a:pt x="176137" y="279400"/>
                    <a:pt x="176137" y="187325"/>
                  </a:cubicBezTo>
                  <a:close/>
                  <a:moveTo>
                    <a:pt x="231699" y="180975"/>
                  </a:moveTo>
                  <a:cubicBezTo>
                    <a:pt x="233967" y="183646"/>
                    <a:pt x="236235" y="183646"/>
                    <a:pt x="239637" y="184982"/>
                  </a:cubicBezTo>
                  <a:cubicBezTo>
                    <a:pt x="239637" y="184982"/>
                    <a:pt x="239637" y="184982"/>
                    <a:pt x="239637" y="254429"/>
                  </a:cubicBezTo>
                  <a:cubicBezTo>
                    <a:pt x="239637" y="259771"/>
                    <a:pt x="236235" y="263778"/>
                    <a:pt x="231699" y="265113"/>
                  </a:cubicBezTo>
                  <a:close/>
                  <a:moveTo>
                    <a:pt x="277737" y="177800"/>
                  </a:moveTo>
                  <a:cubicBezTo>
                    <a:pt x="280458" y="179099"/>
                    <a:pt x="283180" y="180398"/>
                    <a:pt x="287262" y="180398"/>
                  </a:cubicBezTo>
                  <a:cubicBezTo>
                    <a:pt x="287262" y="180398"/>
                    <a:pt x="287262" y="180398"/>
                    <a:pt x="287262" y="238847"/>
                  </a:cubicBezTo>
                  <a:cubicBezTo>
                    <a:pt x="287262" y="244043"/>
                    <a:pt x="283180" y="247939"/>
                    <a:pt x="277737" y="249238"/>
                  </a:cubicBezTo>
                  <a:close/>
                  <a:moveTo>
                    <a:pt x="280912" y="92075"/>
                  </a:moveTo>
                  <a:cubicBezTo>
                    <a:pt x="282241" y="92075"/>
                    <a:pt x="306164" y="92075"/>
                    <a:pt x="307493" y="92075"/>
                  </a:cubicBezTo>
                  <a:cubicBezTo>
                    <a:pt x="311481" y="92075"/>
                    <a:pt x="314139" y="94694"/>
                    <a:pt x="315468" y="97314"/>
                  </a:cubicBezTo>
                  <a:cubicBezTo>
                    <a:pt x="315468" y="97314"/>
                    <a:pt x="315468" y="97314"/>
                    <a:pt x="336733" y="158869"/>
                  </a:cubicBezTo>
                  <a:cubicBezTo>
                    <a:pt x="338062" y="162798"/>
                    <a:pt x="336733" y="168037"/>
                    <a:pt x="331417" y="169347"/>
                  </a:cubicBezTo>
                  <a:cubicBezTo>
                    <a:pt x="327430" y="170657"/>
                    <a:pt x="322113" y="168037"/>
                    <a:pt x="320784" y="164108"/>
                  </a:cubicBezTo>
                  <a:cubicBezTo>
                    <a:pt x="320784" y="164108"/>
                    <a:pt x="320784" y="164108"/>
                    <a:pt x="314139" y="145772"/>
                  </a:cubicBezTo>
                  <a:cubicBezTo>
                    <a:pt x="314139" y="145772"/>
                    <a:pt x="314139" y="145772"/>
                    <a:pt x="314139" y="238761"/>
                  </a:cubicBezTo>
                  <a:cubicBezTo>
                    <a:pt x="314139" y="243999"/>
                    <a:pt x="310152" y="249238"/>
                    <a:pt x="304835" y="249238"/>
                  </a:cubicBezTo>
                  <a:cubicBezTo>
                    <a:pt x="299519" y="249238"/>
                    <a:pt x="294203" y="243999"/>
                    <a:pt x="294203" y="238761"/>
                  </a:cubicBezTo>
                  <a:cubicBezTo>
                    <a:pt x="294203" y="238761"/>
                    <a:pt x="294203" y="238761"/>
                    <a:pt x="294203" y="179824"/>
                  </a:cubicBezTo>
                  <a:cubicBezTo>
                    <a:pt x="294203" y="179824"/>
                    <a:pt x="294203" y="179824"/>
                    <a:pt x="288886" y="179824"/>
                  </a:cubicBezTo>
                  <a:cubicBezTo>
                    <a:pt x="291545" y="179824"/>
                    <a:pt x="292874" y="179824"/>
                    <a:pt x="294203" y="178515"/>
                  </a:cubicBezTo>
                  <a:cubicBezTo>
                    <a:pt x="302177" y="175895"/>
                    <a:pt x="307493" y="166727"/>
                    <a:pt x="304835" y="157560"/>
                  </a:cubicBezTo>
                  <a:cubicBezTo>
                    <a:pt x="304835" y="157560"/>
                    <a:pt x="304835" y="157560"/>
                    <a:pt x="280912" y="92075"/>
                  </a:cubicBezTo>
                  <a:close/>
                  <a:moveTo>
                    <a:pt x="231699" y="82550"/>
                  </a:moveTo>
                  <a:cubicBezTo>
                    <a:pt x="235715" y="82550"/>
                    <a:pt x="239730" y="82550"/>
                    <a:pt x="243745" y="82550"/>
                  </a:cubicBezTo>
                  <a:cubicBezTo>
                    <a:pt x="253115" y="82550"/>
                    <a:pt x="262484" y="82550"/>
                    <a:pt x="262484" y="82550"/>
                  </a:cubicBezTo>
                  <a:cubicBezTo>
                    <a:pt x="267838" y="82550"/>
                    <a:pt x="271854" y="85177"/>
                    <a:pt x="273192" y="89117"/>
                  </a:cubicBezTo>
                  <a:cubicBezTo>
                    <a:pt x="273192" y="89117"/>
                    <a:pt x="273192" y="89117"/>
                    <a:pt x="297285" y="160041"/>
                  </a:cubicBezTo>
                  <a:cubicBezTo>
                    <a:pt x="299962" y="165294"/>
                    <a:pt x="297285" y="170548"/>
                    <a:pt x="291931" y="171861"/>
                  </a:cubicBezTo>
                  <a:cubicBezTo>
                    <a:pt x="286577" y="174488"/>
                    <a:pt x="281223" y="170548"/>
                    <a:pt x="279885" y="166608"/>
                  </a:cubicBezTo>
                  <a:cubicBezTo>
                    <a:pt x="279885" y="166608"/>
                    <a:pt x="279885" y="166608"/>
                    <a:pt x="271854" y="144280"/>
                  </a:cubicBezTo>
                  <a:cubicBezTo>
                    <a:pt x="271854" y="144280"/>
                    <a:pt x="271854" y="144280"/>
                    <a:pt x="271854" y="253292"/>
                  </a:cubicBezTo>
                  <a:cubicBezTo>
                    <a:pt x="271854" y="259859"/>
                    <a:pt x="266500" y="265113"/>
                    <a:pt x="259807" y="265113"/>
                  </a:cubicBezTo>
                  <a:cubicBezTo>
                    <a:pt x="253115" y="265113"/>
                    <a:pt x="247761" y="259859"/>
                    <a:pt x="247761" y="253292"/>
                  </a:cubicBezTo>
                  <a:cubicBezTo>
                    <a:pt x="247761" y="253292"/>
                    <a:pt x="247761" y="253292"/>
                    <a:pt x="247761" y="183682"/>
                  </a:cubicBezTo>
                  <a:cubicBezTo>
                    <a:pt x="257130" y="179742"/>
                    <a:pt x="262484" y="169235"/>
                    <a:pt x="258469" y="160041"/>
                  </a:cubicBezTo>
                  <a:cubicBezTo>
                    <a:pt x="258469" y="160041"/>
                    <a:pt x="258469" y="160041"/>
                    <a:pt x="231699" y="82550"/>
                  </a:cubicBezTo>
                  <a:close/>
                  <a:moveTo>
                    <a:pt x="177724" y="77788"/>
                  </a:moveTo>
                  <a:cubicBezTo>
                    <a:pt x="177724" y="77788"/>
                    <a:pt x="213196" y="77788"/>
                    <a:pt x="214510" y="77788"/>
                  </a:cubicBezTo>
                  <a:cubicBezTo>
                    <a:pt x="219765" y="77788"/>
                    <a:pt x="223707" y="80406"/>
                    <a:pt x="225021" y="85643"/>
                  </a:cubicBezTo>
                  <a:cubicBezTo>
                    <a:pt x="225021" y="85643"/>
                    <a:pt x="225021" y="85643"/>
                    <a:pt x="252610" y="162884"/>
                  </a:cubicBezTo>
                  <a:cubicBezTo>
                    <a:pt x="253924" y="168121"/>
                    <a:pt x="251296" y="174667"/>
                    <a:pt x="246041" y="175976"/>
                  </a:cubicBezTo>
                  <a:cubicBezTo>
                    <a:pt x="239472" y="178595"/>
                    <a:pt x="234217" y="175976"/>
                    <a:pt x="231590" y="169430"/>
                  </a:cubicBezTo>
                  <a:cubicBezTo>
                    <a:pt x="231590" y="169430"/>
                    <a:pt x="231590" y="169430"/>
                    <a:pt x="223707" y="145865"/>
                  </a:cubicBezTo>
                  <a:cubicBezTo>
                    <a:pt x="223707" y="145865"/>
                    <a:pt x="223707" y="145865"/>
                    <a:pt x="223707" y="266309"/>
                  </a:cubicBezTo>
                  <a:cubicBezTo>
                    <a:pt x="223707" y="272855"/>
                    <a:pt x="218452" y="279401"/>
                    <a:pt x="210569" y="279401"/>
                  </a:cubicBezTo>
                  <a:cubicBezTo>
                    <a:pt x="204000" y="279401"/>
                    <a:pt x="198745" y="272855"/>
                    <a:pt x="198745" y="266309"/>
                  </a:cubicBezTo>
                  <a:cubicBezTo>
                    <a:pt x="198745" y="266309"/>
                    <a:pt x="198745" y="266309"/>
                    <a:pt x="198745" y="189068"/>
                  </a:cubicBezTo>
                  <a:cubicBezTo>
                    <a:pt x="198745" y="189068"/>
                    <a:pt x="198745" y="189068"/>
                    <a:pt x="197759" y="189068"/>
                  </a:cubicBezTo>
                  <a:lnTo>
                    <a:pt x="194803" y="189068"/>
                  </a:lnTo>
                  <a:cubicBezTo>
                    <a:pt x="200059" y="187759"/>
                    <a:pt x="204000" y="183831"/>
                    <a:pt x="206628" y="178595"/>
                  </a:cubicBezTo>
                  <a:cubicBezTo>
                    <a:pt x="209255" y="173358"/>
                    <a:pt x="209255" y="168121"/>
                    <a:pt x="206628" y="162884"/>
                  </a:cubicBezTo>
                  <a:cubicBezTo>
                    <a:pt x="206628" y="162884"/>
                    <a:pt x="206628" y="162884"/>
                    <a:pt x="177724" y="79097"/>
                  </a:cubicBezTo>
                  <a:cubicBezTo>
                    <a:pt x="177724" y="79097"/>
                    <a:pt x="177724" y="77788"/>
                    <a:pt x="177724" y="77788"/>
                  </a:cubicBezTo>
                  <a:close/>
                  <a:moveTo>
                    <a:pt x="120574" y="73025"/>
                  </a:moveTo>
                  <a:cubicBezTo>
                    <a:pt x="120574" y="73025"/>
                    <a:pt x="157008" y="73025"/>
                    <a:pt x="157008" y="73025"/>
                  </a:cubicBezTo>
                  <a:cubicBezTo>
                    <a:pt x="162213" y="73025"/>
                    <a:pt x="167418" y="75668"/>
                    <a:pt x="168720" y="80953"/>
                  </a:cubicBezTo>
                  <a:cubicBezTo>
                    <a:pt x="168720" y="80953"/>
                    <a:pt x="168720" y="80953"/>
                    <a:pt x="197347" y="166840"/>
                  </a:cubicBezTo>
                  <a:cubicBezTo>
                    <a:pt x="199949" y="172125"/>
                    <a:pt x="197347" y="178732"/>
                    <a:pt x="190840" y="181375"/>
                  </a:cubicBezTo>
                  <a:cubicBezTo>
                    <a:pt x="184334" y="184017"/>
                    <a:pt x="177828" y="180053"/>
                    <a:pt x="176527" y="173447"/>
                  </a:cubicBezTo>
                  <a:lnTo>
                    <a:pt x="167418" y="148341"/>
                  </a:lnTo>
                  <a:cubicBezTo>
                    <a:pt x="167418" y="148341"/>
                    <a:pt x="167418" y="148341"/>
                    <a:pt x="167418" y="279153"/>
                  </a:cubicBezTo>
                  <a:cubicBezTo>
                    <a:pt x="167418" y="287081"/>
                    <a:pt x="160912" y="293688"/>
                    <a:pt x="153105" y="293688"/>
                  </a:cubicBezTo>
                  <a:cubicBezTo>
                    <a:pt x="145297" y="293688"/>
                    <a:pt x="140093" y="287081"/>
                    <a:pt x="140093" y="279153"/>
                  </a:cubicBezTo>
                  <a:cubicBezTo>
                    <a:pt x="140093" y="279153"/>
                    <a:pt x="140093" y="279153"/>
                    <a:pt x="140093" y="195909"/>
                  </a:cubicBezTo>
                  <a:cubicBezTo>
                    <a:pt x="140093" y="195909"/>
                    <a:pt x="140093" y="195909"/>
                    <a:pt x="133586" y="195909"/>
                  </a:cubicBezTo>
                  <a:cubicBezTo>
                    <a:pt x="134888" y="195909"/>
                    <a:pt x="136189" y="195909"/>
                    <a:pt x="138791" y="194588"/>
                  </a:cubicBezTo>
                  <a:cubicBezTo>
                    <a:pt x="150502" y="190624"/>
                    <a:pt x="155707" y="177411"/>
                    <a:pt x="151804" y="166840"/>
                  </a:cubicBezTo>
                  <a:cubicBezTo>
                    <a:pt x="151804" y="166840"/>
                    <a:pt x="151804" y="166840"/>
                    <a:pt x="120574" y="73025"/>
                  </a:cubicBezTo>
                  <a:close/>
                  <a:moveTo>
                    <a:pt x="46220" y="66675"/>
                  </a:moveTo>
                  <a:cubicBezTo>
                    <a:pt x="47550" y="66675"/>
                    <a:pt x="59520" y="66675"/>
                    <a:pt x="72821" y="66675"/>
                  </a:cubicBezTo>
                  <a:cubicBezTo>
                    <a:pt x="84792" y="66675"/>
                    <a:pt x="96762" y="66675"/>
                    <a:pt x="98092" y="66675"/>
                  </a:cubicBezTo>
                  <a:cubicBezTo>
                    <a:pt x="103413" y="66675"/>
                    <a:pt x="108733" y="69315"/>
                    <a:pt x="111393" y="74595"/>
                  </a:cubicBezTo>
                  <a:cubicBezTo>
                    <a:pt x="111393" y="74595"/>
                    <a:pt x="111393" y="74595"/>
                    <a:pt x="143315" y="169638"/>
                  </a:cubicBezTo>
                  <a:cubicBezTo>
                    <a:pt x="145975" y="176239"/>
                    <a:pt x="143315" y="184159"/>
                    <a:pt x="135334" y="185479"/>
                  </a:cubicBezTo>
                  <a:cubicBezTo>
                    <a:pt x="128684" y="188119"/>
                    <a:pt x="122034" y="184159"/>
                    <a:pt x="119374" y="177559"/>
                  </a:cubicBezTo>
                  <a:cubicBezTo>
                    <a:pt x="119374" y="177559"/>
                    <a:pt x="119374" y="177559"/>
                    <a:pt x="108733" y="148518"/>
                  </a:cubicBezTo>
                  <a:cubicBezTo>
                    <a:pt x="108733" y="148518"/>
                    <a:pt x="108733" y="148518"/>
                    <a:pt x="108733" y="295043"/>
                  </a:cubicBezTo>
                  <a:cubicBezTo>
                    <a:pt x="108733" y="302963"/>
                    <a:pt x="102083" y="309563"/>
                    <a:pt x="94102" y="309563"/>
                  </a:cubicBezTo>
                  <a:cubicBezTo>
                    <a:pt x="84792" y="309563"/>
                    <a:pt x="78141" y="302963"/>
                    <a:pt x="78141" y="295043"/>
                  </a:cubicBezTo>
                  <a:cubicBezTo>
                    <a:pt x="78141" y="295043"/>
                    <a:pt x="78141" y="295043"/>
                    <a:pt x="78141" y="202640"/>
                  </a:cubicBezTo>
                  <a:cubicBezTo>
                    <a:pt x="78141" y="202640"/>
                    <a:pt x="78141" y="202640"/>
                    <a:pt x="66171" y="202640"/>
                  </a:cubicBezTo>
                  <a:cubicBezTo>
                    <a:pt x="66171" y="202640"/>
                    <a:pt x="66171" y="202640"/>
                    <a:pt x="66171" y="295043"/>
                  </a:cubicBezTo>
                  <a:cubicBezTo>
                    <a:pt x="66171" y="302963"/>
                    <a:pt x="59520" y="309563"/>
                    <a:pt x="50210" y="309563"/>
                  </a:cubicBezTo>
                  <a:cubicBezTo>
                    <a:pt x="42229" y="309563"/>
                    <a:pt x="35579" y="302963"/>
                    <a:pt x="35579" y="295043"/>
                  </a:cubicBezTo>
                  <a:cubicBezTo>
                    <a:pt x="35579" y="295043"/>
                    <a:pt x="35579" y="295043"/>
                    <a:pt x="35579" y="148518"/>
                  </a:cubicBezTo>
                  <a:cubicBezTo>
                    <a:pt x="35579" y="148518"/>
                    <a:pt x="35579" y="148518"/>
                    <a:pt x="24938" y="177559"/>
                  </a:cubicBezTo>
                  <a:cubicBezTo>
                    <a:pt x="22278" y="184159"/>
                    <a:pt x="15628" y="188119"/>
                    <a:pt x="8978" y="185479"/>
                  </a:cubicBezTo>
                  <a:cubicBezTo>
                    <a:pt x="997" y="184159"/>
                    <a:pt x="-1663" y="176239"/>
                    <a:pt x="997" y="169638"/>
                  </a:cubicBezTo>
                  <a:cubicBezTo>
                    <a:pt x="997" y="169638"/>
                    <a:pt x="997" y="169638"/>
                    <a:pt x="32919" y="74595"/>
                  </a:cubicBezTo>
                  <a:cubicBezTo>
                    <a:pt x="35579" y="69315"/>
                    <a:pt x="40899" y="66675"/>
                    <a:pt x="46220" y="66675"/>
                  </a:cubicBezTo>
                  <a:close/>
                  <a:moveTo>
                    <a:pt x="289643" y="49213"/>
                  </a:moveTo>
                  <a:cubicBezTo>
                    <a:pt x="301549" y="49213"/>
                    <a:pt x="309487" y="58103"/>
                    <a:pt x="309487" y="68263"/>
                  </a:cubicBezTo>
                  <a:cubicBezTo>
                    <a:pt x="309487" y="79693"/>
                    <a:pt x="300227" y="87313"/>
                    <a:pt x="289643" y="87313"/>
                  </a:cubicBezTo>
                  <a:cubicBezTo>
                    <a:pt x="280383" y="87313"/>
                    <a:pt x="269799" y="79693"/>
                    <a:pt x="269799" y="68263"/>
                  </a:cubicBezTo>
                  <a:cubicBezTo>
                    <a:pt x="269799" y="68263"/>
                    <a:pt x="271122" y="68263"/>
                    <a:pt x="271122" y="68263"/>
                  </a:cubicBezTo>
                  <a:cubicBezTo>
                    <a:pt x="271122" y="65723"/>
                    <a:pt x="272445" y="63183"/>
                    <a:pt x="272445" y="59373"/>
                  </a:cubicBezTo>
                  <a:cubicBezTo>
                    <a:pt x="276414" y="54293"/>
                    <a:pt x="283028" y="49213"/>
                    <a:pt x="289643" y="49213"/>
                  </a:cubicBezTo>
                  <a:close/>
                  <a:moveTo>
                    <a:pt x="244544" y="33338"/>
                  </a:moveTo>
                  <a:cubicBezTo>
                    <a:pt x="257533" y="33338"/>
                    <a:pt x="266625" y="43861"/>
                    <a:pt x="266625" y="55699"/>
                  </a:cubicBezTo>
                  <a:cubicBezTo>
                    <a:pt x="266625" y="68853"/>
                    <a:pt x="256234" y="79376"/>
                    <a:pt x="244544" y="79376"/>
                  </a:cubicBezTo>
                  <a:cubicBezTo>
                    <a:pt x="235452" y="79376"/>
                    <a:pt x="226360" y="72799"/>
                    <a:pt x="223762" y="63592"/>
                  </a:cubicBezTo>
                  <a:cubicBezTo>
                    <a:pt x="225061" y="59645"/>
                    <a:pt x="226360" y="54384"/>
                    <a:pt x="226360" y="49123"/>
                  </a:cubicBezTo>
                  <a:cubicBezTo>
                    <a:pt x="226360" y="47807"/>
                    <a:pt x="226360" y="46492"/>
                    <a:pt x="226360" y="43861"/>
                  </a:cubicBezTo>
                  <a:cubicBezTo>
                    <a:pt x="230256" y="37284"/>
                    <a:pt x="236751" y="33338"/>
                    <a:pt x="244544" y="33338"/>
                  </a:cubicBezTo>
                  <a:close/>
                  <a:moveTo>
                    <a:pt x="192806" y="23813"/>
                  </a:moveTo>
                  <a:cubicBezTo>
                    <a:pt x="205756" y="23813"/>
                    <a:pt x="217412" y="35469"/>
                    <a:pt x="217412" y="48420"/>
                  </a:cubicBezTo>
                  <a:cubicBezTo>
                    <a:pt x="217412" y="62665"/>
                    <a:pt x="205756" y="73026"/>
                    <a:pt x="192806" y="73026"/>
                  </a:cubicBezTo>
                  <a:cubicBezTo>
                    <a:pt x="179855" y="73026"/>
                    <a:pt x="169494" y="63961"/>
                    <a:pt x="168199" y="51010"/>
                  </a:cubicBezTo>
                  <a:cubicBezTo>
                    <a:pt x="169494" y="48420"/>
                    <a:pt x="170789" y="44534"/>
                    <a:pt x="170789" y="39354"/>
                  </a:cubicBezTo>
                  <a:cubicBezTo>
                    <a:pt x="170789" y="39354"/>
                    <a:pt x="170789" y="39354"/>
                    <a:pt x="170789" y="38059"/>
                  </a:cubicBezTo>
                  <a:cubicBezTo>
                    <a:pt x="174674" y="30288"/>
                    <a:pt x="182445" y="23813"/>
                    <a:pt x="192806" y="23813"/>
                  </a:cubicBezTo>
                  <a:close/>
                  <a:moveTo>
                    <a:pt x="133275" y="12700"/>
                  </a:moveTo>
                  <a:cubicBezTo>
                    <a:pt x="148118" y="12700"/>
                    <a:pt x="160262" y="24548"/>
                    <a:pt x="160262" y="39029"/>
                  </a:cubicBezTo>
                  <a:cubicBezTo>
                    <a:pt x="160262" y="54827"/>
                    <a:pt x="148118" y="66675"/>
                    <a:pt x="133275" y="66675"/>
                  </a:cubicBezTo>
                  <a:cubicBezTo>
                    <a:pt x="121130" y="66675"/>
                    <a:pt x="110335" y="60093"/>
                    <a:pt x="106287" y="48245"/>
                  </a:cubicBezTo>
                  <a:cubicBezTo>
                    <a:pt x="108986" y="42979"/>
                    <a:pt x="111685" y="36396"/>
                    <a:pt x="111685" y="29814"/>
                  </a:cubicBezTo>
                  <a:cubicBezTo>
                    <a:pt x="111685" y="27181"/>
                    <a:pt x="110335" y="25865"/>
                    <a:pt x="110335" y="23232"/>
                  </a:cubicBezTo>
                  <a:cubicBezTo>
                    <a:pt x="115733" y="16649"/>
                    <a:pt x="123829" y="12700"/>
                    <a:pt x="133275" y="12700"/>
                  </a:cubicBezTo>
                  <a:close/>
                  <a:moveTo>
                    <a:pt x="72809" y="0"/>
                  </a:moveTo>
                  <a:cubicBezTo>
                    <a:pt x="88472" y="0"/>
                    <a:pt x="101525" y="14426"/>
                    <a:pt x="101525" y="30163"/>
                  </a:cubicBezTo>
                  <a:cubicBezTo>
                    <a:pt x="101525" y="47211"/>
                    <a:pt x="87167" y="60325"/>
                    <a:pt x="72809" y="60325"/>
                  </a:cubicBezTo>
                  <a:cubicBezTo>
                    <a:pt x="57145" y="60325"/>
                    <a:pt x="42787" y="47211"/>
                    <a:pt x="42787" y="30163"/>
                  </a:cubicBezTo>
                  <a:cubicBezTo>
                    <a:pt x="42787" y="14426"/>
                    <a:pt x="55840" y="0"/>
                    <a:pt x="72809"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endParaRPr lang="zh-CN" altLang="en-US" dirty="0">
                <a:latin typeface="Arial" panose="020B0604020202020204" pitchFamily="34" charset="0"/>
                <a:ea typeface="思源黑体 CN Medium" panose="020B0600000000000000" pitchFamily="34" charset="-122"/>
                <a:sym typeface="Arial" panose="020B0604020202020204" pitchFamily="34" charset="0"/>
              </a:endParaRPr>
            </a:p>
          </p:txBody>
        </p:sp>
      </p:grpSp>
      <p:grpSp>
        <p:nvGrpSpPr>
          <p:cNvPr id="7" name="组合 6"/>
          <p:cNvGrpSpPr/>
          <p:nvPr/>
        </p:nvGrpSpPr>
        <p:grpSpPr>
          <a:xfrm>
            <a:off x="6457467" y="4114251"/>
            <a:ext cx="4552122" cy="1733968"/>
            <a:chOff x="6457467" y="4022810"/>
            <a:chExt cx="4552122" cy="1733968"/>
          </a:xfrm>
        </p:grpSpPr>
        <p:grpSp>
          <p:nvGrpSpPr>
            <p:cNvPr id="84" name="组合 83"/>
            <p:cNvGrpSpPr/>
            <p:nvPr/>
          </p:nvGrpSpPr>
          <p:grpSpPr>
            <a:xfrm rot="16200000">
              <a:off x="7866544" y="2613733"/>
              <a:ext cx="1733968" cy="4552122"/>
              <a:chOff x="941472" y="1892468"/>
              <a:chExt cx="2093929" cy="5497114"/>
            </a:xfrm>
          </p:grpSpPr>
          <p:sp>
            <p:nvSpPr>
              <p:cNvPr id="85" name="任意多边形: 形状 13"/>
              <p:cNvSpPr/>
              <p:nvPr/>
            </p:nvSpPr>
            <p:spPr>
              <a:xfrm>
                <a:off x="941472" y="1892469"/>
                <a:ext cx="2093929" cy="1142561"/>
              </a:xfrm>
              <a:custGeom>
                <a:avLst/>
                <a:gdLst>
                  <a:gd name="connsiteX0" fmla="*/ 419919 w 2519464"/>
                  <a:gd name="connsiteY0" fmla="*/ 0 h 1142561"/>
                  <a:gd name="connsiteX1" fmla="*/ 2099545 w 2519464"/>
                  <a:gd name="connsiteY1" fmla="*/ 0 h 1142561"/>
                  <a:gd name="connsiteX2" fmla="*/ 2519464 w 2519464"/>
                  <a:gd name="connsiteY2" fmla="*/ 419919 h 1142561"/>
                  <a:gd name="connsiteX3" fmla="*/ 2519464 w 2519464"/>
                  <a:gd name="connsiteY3" fmla="*/ 1142561 h 1142561"/>
                  <a:gd name="connsiteX4" fmla="*/ 0 w 2519464"/>
                  <a:gd name="connsiteY4" fmla="*/ 1142561 h 1142561"/>
                  <a:gd name="connsiteX5" fmla="*/ 0 w 2519464"/>
                  <a:gd name="connsiteY5" fmla="*/ 419919 h 1142561"/>
                  <a:gd name="connsiteX6" fmla="*/ 419919 w 2519464"/>
                  <a:gd name="connsiteY6" fmla="*/ 0 h 11425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519464" h="1142561">
                    <a:moveTo>
                      <a:pt x="419919" y="0"/>
                    </a:moveTo>
                    <a:lnTo>
                      <a:pt x="2099545" y="0"/>
                    </a:lnTo>
                    <a:cubicBezTo>
                      <a:pt x="2331460" y="0"/>
                      <a:pt x="2519464" y="188004"/>
                      <a:pt x="2519464" y="419919"/>
                    </a:cubicBezTo>
                    <a:lnTo>
                      <a:pt x="2519464" y="1142561"/>
                    </a:lnTo>
                    <a:lnTo>
                      <a:pt x="0" y="1142561"/>
                    </a:lnTo>
                    <a:lnTo>
                      <a:pt x="0" y="419919"/>
                    </a:lnTo>
                    <a:cubicBezTo>
                      <a:pt x="0" y="188004"/>
                      <a:pt x="188004" y="0"/>
                      <a:pt x="419919" y="0"/>
                    </a:cubicBezTo>
                    <a:close/>
                  </a:path>
                </a:pathLst>
              </a:custGeom>
              <a:solidFill>
                <a:srgbClr val="D92531"/>
              </a:solidFill>
              <a:ln w="38100">
                <a:noFill/>
              </a:ln>
              <a:effectLst>
                <a:outerShdw blurRad="1016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endParaRPr lang="zh-CN" altLang="en-US" dirty="0">
                  <a:latin typeface="Arial" panose="020B0604020202020204" pitchFamily="34" charset="0"/>
                  <a:ea typeface="思源黑体 CN Medium" panose="020B0600000000000000" pitchFamily="34" charset="-122"/>
                  <a:sym typeface="Arial" panose="020B0604020202020204" pitchFamily="34" charset="0"/>
                </a:endParaRPr>
              </a:p>
            </p:txBody>
          </p:sp>
          <p:sp>
            <p:nvSpPr>
              <p:cNvPr id="86" name="矩形: 圆角 1"/>
              <p:cNvSpPr/>
              <p:nvPr/>
            </p:nvSpPr>
            <p:spPr>
              <a:xfrm>
                <a:off x="941472" y="1892468"/>
                <a:ext cx="2093929" cy="5497114"/>
              </a:xfrm>
              <a:prstGeom prst="roundRect">
                <a:avLst/>
              </a:prstGeom>
              <a:noFill/>
              <a:ln w="127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endParaRPr lang="zh-CN" altLang="en-US" dirty="0">
                  <a:latin typeface="Arial" panose="020B0604020202020204" pitchFamily="34" charset="0"/>
                  <a:ea typeface="思源黑体 CN Medium" panose="020B0600000000000000" pitchFamily="34" charset="-122"/>
                  <a:sym typeface="Arial" panose="020B0604020202020204" pitchFamily="34" charset="0"/>
                </a:endParaRPr>
              </a:p>
            </p:txBody>
          </p:sp>
          <p:grpSp>
            <p:nvGrpSpPr>
              <p:cNvPr id="87" name="组合 86"/>
              <p:cNvGrpSpPr/>
              <p:nvPr/>
            </p:nvGrpSpPr>
            <p:grpSpPr>
              <a:xfrm>
                <a:off x="1516180" y="3322900"/>
                <a:ext cx="1314780" cy="3667286"/>
                <a:chOff x="2039585" y="2942361"/>
                <a:chExt cx="1314780" cy="3667286"/>
              </a:xfrm>
            </p:grpSpPr>
            <p:sp>
              <p:nvSpPr>
                <p:cNvPr id="89" name="item_content4"/>
                <p:cNvSpPr/>
                <p:nvPr/>
              </p:nvSpPr>
              <p:spPr>
                <a:xfrm rot="5400000">
                  <a:off x="669224" y="4320644"/>
                  <a:ext cx="3659364" cy="918642"/>
                </a:xfrm>
                <a:prstGeom prst="rect">
                  <a:avLst/>
                </a:prstGeom>
              </p:spPr>
              <p:txBody>
                <a:bodyPr wrap="square">
                  <a:spAutoFit/>
                  <a:scene3d>
                    <a:camera prst="orthographicFront"/>
                    <a:lightRig rig="threePt" dir="t"/>
                  </a:scene3d>
                  <a:sp3d contourW="12700"/>
                </a:bodyPr>
                <a:lstStyle/>
                <a:p>
                  <a:pPr marL="0" marR="0" lvl="0" indent="0" defTabSz="914400" rtl="0" eaLnBrk="1" fontAlgn="auto" latinLnBrk="0" hangingPunct="1">
                    <a:lnSpc>
                      <a:spcPct val="150000"/>
                    </a:lnSpc>
                    <a:spcBef>
                      <a:spcPts val="0"/>
                    </a:spcBef>
                    <a:spcAft>
                      <a:spcPts val="0"/>
                    </a:spcAft>
                    <a:buClrTx/>
                    <a:buSzTx/>
                    <a:buFontTx/>
                    <a:buNone/>
                    <a:defRPr/>
                  </a:pPr>
                  <a:r>
                    <a:rPr kumimoji="0" lang="zh-CN" altLang="en-US" sz="1000" b="0" i="0" u="none" strike="noStrike" kern="1200" cap="none" spc="0" normalizeH="0" baseline="0" noProof="0" dirty="0">
                      <a:ln>
                        <a:noFill/>
                      </a:ln>
                      <a:solidFill>
                        <a:prstClr val="black">
                          <a:lumMod val="50000"/>
                          <a:lumOff val="50000"/>
                        </a:prstClr>
                      </a:solidFill>
                      <a:effectLst/>
                      <a:uLnTx/>
                      <a:uFillTx/>
                      <a:latin typeface="Arial" panose="020B0604020202020204" pitchFamily="34" charset="0"/>
                      <a:ea typeface="思源黑体 CN Medium" panose="020B0600000000000000" pitchFamily="34" charset="-122"/>
                      <a:sym typeface="Arial" panose="020B0604020202020204" pitchFamily="34" charset="0"/>
                    </a:rPr>
                    <a:t>用户可以在投影仪或者计算机上进行演示，也可以将演示文稿打印出来，制作成胶片，以便应用到更广泛的领域中</a:t>
                  </a:r>
                </a:p>
              </p:txBody>
            </p:sp>
            <p:sp>
              <p:nvSpPr>
                <p:cNvPr id="90" name="item_title4"/>
                <p:cNvSpPr/>
                <p:nvPr/>
              </p:nvSpPr>
              <p:spPr>
                <a:xfrm rot="5400000">
                  <a:off x="1649518" y="4161637"/>
                  <a:ext cx="2924123" cy="485571"/>
                </a:xfrm>
                <a:prstGeom prst="rect">
                  <a:avLst/>
                </a:prstGeom>
              </p:spPr>
              <p:txBody>
                <a:bodyPr wrap="square">
                  <a:spAutoFit/>
                  <a:scene3d>
                    <a:camera prst="orthographicFront"/>
                    <a:lightRig rig="threePt" dir="t"/>
                  </a:scene3d>
                  <a:sp3d contourW="12700"/>
                </a:bodyPr>
                <a:lstStyle/>
                <a:p>
                  <a:pPr marL="0" marR="0" lvl="0" indent="0" algn="ctr" defTabSz="914400" rtl="0" eaLnBrk="1" fontAlgn="auto" latinLnBrk="0" hangingPunct="1">
                    <a:lnSpc>
                      <a:spcPct val="120000"/>
                    </a:lnSpc>
                    <a:spcBef>
                      <a:spcPts val="0"/>
                    </a:spcBef>
                    <a:spcAft>
                      <a:spcPts val="0"/>
                    </a:spcAft>
                    <a:buClrTx/>
                    <a:buSzTx/>
                    <a:buFontTx/>
                    <a:buNone/>
                    <a:defRPr/>
                  </a:pPr>
                  <a:r>
                    <a:rPr kumimoji="0" lang="zh-CN" altLang="en-US" sz="1800" b="1" i="0" u="none" strike="noStrike" kern="1200" cap="none" spc="0" normalizeH="0" baseline="0" noProof="0" dirty="0">
                      <a:ln>
                        <a:noFill/>
                      </a:ln>
                      <a:solidFill>
                        <a:prstClr val="black">
                          <a:lumMod val="65000"/>
                          <a:lumOff val="35000"/>
                        </a:prstClr>
                      </a:solidFill>
                      <a:effectLst/>
                      <a:uLnTx/>
                      <a:uFillTx/>
                      <a:latin typeface="Arial" panose="020B0604020202020204" pitchFamily="34" charset="0"/>
                      <a:ea typeface="思源黑体 CN Medium" panose="020B0600000000000000" pitchFamily="34" charset="-122"/>
                      <a:sym typeface="Arial" panose="020B0604020202020204" pitchFamily="34" charset="0"/>
                    </a:rPr>
                    <a:t>标题文字添加</a:t>
                  </a:r>
                </a:p>
              </p:txBody>
            </p:sp>
          </p:grpSp>
        </p:grpSp>
        <p:sp>
          <p:nvSpPr>
            <p:cNvPr id="92" name="椭圆 32"/>
            <p:cNvSpPr/>
            <p:nvPr/>
          </p:nvSpPr>
          <p:spPr>
            <a:xfrm>
              <a:off x="6644076" y="4573764"/>
              <a:ext cx="513564" cy="522278"/>
            </a:xfrm>
            <a:custGeom>
              <a:avLst/>
              <a:gdLst>
                <a:gd name="connsiteX0" fmla="*/ 78191 w 326253"/>
                <a:gd name="connsiteY0" fmla="*/ 141987 h 331788"/>
                <a:gd name="connsiteX1" fmla="*/ 93695 w 326253"/>
                <a:gd name="connsiteY1" fmla="*/ 171683 h 331788"/>
                <a:gd name="connsiteX2" fmla="*/ 80775 w 326253"/>
                <a:gd name="connsiteY2" fmla="*/ 215583 h 331788"/>
                <a:gd name="connsiteX3" fmla="*/ 159586 w 326253"/>
                <a:gd name="connsiteY3" fmla="*/ 183304 h 331788"/>
                <a:gd name="connsiteX4" fmla="*/ 172506 w 326253"/>
                <a:gd name="connsiteY4" fmla="*/ 171683 h 331788"/>
                <a:gd name="connsiteX5" fmla="*/ 194470 w 326253"/>
                <a:gd name="connsiteY5" fmla="*/ 192342 h 331788"/>
                <a:gd name="connsiteX6" fmla="*/ 181550 w 326253"/>
                <a:gd name="connsiteY6" fmla="*/ 285306 h 331788"/>
                <a:gd name="connsiteX7" fmla="*/ 181550 w 326253"/>
                <a:gd name="connsiteY7" fmla="*/ 286597 h 331788"/>
                <a:gd name="connsiteX8" fmla="*/ 194470 w 326253"/>
                <a:gd name="connsiteY8" fmla="*/ 304674 h 331788"/>
                <a:gd name="connsiteX9" fmla="*/ 195762 w 326253"/>
                <a:gd name="connsiteY9" fmla="*/ 304674 h 331788"/>
                <a:gd name="connsiteX10" fmla="*/ 209974 w 326253"/>
                <a:gd name="connsiteY10" fmla="*/ 286597 h 331788"/>
                <a:gd name="connsiteX11" fmla="*/ 209974 w 326253"/>
                <a:gd name="connsiteY11" fmla="*/ 285306 h 331788"/>
                <a:gd name="connsiteX12" fmla="*/ 197054 w 326253"/>
                <a:gd name="connsiteY12" fmla="*/ 192342 h 331788"/>
                <a:gd name="connsiteX13" fmla="*/ 217726 w 326253"/>
                <a:gd name="connsiteY13" fmla="*/ 171683 h 331788"/>
                <a:gd name="connsiteX14" fmla="*/ 230646 w 326253"/>
                <a:gd name="connsiteY14" fmla="*/ 183304 h 331788"/>
                <a:gd name="connsiteX15" fmla="*/ 261654 w 326253"/>
                <a:gd name="connsiteY15" fmla="*/ 196216 h 331788"/>
                <a:gd name="connsiteX16" fmla="*/ 308165 w 326253"/>
                <a:gd name="connsiteY16" fmla="*/ 255609 h 331788"/>
                <a:gd name="connsiteX17" fmla="*/ 324961 w 326253"/>
                <a:gd name="connsiteY17" fmla="*/ 295635 h 331788"/>
                <a:gd name="connsiteX18" fmla="*/ 326253 w 326253"/>
                <a:gd name="connsiteY18" fmla="*/ 304674 h 331788"/>
                <a:gd name="connsiteX19" fmla="*/ 321085 w 326253"/>
                <a:gd name="connsiteY19" fmla="*/ 331788 h 331788"/>
                <a:gd name="connsiteX20" fmla="*/ 271990 w 326253"/>
                <a:gd name="connsiteY20" fmla="*/ 331788 h 331788"/>
                <a:gd name="connsiteX21" fmla="*/ 279742 w 326253"/>
                <a:gd name="connsiteY21" fmla="*/ 304674 h 331788"/>
                <a:gd name="connsiteX22" fmla="*/ 268114 w 326253"/>
                <a:gd name="connsiteY22" fmla="*/ 278850 h 331788"/>
                <a:gd name="connsiteX23" fmla="*/ 268114 w 326253"/>
                <a:gd name="connsiteY23" fmla="*/ 331788 h 331788"/>
                <a:gd name="connsiteX24" fmla="*/ 122119 w 326253"/>
                <a:gd name="connsiteY24" fmla="*/ 331788 h 331788"/>
                <a:gd name="connsiteX25" fmla="*/ 122119 w 326253"/>
                <a:gd name="connsiteY25" fmla="*/ 250445 h 331788"/>
                <a:gd name="connsiteX26" fmla="*/ 56227 w 326253"/>
                <a:gd name="connsiteY26" fmla="*/ 267230 h 331788"/>
                <a:gd name="connsiteX27" fmla="*/ 35555 w 326253"/>
                <a:gd name="connsiteY27" fmla="*/ 256900 h 331788"/>
                <a:gd name="connsiteX28" fmla="*/ 38139 w 326253"/>
                <a:gd name="connsiteY28" fmla="*/ 193633 h 331788"/>
                <a:gd name="connsiteX29" fmla="*/ 49767 w 326253"/>
                <a:gd name="connsiteY29" fmla="*/ 156189 h 331788"/>
                <a:gd name="connsiteX30" fmla="*/ 78191 w 326253"/>
                <a:gd name="connsiteY30" fmla="*/ 141987 h 331788"/>
                <a:gd name="connsiteX31" fmla="*/ 99575 w 326253"/>
                <a:gd name="connsiteY31" fmla="*/ 82184 h 331788"/>
                <a:gd name="connsiteX32" fmla="*/ 116954 w 326253"/>
                <a:gd name="connsiteY32" fmla="*/ 90732 h 331788"/>
                <a:gd name="connsiteX33" fmla="*/ 116954 w 326253"/>
                <a:gd name="connsiteY33" fmla="*/ 95617 h 331788"/>
                <a:gd name="connsiteX34" fmla="*/ 114281 w 326253"/>
                <a:gd name="connsiteY34" fmla="*/ 96838 h 331788"/>
                <a:gd name="connsiteX35" fmla="*/ 112944 w 326253"/>
                <a:gd name="connsiteY35" fmla="*/ 96838 h 331788"/>
                <a:gd name="connsiteX36" fmla="*/ 95565 w 326253"/>
                <a:gd name="connsiteY36" fmla="*/ 87069 h 331788"/>
                <a:gd name="connsiteX37" fmla="*/ 94228 w 326253"/>
                <a:gd name="connsiteY37" fmla="*/ 83405 h 331788"/>
                <a:gd name="connsiteX38" fmla="*/ 99575 w 326253"/>
                <a:gd name="connsiteY38" fmla="*/ 82184 h 331788"/>
                <a:gd name="connsiteX39" fmla="*/ 24452 w 326253"/>
                <a:gd name="connsiteY39" fmla="*/ 82184 h 331788"/>
                <a:gd name="connsiteX40" fmla="*/ 29391 w 326253"/>
                <a:gd name="connsiteY40" fmla="*/ 83405 h 331788"/>
                <a:gd name="connsiteX41" fmla="*/ 28157 w 326253"/>
                <a:gd name="connsiteY41" fmla="*/ 87069 h 331788"/>
                <a:gd name="connsiteX42" fmla="*/ 12105 w 326253"/>
                <a:gd name="connsiteY42" fmla="*/ 96838 h 331788"/>
                <a:gd name="connsiteX43" fmla="*/ 10870 w 326253"/>
                <a:gd name="connsiteY43" fmla="*/ 96838 h 331788"/>
                <a:gd name="connsiteX44" fmla="*/ 7166 w 326253"/>
                <a:gd name="connsiteY44" fmla="*/ 95617 h 331788"/>
                <a:gd name="connsiteX45" fmla="*/ 8400 w 326253"/>
                <a:gd name="connsiteY45" fmla="*/ 90732 h 331788"/>
                <a:gd name="connsiteX46" fmla="*/ 24452 w 326253"/>
                <a:gd name="connsiteY46" fmla="*/ 82184 h 331788"/>
                <a:gd name="connsiteX47" fmla="*/ 59100 w 326253"/>
                <a:gd name="connsiteY47" fmla="*/ 61913 h 331788"/>
                <a:gd name="connsiteX48" fmla="*/ 57739 w 326253"/>
                <a:gd name="connsiteY48" fmla="*/ 63274 h 331788"/>
                <a:gd name="connsiteX49" fmla="*/ 56378 w 326253"/>
                <a:gd name="connsiteY49" fmla="*/ 64635 h 331788"/>
                <a:gd name="connsiteX50" fmla="*/ 61821 w 326253"/>
                <a:gd name="connsiteY50" fmla="*/ 90488 h 331788"/>
                <a:gd name="connsiteX51" fmla="*/ 65903 w 326253"/>
                <a:gd name="connsiteY51" fmla="*/ 64635 h 331788"/>
                <a:gd name="connsiteX52" fmla="*/ 65903 w 326253"/>
                <a:gd name="connsiteY52" fmla="*/ 63274 h 331788"/>
                <a:gd name="connsiteX53" fmla="*/ 64543 w 326253"/>
                <a:gd name="connsiteY53" fmla="*/ 61913 h 331788"/>
                <a:gd name="connsiteX54" fmla="*/ 63182 w 326253"/>
                <a:gd name="connsiteY54" fmla="*/ 63274 h 331788"/>
                <a:gd name="connsiteX55" fmla="*/ 61821 w 326253"/>
                <a:gd name="connsiteY55" fmla="*/ 63274 h 331788"/>
                <a:gd name="connsiteX56" fmla="*/ 60460 w 326253"/>
                <a:gd name="connsiteY56" fmla="*/ 63274 h 331788"/>
                <a:gd name="connsiteX57" fmla="*/ 59100 w 326253"/>
                <a:gd name="connsiteY57" fmla="*/ 61913 h 331788"/>
                <a:gd name="connsiteX58" fmla="*/ 121089 w 326253"/>
                <a:gd name="connsiteY58" fmla="*/ 49213 h 331788"/>
                <a:gd name="connsiteX59" fmla="*/ 124944 w 326253"/>
                <a:gd name="connsiteY59" fmla="*/ 53381 h 331788"/>
                <a:gd name="connsiteX60" fmla="*/ 122374 w 326253"/>
                <a:gd name="connsiteY60" fmla="*/ 57548 h 331788"/>
                <a:gd name="connsiteX61" fmla="*/ 104382 w 326253"/>
                <a:gd name="connsiteY61" fmla="*/ 60326 h 331788"/>
                <a:gd name="connsiteX62" fmla="*/ 103097 w 326253"/>
                <a:gd name="connsiteY62" fmla="*/ 60326 h 331788"/>
                <a:gd name="connsiteX63" fmla="*/ 100526 w 326253"/>
                <a:gd name="connsiteY63" fmla="*/ 57548 h 331788"/>
                <a:gd name="connsiteX64" fmla="*/ 103097 w 326253"/>
                <a:gd name="connsiteY64" fmla="*/ 53381 h 331788"/>
                <a:gd name="connsiteX65" fmla="*/ 121089 w 326253"/>
                <a:gd name="connsiteY65" fmla="*/ 49213 h 331788"/>
                <a:gd name="connsiteX66" fmla="*/ 4308 w 326253"/>
                <a:gd name="connsiteY66" fmla="*/ 49213 h 331788"/>
                <a:gd name="connsiteX67" fmla="*/ 22088 w 326253"/>
                <a:gd name="connsiteY67" fmla="*/ 53381 h 331788"/>
                <a:gd name="connsiteX68" fmla="*/ 24628 w 326253"/>
                <a:gd name="connsiteY68" fmla="*/ 57548 h 331788"/>
                <a:gd name="connsiteX69" fmla="*/ 22088 w 326253"/>
                <a:gd name="connsiteY69" fmla="*/ 60326 h 331788"/>
                <a:gd name="connsiteX70" fmla="*/ 20818 w 326253"/>
                <a:gd name="connsiteY70" fmla="*/ 60326 h 331788"/>
                <a:gd name="connsiteX71" fmla="*/ 3038 w 326253"/>
                <a:gd name="connsiteY71" fmla="*/ 57548 h 331788"/>
                <a:gd name="connsiteX72" fmla="*/ 498 w 326253"/>
                <a:gd name="connsiteY72" fmla="*/ 53381 h 331788"/>
                <a:gd name="connsiteX73" fmla="*/ 4308 w 326253"/>
                <a:gd name="connsiteY73" fmla="*/ 49213 h 331788"/>
                <a:gd name="connsiteX74" fmla="*/ 62728 w 326253"/>
                <a:gd name="connsiteY74" fmla="*/ 41275 h 331788"/>
                <a:gd name="connsiteX75" fmla="*/ 40503 w 326253"/>
                <a:gd name="connsiteY75" fmla="*/ 60552 h 331788"/>
                <a:gd name="connsiteX76" fmla="*/ 47040 w 326253"/>
                <a:gd name="connsiteY76" fmla="*/ 78544 h 331788"/>
                <a:gd name="connsiteX77" fmla="*/ 54884 w 326253"/>
                <a:gd name="connsiteY77" fmla="*/ 95250 h 331788"/>
                <a:gd name="connsiteX78" fmla="*/ 58806 w 326253"/>
                <a:gd name="connsiteY78" fmla="*/ 95250 h 331788"/>
                <a:gd name="connsiteX79" fmla="*/ 53577 w 326253"/>
                <a:gd name="connsiteY79" fmla="*/ 65692 h 331788"/>
                <a:gd name="connsiteX80" fmla="*/ 54884 w 326253"/>
                <a:gd name="connsiteY80" fmla="*/ 60552 h 331788"/>
                <a:gd name="connsiteX81" fmla="*/ 60114 w 326253"/>
                <a:gd name="connsiteY81" fmla="*/ 59267 h 331788"/>
                <a:gd name="connsiteX82" fmla="*/ 62728 w 326253"/>
                <a:gd name="connsiteY82" fmla="*/ 59267 h 331788"/>
                <a:gd name="connsiteX83" fmla="*/ 65343 w 326253"/>
                <a:gd name="connsiteY83" fmla="*/ 59267 h 331788"/>
                <a:gd name="connsiteX84" fmla="*/ 70572 w 326253"/>
                <a:gd name="connsiteY84" fmla="*/ 60552 h 331788"/>
                <a:gd name="connsiteX85" fmla="*/ 71880 w 326253"/>
                <a:gd name="connsiteY85" fmla="*/ 65692 h 331788"/>
                <a:gd name="connsiteX86" fmla="*/ 66650 w 326253"/>
                <a:gd name="connsiteY86" fmla="*/ 95250 h 331788"/>
                <a:gd name="connsiteX87" fmla="*/ 69265 w 326253"/>
                <a:gd name="connsiteY87" fmla="*/ 95250 h 331788"/>
                <a:gd name="connsiteX88" fmla="*/ 77109 w 326253"/>
                <a:gd name="connsiteY88" fmla="*/ 78544 h 331788"/>
                <a:gd name="connsiteX89" fmla="*/ 84953 w 326253"/>
                <a:gd name="connsiteY89" fmla="*/ 60552 h 331788"/>
                <a:gd name="connsiteX90" fmla="*/ 62728 w 326253"/>
                <a:gd name="connsiteY90" fmla="*/ 41275 h 331788"/>
                <a:gd name="connsiteX91" fmla="*/ 62728 w 326253"/>
                <a:gd name="connsiteY91" fmla="*/ 33338 h 331788"/>
                <a:gd name="connsiteX92" fmla="*/ 91303 w 326253"/>
                <a:gd name="connsiteY92" fmla="*/ 60395 h 331788"/>
                <a:gd name="connsiteX93" fmla="*/ 83510 w 326253"/>
                <a:gd name="connsiteY93" fmla="*/ 82298 h 331788"/>
                <a:gd name="connsiteX94" fmla="*/ 77016 w 326253"/>
                <a:gd name="connsiteY94" fmla="*/ 99047 h 331788"/>
                <a:gd name="connsiteX95" fmla="*/ 75717 w 326253"/>
                <a:gd name="connsiteY95" fmla="*/ 111931 h 331788"/>
                <a:gd name="connsiteX96" fmla="*/ 73119 w 326253"/>
                <a:gd name="connsiteY96" fmla="*/ 115796 h 331788"/>
                <a:gd name="connsiteX97" fmla="*/ 70521 w 326253"/>
                <a:gd name="connsiteY97" fmla="*/ 115796 h 331788"/>
                <a:gd name="connsiteX98" fmla="*/ 62728 w 326253"/>
                <a:gd name="connsiteY98" fmla="*/ 122238 h 331788"/>
                <a:gd name="connsiteX99" fmla="*/ 54935 w 326253"/>
                <a:gd name="connsiteY99" fmla="*/ 115796 h 331788"/>
                <a:gd name="connsiteX100" fmla="*/ 52337 w 326253"/>
                <a:gd name="connsiteY100" fmla="*/ 115796 h 331788"/>
                <a:gd name="connsiteX101" fmla="*/ 48441 w 326253"/>
                <a:gd name="connsiteY101" fmla="*/ 111931 h 331788"/>
                <a:gd name="connsiteX102" fmla="*/ 48441 w 326253"/>
                <a:gd name="connsiteY102" fmla="*/ 99047 h 331788"/>
                <a:gd name="connsiteX103" fmla="*/ 41946 w 326253"/>
                <a:gd name="connsiteY103" fmla="*/ 82298 h 331788"/>
                <a:gd name="connsiteX104" fmla="*/ 34153 w 326253"/>
                <a:gd name="connsiteY104" fmla="*/ 60395 h 331788"/>
                <a:gd name="connsiteX105" fmla="*/ 62728 w 326253"/>
                <a:gd name="connsiteY105" fmla="*/ 33338 h 331788"/>
                <a:gd name="connsiteX106" fmla="*/ 195140 w 326253"/>
                <a:gd name="connsiteY106" fmla="*/ 26988 h 331788"/>
                <a:gd name="connsiteX107" fmla="*/ 254816 w 326253"/>
                <a:gd name="connsiteY107" fmla="*/ 86198 h 331788"/>
                <a:gd name="connsiteX108" fmla="*/ 195140 w 326253"/>
                <a:gd name="connsiteY108" fmla="*/ 169863 h 331788"/>
                <a:gd name="connsiteX109" fmla="*/ 134166 w 326253"/>
                <a:gd name="connsiteY109" fmla="*/ 86198 h 331788"/>
                <a:gd name="connsiteX110" fmla="*/ 195140 w 326253"/>
                <a:gd name="connsiteY110" fmla="*/ 26988 h 331788"/>
                <a:gd name="connsiteX111" fmla="*/ 103011 w 326253"/>
                <a:gd name="connsiteY111" fmla="*/ 14288 h 331788"/>
                <a:gd name="connsiteX112" fmla="*/ 104301 w 326253"/>
                <a:gd name="connsiteY112" fmla="*/ 19448 h 331788"/>
                <a:gd name="connsiteX113" fmla="*/ 91403 w 326253"/>
                <a:gd name="connsiteY113" fmla="*/ 33636 h 331788"/>
                <a:gd name="connsiteX114" fmla="*/ 88823 w 326253"/>
                <a:gd name="connsiteY114" fmla="*/ 34926 h 331788"/>
                <a:gd name="connsiteX115" fmla="*/ 87533 w 326253"/>
                <a:gd name="connsiteY115" fmla="*/ 34926 h 331788"/>
                <a:gd name="connsiteX116" fmla="*/ 86243 w 326253"/>
                <a:gd name="connsiteY116" fmla="*/ 29767 h 331788"/>
                <a:gd name="connsiteX117" fmla="*/ 99142 w 326253"/>
                <a:gd name="connsiteY117" fmla="*/ 15578 h 331788"/>
                <a:gd name="connsiteX118" fmla="*/ 103011 w 326253"/>
                <a:gd name="connsiteY118" fmla="*/ 14288 h 331788"/>
                <a:gd name="connsiteX119" fmla="*/ 21136 w 326253"/>
                <a:gd name="connsiteY119" fmla="*/ 14288 h 331788"/>
                <a:gd name="connsiteX120" fmla="*/ 26216 w 326253"/>
                <a:gd name="connsiteY120" fmla="*/ 15578 h 331788"/>
                <a:gd name="connsiteX121" fmla="*/ 37646 w 326253"/>
                <a:gd name="connsiteY121" fmla="*/ 29767 h 331788"/>
                <a:gd name="connsiteX122" fmla="*/ 37646 w 326253"/>
                <a:gd name="connsiteY122" fmla="*/ 34926 h 331788"/>
                <a:gd name="connsiteX123" fmla="*/ 35106 w 326253"/>
                <a:gd name="connsiteY123" fmla="*/ 34926 h 331788"/>
                <a:gd name="connsiteX124" fmla="*/ 32566 w 326253"/>
                <a:gd name="connsiteY124" fmla="*/ 33636 h 331788"/>
                <a:gd name="connsiteX125" fmla="*/ 21136 w 326253"/>
                <a:gd name="connsiteY125" fmla="*/ 19448 h 331788"/>
                <a:gd name="connsiteX126" fmla="*/ 19866 w 326253"/>
                <a:gd name="connsiteY126" fmla="*/ 16868 h 331788"/>
                <a:gd name="connsiteX127" fmla="*/ 21136 w 326253"/>
                <a:gd name="connsiteY127" fmla="*/ 14288 h 331788"/>
                <a:gd name="connsiteX128" fmla="*/ 61935 w 326253"/>
                <a:gd name="connsiteY128" fmla="*/ 0 h 331788"/>
                <a:gd name="connsiteX129" fmla="*/ 65904 w 326253"/>
                <a:gd name="connsiteY129" fmla="*/ 4048 h 331788"/>
                <a:gd name="connsiteX130" fmla="*/ 65904 w 326253"/>
                <a:gd name="connsiteY130" fmla="*/ 22940 h 331788"/>
                <a:gd name="connsiteX131" fmla="*/ 61935 w 326253"/>
                <a:gd name="connsiteY131" fmla="*/ 26988 h 331788"/>
                <a:gd name="connsiteX132" fmla="*/ 59289 w 326253"/>
                <a:gd name="connsiteY132" fmla="*/ 25639 h 331788"/>
                <a:gd name="connsiteX133" fmla="*/ 57966 w 326253"/>
                <a:gd name="connsiteY133" fmla="*/ 22940 h 331788"/>
                <a:gd name="connsiteX134" fmla="*/ 57966 w 326253"/>
                <a:gd name="connsiteY134" fmla="*/ 4048 h 331788"/>
                <a:gd name="connsiteX135" fmla="*/ 61935 w 326253"/>
                <a:gd name="connsiteY135" fmla="*/ 0 h 331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Lst>
              <a:rect l="l" t="t" r="r" b="b"/>
              <a:pathLst>
                <a:path w="326253" h="331788">
                  <a:moveTo>
                    <a:pt x="78191" y="141987"/>
                  </a:moveTo>
                  <a:cubicBezTo>
                    <a:pt x="91111" y="145860"/>
                    <a:pt x="97571" y="158772"/>
                    <a:pt x="93695" y="171683"/>
                  </a:cubicBezTo>
                  <a:cubicBezTo>
                    <a:pt x="88527" y="187177"/>
                    <a:pt x="83359" y="202671"/>
                    <a:pt x="80775" y="215583"/>
                  </a:cubicBezTo>
                  <a:cubicBezTo>
                    <a:pt x="101447" y="209127"/>
                    <a:pt x="159586" y="183304"/>
                    <a:pt x="159586" y="183304"/>
                  </a:cubicBezTo>
                  <a:cubicBezTo>
                    <a:pt x="159586" y="183304"/>
                    <a:pt x="159586" y="183304"/>
                    <a:pt x="172506" y="171683"/>
                  </a:cubicBezTo>
                  <a:cubicBezTo>
                    <a:pt x="172506" y="171683"/>
                    <a:pt x="172506" y="171683"/>
                    <a:pt x="194470" y="192342"/>
                  </a:cubicBezTo>
                  <a:cubicBezTo>
                    <a:pt x="194470" y="192342"/>
                    <a:pt x="194470" y="192342"/>
                    <a:pt x="181550" y="285306"/>
                  </a:cubicBezTo>
                  <a:cubicBezTo>
                    <a:pt x="181550" y="285306"/>
                    <a:pt x="181550" y="285306"/>
                    <a:pt x="181550" y="286597"/>
                  </a:cubicBezTo>
                  <a:cubicBezTo>
                    <a:pt x="181550" y="286597"/>
                    <a:pt x="181550" y="286597"/>
                    <a:pt x="194470" y="304674"/>
                  </a:cubicBezTo>
                  <a:cubicBezTo>
                    <a:pt x="194470" y="304674"/>
                    <a:pt x="194470" y="304674"/>
                    <a:pt x="195762" y="304674"/>
                  </a:cubicBezTo>
                  <a:cubicBezTo>
                    <a:pt x="195762" y="304674"/>
                    <a:pt x="195762" y="304674"/>
                    <a:pt x="209974" y="286597"/>
                  </a:cubicBezTo>
                  <a:cubicBezTo>
                    <a:pt x="209974" y="285306"/>
                    <a:pt x="209974" y="285306"/>
                    <a:pt x="209974" y="285306"/>
                  </a:cubicBezTo>
                  <a:cubicBezTo>
                    <a:pt x="209974" y="285306"/>
                    <a:pt x="209974" y="285306"/>
                    <a:pt x="197054" y="192342"/>
                  </a:cubicBezTo>
                  <a:cubicBezTo>
                    <a:pt x="197054" y="192342"/>
                    <a:pt x="197054" y="192342"/>
                    <a:pt x="217726" y="171683"/>
                  </a:cubicBezTo>
                  <a:cubicBezTo>
                    <a:pt x="217726" y="171683"/>
                    <a:pt x="217726" y="171683"/>
                    <a:pt x="230646" y="183304"/>
                  </a:cubicBezTo>
                  <a:cubicBezTo>
                    <a:pt x="230646" y="183304"/>
                    <a:pt x="261654" y="196216"/>
                    <a:pt x="261654" y="196216"/>
                  </a:cubicBezTo>
                  <a:cubicBezTo>
                    <a:pt x="278450" y="205254"/>
                    <a:pt x="293953" y="223330"/>
                    <a:pt x="308165" y="255609"/>
                  </a:cubicBezTo>
                  <a:cubicBezTo>
                    <a:pt x="318501" y="276268"/>
                    <a:pt x="324961" y="294344"/>
                    <a:pt x="324961" y="295635"/>
                  </a:cubicBezTo>
                  <a:cubicBezTo>
                    <a:pt x="326253" y="298218"/>
                    <a:pt x="326253" y="300800"/>
                    <a:pt x="326253" y="304674"/>
                  </a:cubicBezTo>
                  <a:cubicBezTo>
                    <a:pt x="326253" y="305965"/>
                    <a:pt x="324961" y="316294"/>
                    <a:pt x="321085" y="331788"/>
                  </a:cubicBezTo>
                  <a:cubicBezTo>
                    <a:pt x="321085" y="331788"/>
                    <a:pt x="321085" y="331788"/>
                    <a:pt x="271990" y="331788"/>
                  </a:cubicBezTo>
                  <a:cubicBezTo>
                    <a:pt x="275866" y="318876"/>
                    <a:pt x="278450" y="309838"/>
                    <a:pt x="279742" y="304674"/>
                  </a:cubicBezTo>
                  <a:cubicBezTo>
                    <a:pt x="277158" y="299509"/>
                    <a:pt x="273282" y="289180"/>
                    <a:pt x="268114" y="278850"/>
                  </a:cubicBezTo>
                  <a:cubicBezTo>
                    <a:pt x="268114" y="278850"/>
                    <a:pt x="268114" y="278850"/>
                    <a:pt x="268114" y="331788"/>
                  </a:cubicBezTo>
                  <a:cubicBezTo>
                    <a:pt x="268114" y="331788"/>
                    <a:pt x="268114" y="331788"/>
                    <a:pt x="122119" y="331788"/>
                  </a:cubicBezTo>
                  <a:cubicBezTo>
                    <a:pt x="122119" y="331788"/>
                    <a:pt x="122119" y="331788"/>
                    <a:pt x="122119" y="250445"/>
                  </a:cubicBezTo>
                  <a:cubicBezTo>
                    <a:pt x="94987" y="260774"/>
                    <a:pt x="70439" y="267230"/>
                    <a:pt x="56227" y="267230"/>
                  </a:cubicBezTo>
                  <a:cubicBezTo>
                    <a:pt x="48475" y="267230"/>
                    <a:pt x="40723" y="263356"/>
                    <a:pt x="35555" y="256900"/>
                  </a:cubicBezTo>
                  <a:cubicBezTo>
                    <a:pt x="27803" y="245280"/>
                    <a:pt x="27803" y="229786"/>
                    <a:pt x="38139" y="193633"/>
                  </a:cubicBezTo>
                  <a:cubicBezTo>
                    <a:pt x="43307" y="175557"/>
                    <a:pt x="48475" y="157481"/>
                    <a:pt x="49767" y="156189"/>
                  </a:cubicBezTo>
                  <a:cubicBezTo>
                    <a:pt x="53643" y="144569"/>
                    <a:pt x="66563" y="138113"/>
                    <a:pt x="78191" y="141987"/>
                  </a:cubicBezTo>
                  <a:close/>
                  <a:moveTo>
                    <a:pt x="99575" y="82184"/>
                  </a:moveTo>
                  <a:lnTo>
                    <a:pt x="116954" y="90732"/>
                  </a:lnTo>
                  <a:cubicBezTo>
                    <a:pt x="118291" y="91954"/>
                    <a:pt x="118291" y="93175"/>
                    <a:pt x="116954" y="95617"/>
                  </a:cubicBezTo>
                  <a:cubicBezTo>
                    <a:pt x="116954" y="96838"/>
                    <a:pt x="115618" y="96838"/>
                    <a:pt x="114281" y="96838"/>
                  </a:cubicBezTo>
                  <a:cubicBezTo>
                    <a:pt x="114281" y="96838"/>
                    <a:pt x="112944" y="96838"/>
                    <a:pt x="112944" y="96838"/>
                  </a:cubicBezTo>
                  <a:cubicBezTo>
                    <a:pt x="112944" y="96838"/>
                    <a:pt x="112944" y="96838"/>
                    <a:pt x="95565" y="87069"/>
                  </a:cubicBezTo>
                  <a:cubicBezTo>
                    <a:pt x="94228" y="87069"/>
                    <a:pt x="92891" y="84627"/>
                    <a:pt x="94228" y="83405"/>
                  </a:cubicBezTo>
                  <a:cubicBezTo>
                    <a:pt x="95565" y="80963"/>
                    <a:pt x="96902" y="80963"/>
                    <a:pt x="99575" y="82184"/>
                  </a:cubicBezTo>
                  <a:close/>
                  <a:moveTo>
                    <a:pt x="24452" y="82184"/>
                  </a:moveTo>
                  <a:cubicBezTo>
                    <a:pt x="25687" y="80963"/>
                    <a:pt x="28157" y="80963"/>
                    <a:pt x="29391" y="83405"/>
                  </a:cubicBezTo>
                  <a:cubicBezTo>
                    <a:pt x="29391" y="84627"/>
                    <a:pt x="29391" y="87069"/>
                    <a:pt x="28157" y="87069"/>
                  </a:cubicBezTo>
                  <a:cubicBezTo>
                    <a:pt x="28157" y="87069"/>
                    <a:pt x="28157" y="87069"/>
                    <a:pt x="12105" y="96838"/>
                  </a:cubicBezTo>
                  <a:cubicBezTo>
                    <a:pt x="12105" y="96838"/>
                    <a:pt x="10870" y="96838"/>
                    <a:pt x="10870" y="96838"/>
                  </a:cubicBezTo>
                  <a:cubicBezTo>
                    <a:pt x="9635" y="96838"/>
                    <a:pt x="8400" y="96838"/>
                    <a:pt x="7166" y="95617"/>
                  </a:cubicBezTo>
                  <a:cubicBezTo>
                    <a:pt x="7166" y="93175"/>
                    <a:pt x="7166" y="91954"/>
                    <a:pt x="8400" y="90732"/>
                  </a:cubicBezTo>
                  <a:cubicBezTo>
                    <a:pt x="8400" y="90732"/>
                    <a:pt x="8400" y="90732"/>
                    <a:pt x="24452" y="82184"/>
                  </a:cubicBezTo>
                  <a:close/>
                  <a:moveTo>
                    <a:pt x="59100" y="61913"/>
                  </a:moveTo>
                  <a:cubicBezTo>
                    <a:pt x="59100" y="61913"/>
                    <a:pt x="57739" y="61913"/>
                    <a:pt x="57739" y="63274"/>
                  </a:cubicBezTo>
                  <a:cubicBezTo>
                    <a:pt x="57739" y="63274"/>
                    <a:pt x="56378" y="63274"/>
                    <a:pt x="56378" y="64635"/>
                  </a:cubicBezTo>
                  <a:cubicBezTo>
                    <a:pt x="56378" y="64635"/>
                    <a:pt x="56378" y="64635"/>
                    <a:pt x="61821" y="90488"/>
                  </a:cubicBezTo>
                  <a:lnTo>
                    <a:pt x="65903" y="64635"/>
                  </a:lnTo>
                  <a:cubicBezTo>
                    <a:pt x="65903" y="63274"/>
                    <a:pt x="65903" y="63274"/>
                    <a:pt x="65903" y="63274"/>
                  </a:cubicBezTo>
                  <a:cubicBezTo>
                    <a:pt x="65903" y="61913"/>
                    <a:pt x="64543" y="61913"/>
                    <a:pt x="64543" y="61913"/>
                  </a:cubicBezTo>
                  <a:cubicBezTo>
                    <a:pt x="64543" y="61913"/>
                    <a:pt x="63182" y="61913"/>
                    <a:pt x="63182" y="63274"/>
                  </a:cubicBezTo>
                  <a:cubicBezTo>
                    <a:pt x="63182" y="63274"/>
                    <a:pt x="61821" y="63274"/>
                    <a:pt x="61821" y="63274"/>
                  </a:cubicBezTo>
                  <a:cubicBezTo>
                    <a:pt x="60460" y="63274"/>
                    <a:pt x="60460" y="63274"/>
                    <a:pt x="60460" y="63274"/>
                  </a:cubicBezTo>
                  <a:cubicBezTo>
                    <a:pt x="59100" y="61913"/>
                    <a:pt x="59100" y="61913"/>
                    <a:pt x="59100" y="61913"/>
                  </a:cubicBezTo>
                  <a:close/>
                  <a:moveTo>
                    <a:pt x="121089" y="49213"/>
                  </a:moveTo>
                  <a:cubicBezTo>
                    <a:pt x="123659" y="49213"/>
                    <a:pt x="124944" y="50602"/>
                    <a:pt x="124944" y="53381"/>
                  </a:cubicBezTo>
                  <a:cubicBezTo>
                    <a:pt x="126229" y="54770"/>
                    <a:pt x="124944" y="56159"/>
                    <a:pt x="122374" y="57548"/>
                  </a:cubicBezTo>
                  <a:cubicBezTo>
                    <a:pt x="122374" y="57548"/>
                    <a:pt x="122374" y="57548"/>
                    <a:pt x="104382" y="60326"/>
                  </a:cubicBezTo>
                  <a:cubicBezTo>
                    <a:pt x="103097" y="60326"/>
                    <a:pt x="103097" y="60326"/>
                    <a:pt x="103097" y="60326"/>
                  </a:cubicBezTo>
                  <a:cubicBezTo>
                    <a:pt x="101812" y="60326"/>
                    <a:pt x="100526" y="58937"/>
                    <a:pt x="100526" y="57548"/>
                  </a:cubicBezTo>
                  <a:cubicBezTo>
                    <a:pt x="99241" y="56159"/>
                    <a:pt x="100526" y="53381"/>
                    <a:pt x="103097" y="53381"/>
                  </a:cubicBezTo>
                  <a:cubicBezTo>
                    <a:pt x="103097" y="53381"/>
                    <a:pt x="103097" y="53381"/>
                    <a:pt x="121089" y="49213"/>
                  </a:cubicBezTo>
                  <a:close/>
                  <a:moveTo>
                    <a:pt x="4308" y="49213"/>
                  </a:moveTo>
                  <a:cubicBezTo>
                    <a:pt x="4308" y="49213"/>
                    <a:pt x="4308" y="49213"/>
                    <a:pt x="22088" y="53381"/>
                  </a:cubicBezTo>
                  <a:cubicBezTo>
                    <a:pt x="24628" y="53381"/>
                    <a:pt x="24628" y="56159"/>
                    <a:pt x="24628" y="57548"/>
                  </a:cubicBezTo>
                  <a:cubicBezTo>
                    <a:pt x="24628" y="58937"/>
                    <a:pt x="23358" y="60326"/>
                    <a:pt x="22088" y="60326"/>
                  </a:cubicBezTo>
                  <a:cubicBezTo>
                    <a:pt x="20818" y="60326"/>
                    <a:pt x="20818" y="60326"/>
                    <a:pt x="20818" y="60326"/>
                  </a:cubicBezTo>
                  <a:cubicBezTo>
                    <a:pt x="20818" y="60326"/>
                    <a:pt x="20818" y="60326"/>
                    <a:pt x="3038" y="57548"/>
                  </a:cubicBezTo>
                  <a:cubicBezTo>
                    <a:pt x="498" y="56159"/>
                    <a:pt x="-772" y="54770"/>
                    <a:pt x="498" y="53381"/>
                  </a:cubicBezTo>
                  <a:cubicBezTo>
                    <a:pt x="498" y="50602"/>
                    <a:pt x="1768" y="49213"/>
                    <a:pt x="4308" y="49213"/>
                  </a:cubicBezTo>
                  <a:close/>
                  <a:moveTo>
                    <a:pt x="62728" y="41275"/>
                  </a:moveTo>
                  <a:cubicBezTo>
                    <a:pt x="50962" y="41275"/>
                    <a:pt x="40503" y="50271"/>
                    <a:pt x="40503" y="60552"/>
                  </a:cubicBezTo>
                  <a:cubicBezTo>
                    <a:pt x="40503" y="69548"/>
                    <a:pt x="44425" y="73403"/>
                    <a:pt x="47040" y="78544"/>
                  </a:cubicBezTo>
                  <a:cubicBezTo>
                    <a:pt x="50962" y="83684"/>
                    <a:pt x="54884" y="88825"/>
                    <a:pt x="54884" y="95250"/>
                  </a:cubicBezTo>
                  <a:cubicBezTo>
                    <a:pt x="54884" y="95250"/>
                    <a:pt x="54884" y="95250"/>
                    <a:pt x="58806" y="95250"/>
                  </a:cubicBezTo>
                  <a:cubicBezTo>
                    <a:pt x="58806" y="95250"/>
                    <a:pt x="58806" y="95250"/>
                    <a:pt x="53577" y="65692"/>
                  </a:cubicBezTo>
                  <a:cubicBezTo>
                    <a:pt x="53577" y="64407"/>
                    <a:pt x="53577" y="61837"/>
                    <a:pt x="54884" y="60552"/>
                  </a:cubicBezTo>
                  <a:cubicBezTo>
                    <a:pt x="56191" y="59267"/>
                    <a:pt x="58806" y="59267"/>
                    <a:pt x="60114" y="59267"/>
                  </a:cubicBezTo>
                  <a:cubicBezTo>
                    <a:pt x="61421" y="59267"/>
                    <a:pt x="61421" y="59267"/>
                    <a:pt x="62728" y="59267"/>
                  </a:cubicBezTo>
                  <a:cubicBezTo>
                    <a:pt x="64036" y="59267"/>
                    <a:pt x="64036" y="59267"/>
                    <a:pt x="65343" y="59267"/>
                  </a:cubicBezTo>
                  <a:cubicBezTo>
                    <a:pt x="66650" y="59267"/>
                    <a:pt x="69265" y="59267"/>
                    <a:pt x="70572" y="60552"/>
                  </a:cubicBezTo>
                  <a:cubicBezTo>
                    <a:pt x="70572" y="61837"/>
                    <a:pt x="71880" y="64407"/>
                    <a:pt x="71880" y="65692"/>
                  </a:cubicBezTo>
                  <a:cubicBezTo>
                    <a:pt x="71880" y="65692"/>
                    <a:pt x="71880" y="65692"/>
                    <a:pt x="66650" y="95250"/>
                  </a:cubicBezTo>
                  <a:cubicBezTo>
                    <a:pt x="66650" y="95250"/>
                    <a:pt x="66650" y="95250"/>
                    <a:pt x="69265" y="95250"/>
                  </a:cubicBezTo>
                  <a:cubicBezTo>
                    <a:pt x="70572" y="88825"/>
                    <a:pt x="74494" y="83684"/>
                    <a:pt x="77109" y="78544"/>
                  </a:cubicBezTo>
                  <a:cubicBezTo>
                    <a:pt x="81031" y="73403"/>
                    <a:pt x="84953" y="69548"/>
                    <a:pt x="84953" y="60552"/>
                  </a:cubicBezTo>
                  <a:cubicBezTo>
                    <a:pt x="84953" y="50271"/>
                    <a:pt x="74494" y="41275"/>
                    <a:pt x="62728" y="41275"/>
                  </a:cubicBezTo>
                  <a:close/>
                  <a:moveTo>
                    <a:pt x="62728" y="33338"/>
                  </a:moveTo>
                  <a:cubicBezTo>
                    <a:pt x="78315" y="33338"/>
                    <a:pt x="91303" y="46222"/>
                    <a:pt x="91303" y="60395"/>
                  </a:cubicBezTo>
                  <a:cubicBezTo>
                    <a:pt x="91303" y="70702"/>
                    <a:pt x="87407" y="77144"/>
                    <a:pt x="83510" y="82298"/>
                  </a:cubicBezTo>
                  <a:cubicBezTo>
                    <a:pt x="79613" y="87451"/>
                    <a:pt x="77016" y="92605"/>
                    <a:pt x="77016" y="99047"/>
                  </a:cubicBezTo>
                  <a:cubicBezTo>
                    <a:pt x="77016" y="99047"/>
                    <a:pt x="77016" y="99047"/>
                    <a:pt x="75717" y="111931"/>
                  </a:cubicBezTo>
                  <a:cubicBezTo>
                    <a:pt x="75717" y="114508"/>
                    <a:pt x="74418" y="115796"/>
                    <a:pt x="73119" y="115796"/>
                  </a:cubicBezTo>
                  <a:cubicBezTo>
                    <a:pt x="73119" y="115796"/>
                    <a:pt x="73119" y="115796"/>
                    <a:pt x="70521" y="115796"/>
                  </a:cubicBezTo>
                  <a:cubicBezTo>
                    <a:pt x="69223" y="119661"/>
                    <a:pt x="66625" y="122238"/>
                    <a:pt x="62728" y="122238"/>
                  </a:cubicBezTo>
                  <a:cubicBezTo>
                    <a:pt x="58832" y="122238"/>
                    <a:pt x="54935" y="119661"/>
                    <a:pt x="54935" y="115796"/>
                  </a:cubicBezTo>
                  <a:cubicBezTo>
                    <a:pt x="54935" y="115796"/>
                    <a:pt x="54935" y="115796"/>
                    <a:pt x="52337" y="115796"/>
                  </a:cubicBezTo>
                  <a:cubicBezTo>
                    <a:pt x="51038" y="115796"/>
                    <a:pt x="48441" y="114508"/>
                    <a:pt x="48441" y="111931"/>
                  </a:cubicBezTo>
                  <a:cubicBezTo>
                    <a:pt x="48441" y="111931"/>
                    <a:pt x="48441" y="111931"/>
                    <a:pt x="48441" y="99047"/>
                  </a:cubicBezTo>
                  <a:cubicBezTo>
                    <a:pt x="48441" y="92605"/>
                    <a:pt x="44544" y="87451"/>
                    <a:pt x="41946" y="82298"/>
                  </a:cubicBezTo>
                  <a:cubicBezTo>
                    <a:pt x="38050" y="77144"/>
                    <a:pt x="34153" y="70702"/>
                    <a:pt x="34153" y="60395"/>
                  </a:cubicBezTo>
                  <a:cubicBezTo>
                    <a:pt x="34153" y="46222"/>
                    <a:pt x="47142" y="33338"/>
                    <a:pt x="62728" y="33338"/>
                  </a:cubicBezTo>
                  <a:close/>
                  <a:moveTo>
                    <a:pt x="195140" y="26988"/>
                  </a:moveTo>
                  <a:cubicBezTo>
                    <a:pt x="237951" y="26988"/>
                    <a:pt x="254816" y="48870"/>
                    <a:pt x="254816" y="86198"/>
                  </a:cubicBezTo>
                  <a:cubicBezTo>
                    <a:pt x="253519" y="138971"/>
                    <a:pt x="228870" y="169863"/>
                    <a:pt x="195140" y="169863"/>
                  </a:cubicBezTo>
                  <a:cubicBezTo>
                    <a:pt x="160112" y="169863"/>
                    <a:pt x="135464" y="138971"/>
                    <a:pt x="134166" y="86198"/>
                  </a:cubicBezTo>
                  <a:cubicBezTo>
                    <a:pt x="134166" y="48870"/>
                    <a:pt x="152329" y="26988"/>
                    <a:pt x="195140" y="26988"/>
                  </a:cubicBezTo>
                  <a:close/>
                  <a:moveTo>
                    <a:pt x="103011" y="14288"/>
                  </a:moveTo>
                  <a:cubicBezTo>
                    <a:pt x="105591" y="15578"/>
                    <a:pt x="105591" y="18158"/>
                    <a:pt x="104301" y="19448"/>
                  </a:cubicBezTo>
                  <a:cubicBezTo>
                    <a:pt x="104301" y="19448"/>
                    <a:pt x="104301" y="19448"/>
                    <a:pt x="91403" y="33636"/>
                  </a:cubicBezTo>
                  <a:cubicBezTo>
                    <a:pt x="91403" y="34926"/>
                    <a:pt x="90113" y="34926"/>
                    <a:pt x="88823" y="34926"/>
                  </a:cubicBezTo>
                  <a:cubicBezTo>
                    <a:pt x="88823" y="34926"/>
                    <a:pt x="87533" y="34926"/>
                    <a:pt x="87533" y="34926"/>
                  </a:cubicBezTo>
                  <a:cubicBezTo>
                    <a:pt x="86243" y="33636"/>
                    <a:pt x="84953" y="31057"/>
                    <a:pt x="86243" y="29767"/>
                  </a:cubicBezTo>
                  <a:cubicBezTo>
                    <a:pt x="86243" y="29767"/>
                    <a:pt x="86243" y="29767"/>
                    <a:pt x="99142" y="15578"/>
                  </a:cubicBezTo>
                  <a:cubicBezTo>
                    <a:pt x="100432" y="14288"/>
                    <a:pt x="101722" y="14288"/>
                    <a:pt x="103011" y="14288"/>
                  </a:cubicBezTo>
                  <a:close/>
                  <a:moveTo>
                    <a:pt x="21136" y="14288"/>
                  </a:moveTo>
                  <a:cubicBezTo>
                    <a:pt x="22406" y="14288"/>
                    <a:pt x="24946" y="14288"/>
                    <a:pt x="26216" y="15578"/>
                  </a:cubicBezTo>
                  <a:cubicBezTo>
                    <a:pt x="26216" y="15578"/>
                    <a:pt x="26216" y="15578"/>
                    <a:pt x="37646" y="29767"/>
                  </a:cubicBezTo>
                  <a:cubicBezTo>
                    <a:pt x="38916" y="31057"/>
                    <a:pt x="38916" y="33636"/>
                    <a:pt x="37646" y="34926"/>
                  </a:cubicBezTo>
                  <a:cubicBezTo>
                    <a:pt x="37646" y="34926"/>
                    <a:pt x="36376" y="34926"/>
                    <a:pt x="35106" y="34926"/>
                  </a:cubicBezTo>
                  <a:cubicBezTo>
                    <a:pt x="35106" y="34926"/>
                    <a:pt x="33836" y="34926"/>
                    <a:pt x="32566" y="33636"/>
                  </a:cubicBezTo>
                  <a:lnTo>
                    <a:pt x="21136" y="19448"/>
                  </a:lnTo>
                  <a:cubicBezTo>
                    <a:pt x="21136" y="19448"/>
                    <a:pt x="19866" y="18158"/>
                    <a:pt x="19866" y="16868"/>
                  </a:cubicBezTo>
                  <a:cubicBezTo>
                    <a:pt x="19866" y="16868"/>
                    <a:pt x="21136" y="15578"/>
                    <a:pt x="21136" y="14288"/>
                  </a:cubicBezTo>
                  <a:close/>
                  <a:moveTo>
                    <a:pt x="61935" y="0"/>
                  </a:moveTo>
                  <a:cubicBezTo>
                    <a:pt x="63258" y="0"/>
                    <a:pt x="65904" y="1349"/>
                    <a:pt x="65904" y="4048"/>
                  </a:cubicBezTo>
                  <a:cubicBezTo>
                    <a:pt x="65904" y="4048"/>
                    <a:pt x="65904" y="4048"/>
                    <a:pt x="65904" y="22940"/>
                  </a:cubicBezTo>
                  <a:cubicBezTo>
                    <a:pt x="65904" y="25639"/>
                    <a:pt x="63258" y="26988"/>
                    <a:pt x="61935" y="26988"/>
                  </a:cubicBezTo>
                  <a:cubicBezTo>
                    <a:pt x="60612" y="26988"/>
                    <a:pt x="60612" y="26988"/>
                    <a:pt x="59289" y="25639"/>
                  </a:cubicBezTo>
                  <a:cubicBezTo>
                    <a:pt x="59289" y="25639"/>
                    <a:pt x="57966" y="24289"/>
                    <a:pt x="57966" y="22940"/>
                  </a:cubicBezTo>
                  <a:cubicBezTo>
                    <a:pt x="57966" y="22940"/>
                    <a:pt x="57966" y="22940"/>
                    <a:pt x="57966" y="4048"/>
                  </a:cubicBezTo>
                  <a:cubicBezTo>
                    <a:pt x="57966" y="1349"/>
                    <a:pt x="59289" y="0"/>
                    <a:pt x="61935"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endParaRPr lang="zh-CN" altLang="en-US" dirty="0">
                <a:latin typeface="Arial" panose="020B0604020202020204" pitchFamily="34" charset="0"/>
                <a:ea typeface="思源黑体 CN Medium" panose="020B0600000000000000" pitchFamily="34" charset="-122"/>
                <a:sym typeface="Arial" panose="020B0604020202020204" pitchFamily="34" charset="0"/>
              </a:endParaRPr>
            </a:p>
          </p:txBody>
        </p:sp>
      </p:grpSp>
      <p:grpSp>
        <p:nvGrpSpPr>
          <p:cNvPr id="6" name="组合 5"/>
          <p:cNvGrpSpPr/>
          <p:nvPr/>
        </p:nvGrpSpPr>
        <p:grpSpPr>
          <a:xfrm>
            <a:off x="6457467" y="1961782"/>
            <a:ext cx="4552122" cy="1733968"/>
            <a:chOff x="6457467" y="1961782"/>
            <a:chExt cx="4552122" cy="1733968"/>
          </a:xfrm>
        </p:grpSpPr>
        <p:grpSp>
          <p:nvGrpSpPr>
            <p:cNvPr id="70" name="组合 69"/>
            <p:cNvGrpSpPr/>
            <p:nvPr/>
          </p:nvGrpSpPr>
          <p:grpSpPr>
            <a:xfrm rot="16200000">
              <a:off x="7866544" y="552705"/>
              <a:ext cx="1733968" cy="4552122"/>
              <a:chOff x="941472" y="1892468"/>
              <a:chExt cx="2093929" cy="5497114"/>
            </a:xfrm>
          </p:grpSpPr>
          <p:sp>
            <p:nvSpPr>
              <p:cNvPr id="71" name="任意多边形: 形状 13"/>
              <p:cNvSpPr/>
              <p:nvPr/>
            </p:nvSpPr>
            <p:spPr>
              <a:xfrm>
                <a:off x="941472" y="1892469"/>
                <a:ext cx="2093929" cy="1142561"/>
              </a:xfrm>
              <a:custGeom>
                <a:avLst/>
                <a:gdLst>
                  <a:gd name="connsiteX0" fmla="*/ 419919 w 2519464"/>
                  <a:gd name="connsiteY0" fmla="*/ 0 h 1142561"/>
                  <a:gd name="connsiteX1" fmla="*/ 2099545 w 2519464"/>
                  <a:gd name="connsiteY1" fmla="*/ 0 h 1142561"/>
                  <a:gd name="connsiteX2" fmla="*/ 2519464 w 2519464"/>
                  <a:gd name="connsiteY2" fmla="*/ 419919 h 1142561"/>
                  <a:gd name="connsiteX3" fmla="*/ 2519464 w 2519464"/>
                  <a:gd name="connsiteY3" fmla="*/ 1142561 h 1142561"/>
                  <a:gd name="connsiteX4" fmla="*/ 0 w 2519464"/>
                  <a:gd name="connsiteY4" fmla="*/ 1142561 h 1142561"/>
                  <a:gd name="connsiteX5" fmla="*/ 0 w 2519464"/>
                  <a:gd name="connsiteY5" fmla="*/ 419919 h 1142561"/>
                  <a:gd name="connsiteX6" fmla="*/ 419919 w 2519464"/>
                  <a:gd name="connsiteY6" fmla="*/ 0 h 11425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519464" h="1142561">
                    <a:moveTo>
                      <a:pt x="419919" y="0"/>
                    </a:moveTo>
                    <a:lnTo>
                      <a:pt x="2099545" y="0"/>
                    </a:lnTo>
                    <a:cubicBezTo>
                      <a:pt x="2331460" y="0"/>
                      <a:pt x="2519464" y="188004"/>
                      <a:pt x="2519464" y="419919"/>
                    </a:cubicBezTo>
                    <a:lnTo>
                      <a:pt x="2519464" y="1142561"/>
                    </a:lnTo>
                    <a:lnTo>
                      <a:pt x="0" y="1142561"/>
                    </a:lnTo>
                    <a:lnTo>
                      <a:pt x="0" y="419919"/>
                    </a:lnTo>
                    <a:cubicBezTo>
                      <a:pt x="0" y="188004"/>
                      <a:pt x="188004" y="0"/>
                      <a:pt x="419919" y="0"/>
                    </a:cubicBezTo>
                    <a:close/>
                  </a:path>
                </a:pathLst>
              </a:custGeom>
              <a:solidFill>
                <a:srgbClr val="173571"/>
              </a:solidFill>
              <a:ln w="38100">
                <a:noFill/>
              </a:ln>
              <a:effectLst>
                <a:outerShdw blurRad="1016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endParaRPr lang="zh-CN" altLang="en-US" dirty="0">
                  <a:latin typeface="Arial" panose="020B0604020202020204" pitchFamily="34" charset="0"/>
                  <a:ea typeface="思源黑体 CN Medium" panose="020B0600000000000000" pitchFamily="34" charset="-122"/>
                  <a:sym typeface="Arial" panose="020B0604020202020204" pitchFamily="34" charset="0"/>
                </a:endParaRPr>
              </a:p>
            </p:txBody>
          </p:sp>
          <p:sp>
            <p:nvSpPr>
              <p:cNvPr id="72" name="矩形: 圆角 1"/>
              <p:cNvSpPr/>
              <p:nvPr/>
            </p:nvSpPr>
            <p:spPr>
              <a:xfrm>
                <a:off x="941472" y="1892468"/>
                <a:ext cx="2093929" cy="5497114"/>
              </a:xfrm>
              <a:prstGeom prst="roundRect">
                <a:avLst/>
              </a:prstGeom>
              <a:noFill/>
              <a:ln w="127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endParaRPr lang="zh-CN" altLang="en-US" dirty="0">
                  <a:latin typeface="Arial" panose="020B0604020202020204" pitchFamily="34" charset="0"/>
                  <a:ea typeface="思源黑体 CN Medium" panose="020B0600000000000000" pitchFamily="34" charset="-122"/>
                  <a:sym typeface="Arial" panose="020B0604020202020204" pitchFamily="34" charset="0"/>
                </a:endParaRPr>
              </a:p>
            </p:txBody>
          </p:sp>
          <p:grpSp>
            <p:nvGrpSpPr>
              <p:cNvPr id="73" name="组合 72"/>
              <p:cNvGrpSpPr/>
              <p:nvPr/>
            </p:nvGrpSpPr>
            <p:grpSpPr>
              <a:xfrm>
                <a:off x="1516181" y="3322899"/>
                <a:ext cx="1314777" cy="3667285"/>
                <a:chOff x="2039586" y="2942360"/>
                <a:chExt cx="1314777" cy="3667285"/>
              </a:xfrm>
            </p:grpSpPr>
            <p:sp>
              <p:nvSpPr>
                <p:cNvPr id="75" name="item_content2"/>
                <p:cNvSpPr/>
                <p:nvPr/>
              </p:nvSpPr>
              <p:spPr>
                <a:xfrm rot="5400000">
                  <a:off x="669225" y="4320642"/>
                  <a:ext cx="3659364" cy="918642"/>
                </a:xfrm>
                <a:prstGeom prst="rect">
                  <a:avLst/>
                </a:prstGeom>
              </p:spPr>
              <p:txBody>
                <a:bodyPr wrap="square">
                  <a:spAutoFit/>
                  <a:scene3d>
                    <a:camera prst="orthographicFront"/>
                    <a:lightRig rig="threePt" dir="t"/>
                  </a:scene3d>
                  <a:sp3d contourW="12700"/>
                </a:bodyPr>
                <a:lstStyle/>
                <a:p>
                  <a:pPr marL="0" marR="0" lvl="0" indent="0" defTabSz="914400" rtl="0" eaLnBrk="1" fontAlgn="auto" latinLnBrk="0" hangingPunct="1">
                    <a:lnSpc>
                      <a:spcPct val="150000"/>
                    </a:lnSpc>
                    <a:spcBef>
                      <a:spcPts val="0"/>
                    </a:spcBef>
                    <a:spcAft>
                      <a:spcPts val="0"/>
                    </a:spcAft>
                    <a:buClrTx/>
                    <a:buSzTx/>
                    <a:buFontTx/>
                    <a:buNone/>
                    <a:defRPr/>
                  </a:pPr>
                  <a:r>
                    <a:rPr kumimoji="0" lang="zh-CN" altLang="en-US" sz="1000" b="0" i="0" u="none" strike="noStrike" kern="1200" cap="none" spc="0" normalizeH="0" baseline="0" noProof="0" dirty="0">
                      <a:ln>
                        <a:noFill/>
                      </a:ln>
                      <a:solidFill>
                        <a:prstClr val="black">
                          <a:lumMod val="50000"/>
                          <a:lumOff val="50000"/>
                        </a:prstClr>
                      </a:solidFill>
                      <a:effectLst/>
                      <a:uLnTx/>
                      <a:uFillTx/>
                      <a:latin typeface="Arial" panose="020B0604020202020204" pitchFamily="34" charset="0"/>
                      <a:ea typeface="思源黑体 CN Medium" panose="020B0600000000000000" pitchFamily="34" charset="-122"/>
                      <a:sym typeface="Arial" panose="020B0604020202020204" pitchFamily="34" charset="0"/>
                    </a:rPr>
                    <a:t>用户可以在投影仪或者计算机上进行演示，也可以将演示文稿打印出来，制作成胶片，以便应用到更广泛的领域中</a:t>
                  </a:r>
                </a:p>
              </p:txBody>
            </p:sp>
            <p:sp>
              <p:nvSpPr>
                <p:cNvPr id="76" name="item_title2"/>
                <p:cNvSpPr/>
                <p:nvPr/>
              </p:nvSpPr>
              <p:spPr>
                <a:xfrm rot="5400000">
                  <a:off x="1649517" y="4161635"/>
                  <a:ext cx="2924122" cy="485571"/>
                </a:xfrm>
                <a:prstGeom prst="rect">
                  <a:avLst/>
                </a:prstGeom>
              </p:spPr>
              <p:txBody>
                <a:bodyPr wrap="square">
                  <a:spAutoFit/>
                  <a:scene3d>
                    <a:camera prst="orthographicFront"/>
                    <a:lightRig rig="threePt" dir="t"/>
                  </a:scene3d>
                  <a:sp3d contourW="12700"/>
                </a:bodyPr>
                <a:lstStyle/>
                <a:p>
                  <a:pPr marL="0" marR="0" lvl="0" indent="0" algn="ctr" defTabSz="914400" rtl="0" eaLnBrk="1" fontAlgn="auto" latinLnBrk="0" hangingPunct="1">
                    <a:lnSpc>
                      <a:spcPct val="120000"/>
                    </a:lnSpc>
                    <a:spcBef>
                      <a:spcPts val="0"/>
                    </a:spcBef>
                    <a:spcAft>
                      <a:spcPts val="0"/>
                    </a:spcAft>
                    <a:buClrTx/>
                    <a:buSzTx/>
                    <a:buFontTx/>
                    <a:buNone/>
                    <a:defRPr/>
                  </a:pPr>
                  <a:r>
                    <a:rPr kumimoji="0" lang="zh-CN" altLang="en-US" sz="1800" b="1" i="0" u="none" strike="noStrike" kern="1200" cap="none" spc="0" normalizeH="0" baseline="0" noProof="0" dirty="0">
                      <a:ln>
                        <a:noFill/>
                      </a:ln>
                      <a:solidFill>
                        <a:prstClr val="black">
                          <a:lumMod val="65000"/>
                          <a:lumOff val="35000"/>
                        </a:prstClr>
                      </a:solidFill>
                      <a:effectLst/>
                      <a:uLnTx/>
                      <a:uFillTx/>
                      <a:latin typeface="Arial" panose="020B0604020202020204" pitchFamily="34" charset="0"/>
                      <a:ea typeface="思源黑体 CN Medium" panose="020B0600000000000000" pitchFamily="34" charset="-122"/>
                      <a:sym typeface="Arial" panose="020B0604020202020204" pitchFamily="34" charset="0"/>
                    </a:rPr>
                    <a:t>标题文字添加</a:t>
                  </a:r>
                </a:p>
              </p:txBody>
            </p:sp>
          </p:grpSp>
        </p:grpSp>
        <p:sp>
          <p:nvSpPr>
            <p:cNvPr id="93" name="椭圆 31"/>
            <p:cNvSpPr/>
            <p:nvPr/>
          </p:nvSpPr>
          <p:spPr>
            <a:xfrm>
              <a:off x="6645724" y="2580357"/>
              <a:ext cx="522278" cy="522275"/>
            </a:xfrm>
            <a:custGeom>
              <a:avLst/>
              <a:gdLst>
                <a:gd name="connsiteX0" fmla="*/ 199497 w 331788"/>
                <a:gd name="connsiteY0" fmla="*/ 265112 h 331787"/>
                <a:gd name="connsiteX1" fmla="*/ 209798 w 331788"/>
                <a:gd name="connsiteY1" fmla="*/ 279217 h 331787"/>
                <a:gd name="connsiteX2" fmla="*/ 238126 w 331788"/>
                <a:gd name="connsiteY2" fmla="*/ 315118 h 331787"/>
                <a:gd name="connsiteX3" fmla="*/ 166018 w 331788"/>
                <a:gd name="connsiteY3" fmla="*/ 331787 h 331787"/>
                <a:gd name="connsiteX4" fmla="*/ 122238 w 331788"/>
                <a:gd name="connsiteY4" fmla="*/ 325376 h 331787"/>
                <a:gd name="connsiteX5" fmla="*/ 199497 w 331788"/>
                <a:gd name="connsiteY5" fmla="*/ 265112 h 331787"/>
                <a:gd name="connsiteX6" fmla="*/ 190500 w 331788"/>
                <a:gd name="connsiteY6" fmla="*/ 228600 h 331787"/>
                <a:gd name="connsiteX7" fmla="*/ 201490 w 331788"/>
                <a:gd name="connsiteY7" fmla="*/ 228600 h 331787"/>
                <a:gd name="connsiteX8" fmla="*/ 206375 w 331788"/>
                <a:gd name="connsiteY8" fmla="*/ 236394 h 331787"/>
                <a:gd name="connsiteX9" fmla="*/ 200269 w 331788"/>
                <a:gd name="connsiteY9" fmla="*/ 242888 h 331787"/>
                <a:gd name="connsiteX10" fmla="*/ 190500 w 331788"/>
                <a:gd name="connsiteY10" fmla="*/ 228600 h 331787"/>
                <a:gd name="connsiteX11" fmla="*/ 146452 w 331788"/>
                <a:gd name="connsiteY11" fmla="*/ 228600 h 331787"/>
                <a:gd name="connsiteX12" fmla="*/ 164590 w 331788"/>
                <a:gd name="connsiteY12" fmla="*/ 229897 h 331787"/>
                <a:gd name="connsiteX13" fmla="*/ 165885 w 331788"/>
                <a:gd name="connsiteY13" fmla="*/ 229897 h 331787"/>
                <a:gd name="connsiteX14" fmla="*/ 173659 w 331788"/>
                <a:gd name="connsiteY14" fmla="*/ 229897 h 331787"/>
                <a:gd name="connsiteX15" fmla="*/ 190501 w 331788"/>
                <a:gd name="connsiteY15" fmla="*/ 253240 h 331787"/>
                <a:gd name="connsiteX16" fmla="*/ 103699 w 331788"/>
                <a:gd name="connsiteY16" fmla="*/ 320675 h 331787"/>
                <a:gd name="connsiteX17" fmla="*/ 77788 w 331788"/>
                <a:gd name="connsiteY17" fmla="*/ 306410 h 331787"/>
                <a:gd name="connsiteX18" fmla="*/ 112768 w 331788"/>
                <a:gd name="connsiteY18" fmla="*/ 244162 h 331787"/>
                <a:gd name="connsiteX19" fmla="*/ 121837 w 331788"/>
                <a:gd name="connsiteY19" fmla="*/ 245459 h 331787"/>
                <a:gd name="connsiteX20" fmla="*/ 146452 w 331788"/>
                <a:gd name="connsiteY20" fmla="*/ 228600 h 331787"/>
                <a:gd name="connsiteX21" fmla="*/ 323851 w 331788"/>
                <a:gd name="connsiteY21" fmla="*/ 217487 h 331787"/>
                <a:gd name="connsiteX22" fmla="*/ 249631 w 331788"/>
                <a:gd name="connsiteY22" fmla="*/ 307975 h 331787"/>
                <a:gd name="connsiteX23" fmla="*/ 207963 w 331788"/>
                <a:gd name="connsiteY23" fmla="*/ 253682 h 331787"/>
                <a:gd name="connsiteX24" fmla="*/ 218380 w 331788"/>
                <a:gd name="connsiteY24" fmla="*/ 243341 h 331787"/>
                <a:gd name="connsiteX25" fmla="*/ 227495 w 331788"/>
                <a:gd name="connsiteY25" fmla="*/ 244634 h 331787"/>
                <a:gd name="connsiteX26" fmla="*/ 253537 w 331788"/>
                <a:gd name="connsiteY26" fmla="*/ 225243 h 331787"/>
                <a:gd name="connsiteX27" fmla="*/ 323851 w 331788"/>
                <a:gd name="connsiteY27" fmla="*/ 217487 h 331787"/>
                <a:gd name="connsiteX28" fmla="*/ 3175 w 331788"/>
                <a:gd name="connsiteY28" fmla="*/ 196850 h 331787"/>
                <a:gd name="connsiteX29" fmla="*/ 93642 w 331788"/>
                <a:gd name="connsiteY29" fmla="*/ 222902 h 331787"/>
                <a:gd name="connsiteX30" fmla="*/ 100013 w 331788"/>
                <a:gd name="connsiteY30" fmla="*/ 235927 h 331787"/>
                <a:gd name="connsiteX31" fmla="*/ 65610 w 331788"/>
                <a:gd name="connsiteY31" fmla="*/ 298450 h 331787"/>
                <a:gd name="connsiteX32" fmla="*/ 3175 w 331788"/>
                <a:gd name="connsiteY32" fmla="*/ 196850 h 331787"/>
                <a:gd name="connsiteX33" fmla="*/ 146517 w 331788"/>
                <a:gd name="connsiteY33" fmla="*/ 192087 h 331787"/>
                <a:gd name="connsiteX34" fmla="*/ 163513 w 331788"/>
                <a:gd name="connsiteY34" fmla="*/ 215900 h 331787"/>
                <a:gd name="connsiteX35" fmla="*/ 147825 w 331788"/>
                <a:gd name="connsiteY35" fmla="*/ 214577 h 331787"/>
                <a:gd name="connsiteX36" fmla="*/ 141288 w 331788"/>
                <a:gd name="connsiteY36" fmla="*/ 200025 h 331787"/>
                <a:gd name="connsiteX37" fmla="*/ 146517 w 331788"/>
                <a:gd name="connsiteY37" fmla="*/ 192087 h 331787"/>
                <a:gd name="connsiteX38" fmla="*/ 277877 w 331788"/>
                <a:gd name="connsiteY38" fmla="*/ 160337 h 331787"/>
                <a:gd name="connsiteX39" fmla="*/ 314326 w 331788"/>
                <a:gd name="connsiteY39" fmla="*/ 204624 h 331787"/>
                <a:gd name="connsiteX40" fmla="*/ 253143 w 331788"/>
                <a:gd name="connsiteY40" fmla="*/ 211137 h 331787"/>
                <a:gd name="connsiteX41" fmla="*/ 249238 w 331788"/>
                <a:gd name="connsiteY41" fmla="*/ 203322 h 331787"/>
                <a:gd name="connsiteX42" fmla="*/ 277877 w 331788"/>
                <a:gd name="connsiteY42" fmla="*/ 160337 h 331787"/>
                <a:gd name="connsiteX43" fmla="*/ 290513 w 331788"/>
                <a:gd name="connsiteY43" fmla="*/ 153987 h 331787"/>
                <a:gd name="connsiteX44" fmla="*/ 331788 w 331788"/>
                <a:gd name="connsiteY44" fmla="*/ 167061 h 331787"/>
                <a:gd name="connsiteX45" fmla="*/ 329125 w 331788"/>
                <a:gd name="connsiteY45" fmla="*/ 198437 h 331787"/>
                <a:gd name="connsiteX46" fmla="*/ 290513 w 331788"/>
                <a:gd name="connsiteY46" fmla="*/ 153987 h 331787"/>
                <a:gd name="connsiteX47" fmla="*/ 113341 w 331788"/>
                <a:gd name="connsiteY47" fmla="*/ 139700 h 331787"/>
                <a:gd name="connsiteX48" fmla="*/ 130085 w 331788"/>
                <a:gd name="connsiteY48" fmla="*/ 169324 h 331787"/>
                <a:gd name="connsiteX49" fmla="*/ 136525 w 331788"/>
                <a:gd name="connsiteY49" fmla="*/ 178340 h 331787"/>
                <a:gd name="connsiteX50" fmla="*/ 128797 w 331788"/>
                <a:gd name="connsiteY50" fmla="*/ 191219 h 331787"/>
                <a:gd name="connsiteX51" fmla="*/ 121069 w 331788"/>
                <a:gd name="connsiteY51" fmla="*/ 189932 h 331787"/>
                <a:gd name="connsiteX52" fmla="*/ 95310 w 331788"/>
                <a:gd name="connsiteY52" fmla="*/ 207963 h 331787"/>
                <a:gd name="connsiteX53" fmla="*/ 1288 w 331788"/>
                <a:gd name="connsiteY53" fmla="*/ 179628 h 331787"/>
                <a:gd name="connsiteX54" fmla="*/ 0 w 331788"/>
                <a:gd name="connsiteY54" fmla="*/ 165460 h 331787"/>
                <a:gd name="connsiteX55" fmla="*/ 1288 w 331788"/>
                <a:gd name="connsiteY55" fmla="*/ 151292 h 331787"/>
                <a:gd name="connsiteX56" fmla="*/ 113341 w 331788"/>
                <a:gd name="connsiteY56" fmla="*/ 139700 h 331787"/>
                <a:gd name="connsiteX57" fmla="*/ 186315 w 331788"/>
                <a:gd name="connsiteY57" fmla="*/ 138112 h 331787"/>
                <a:gd name="connsiteX58" fmla="*/ 268288 w 331788"/>
                <a:gd name="connsiteY58" fmla="*/ 149780 h 331787"/>
                <a:gd name="connsiteX59" fmla="*/ 238829 w 331788"/>
                <a:gd name="connsiteY59" fmla="*/ 193860 h 331787"/>
                <a:gd name="connsiteX60" fmla="*/ 227301 w 331788"/>
                <a:gd name="connsiteY60" fmla="*/ 191267 h 331787"/>
                <a:gd name="connsiteX61" fmla="*/ 200404 w 331788"/>
                <a:gd name="connsiteY61" fmla="*/ 214604 h 331787"/>
                <a:gd name="connsiteX62" fmla="*/ 179911 w 331788"/>
                <a:gd name="connsiteY62" fmla="*/ 215900 h 331787"/>
                <a:gd name="connsiteX63" fmla="*/ 155575 w 331788"/>
                <a:gd name="connsiteY63" fmla="*/ 179599 h 331787"/>
                <a:gd name="connsiteX64" fmla="*/ 173507 w 331788"/>
                <a:gd name="connsiteY64" fmla="*/ 154966 h 331787"/>
                <a:gd name="connsiteX65" fmla="*/ 186315 w 331788"/>
                <a:gd name="connsiteY65" fmla="*/ 138112 h 331787"/>
                <a:gd name="connsiteX66" fmla="*/ 168276 w 331788"/>
                <a:gd name="connsiteY66" fmla="*/ 138112 h 331787"/>
                <a:gd name="connsiteX67" fmla="*/ 161661 w 331788"/>
                <a:gd name="connsiteY67" fmla="*/ 145566 h 331787"/>
                <a:gd name="connsiteX68" fmla="*/ 145786 w 331788"/>
                <a:gd name="connsiteY68" fmla="*/ 166687 h 331787"/>
                <a:gd name="connsiteX69" fmla="*/ 141817 w 331788"/>
                <a:gd name="connsiteY69" fmla="*/ 161718 h 331787"/>
                <a:gd name="connsiteX70" fmla="*/ 128588 w 331788"/>
                <a:gd name="connsiteY70" fmla="*/ 139354 h 331787"/>
                <a:gd name="connsiteX71" fmla="*/ 168276 w 331788"/>
                <a:gd name="connsiteY71" fmla="*/ 138112 h 331787"/>
                <a:gd name="connsiteX72" fmla="*/ 220028 w 331788"/>
                <a:gd name="connsiteY72" fmla="*/ 103187 h 331787"/>
                <a:gd name="connsiteX73" fmla="*/ 232728 w 331788"/>
                <a:gd name="connsiteY73" fmla="*/ 105784 h 331787"/>
                <a:gd name="connsiteX74" fmla="*/ 237808 w 331788"/>
                <a:gd name="connsiteY74" fmla="*/ 105784 h 331787"/>
                <a:gd name="connsiteX75" fmla="*/ 246698 w 331788"/>
                <a:gd name="connsiteY75" fmla="*/ 118773 h 331787"/>
                <a:gd name="connsiteX76" fmla="*/ 255588 w 331788"/>
                <a:gd name="connsiteY76" fmla="*/ 131762 h 331787"/>
                <a:gd name="connsiteX77" fmla="*/ 198438 w 331788"/>
                <a:gd name="connsiteY77" fmla="*/ 125267 h 331787"/>
                <a:gd name="connsiteX78" fmla="*/ 220028 w 331788"/>
                <a:gd name="connsiteY78" fmla="*/ 103187 h 331787"/>
                <a:gd name="connsiteX79" fmla="*/ 317236 w 331788"/>
                <a:gd name="connsiteY79" fmla="*/ 98425 h 331787"/>
                <a:gd name="connsiteX80" fmla="*/ 331788 w 331788"/>
                <a:gd name="connsiteY80" fmla="*/ 152400 h 331787"/>
                <a:gd name="connsiteX81" fmla="*/ 292100 w 331788"/>
                <a:gd name="connsiteY81" fmla="*/ 140552 h 331787"/>
                <a:gd name="connsiteX82" fmla="*/ 317236 w 331788"/>
                <a:gd name="connsiteY82" fmla="*/ 98425 h 331787"/>
                <a:gd name="connsiteX83" fmla="*/ 286068 w 331788"/>
                <a:gd name="connsiteY83" fmla="*/ 52387 h 331787"/>
                <a:gd name="connsiteX84" fmla="*/ 309563 w 331788"/>
                <a:gd name="connsiteY84" fmla="*/ 84748 h 331787"/>
                <a:gd name="connsiteX85" fmla="*/ 278236 w 331788"/>
                <a:gd name="connsiteY85" fmla="*/ 136525 h 331787"/>
                <a:gd name="connsiteX86" fmla="*/ 276931 w 331788"/>
                <a:gd name="connsiteY86" fmla="*/ 136525 h 331787"/>
                <a:gd name="connsiteX87" fmla="*/ 258657 w 331788"/>
                <a:gd name="connsiteY87" fmla="*/ 110636 h 331787"/>
                <a:gd name="connsiteX88" fmla="*/ 250825 w 331788"/>
                <a:gd name="connsiteY88" fmla="*/ 98986 h 331787"/>
                <a:gd name="connsiteX89" fmla="*/ 259962 w 331788"/>
                <a:gd name="connsiteY89" fmla="*/ 78275 h 331787"/>
                <a:gd name="connsiteX90" fmla="*/ 258657 w 331788"/>
                <a:gd name="connsiteY90" fmla="*/ 70509 h 331787"/>
                <a:gd name="connsiteX91" fmla="*/ 286068 w 331788"/>
                <a:gd name="connsiteY91" fmla="*/ 52387 h 331787"/>
                <a:gd name="connsiteX92" fmla="*/ 73025 w 331788"/>
                <a:gd name="connsiteY92" fmla="*/ 28575 h 331787"/>
                <a:gd name="connsiteX93" fmla="*/ 107950 w 331788"/>
                <a:gd name="connsiteY93" fmla="*/ 126377 h 331787"/>
                <a:gd name="connsiteX94" fmla="*/ 3175 w 331788"/>
                <a:gd name="connsiteY94" fmla="*/ 138113 h 331787"/>
                <a:gd name="connsiteX95" fmla="*/ 73025 w 331788"/>
                <a:gd name="connsiteY95" fmla="*/ 28575 h 331787"/>
                <a:gd name="connsiteX96" fmla="*/ 203200 w 331788"/>
                <a:gd name="connsiteY96" fmla="*/ 4762 h 331787"/>
                <a:gd name="connsiteX97" fmla="*/ 274638 w 331788"/>
                <a:gd name="connsiteY97" fmla="*/ 41817 h 331787"/>
                <a:gd name="connsiteX98" fmla="*/ 251258 w 331788"/>
                <a:gd name="connsiteY98" fmla="*/ 57150 h 331787"/>
                <a:gd name="connsiteX99" fmla="*/ 233074 w 331788"/>
                <a:gd name="connsiteY99" fmla="*/ 50761 h 331787"/>
                <a:gd name="connsiteX100" fmla="*/ 225281 w 331788"/>
                <a:gd name="connsiteY100" fmla="*/ 52039 h 331787"/>
                <a:gd name="connsiteX101" fmla="*/ 203200 w 331788"/>
                <a:gd name="connsiteY101" fmla="*/ 4762 h 331787"/>
                <a:gd name="connsiteX102" fmla="*/ 165260 w 331788"/>
                <a:gd name="connsiteY102" fmla="*/ 0 h 331787"/>
                <a:gd name="connsiteX103" fmla="*/ 185786 w 331788"/>
                <a:gd name="connsiteY103" fmla="*/ 1290 h 331787"/>
                <a:gd name="connsiteX104" fmla="*/ 212725 w 331788"/>
                <a:gd name="connsiteY104" fmla="*/ 59333 h 331787"/>
                <a:gd name="connsiteX105" fmla="*/ 205028 w 331788"/>
                <a:gd name="connsiteY105" fmla="*/ 77390 h 331787"/>
                <a:gd name="connsiteX106" fmla="*/ 208876 w 331788"/>
                <a:gd name="connsiteY106" fmla="*/ 91579 h 331787"/>
                <a:gd name="connsiteX107" fmla="*/ 179371 w 331788"/>
                <a:gd name="connsiteY107" fmla="*/ 122535 h 331787"/>
                <a:gd name="connsiteX108" fmla="*/ 176806 w 331788"/>
                <a:gd name="connsiteY108" fmla="*/ 122535 h 331787"/>
                <a:gd name="connsiteX109" fmla="*/ 122927 w 331788"/>
                <a:gd name="connsiteY109" fmla="*/ 123825 h 331787"/>
                <a:gd name="connsiteX110" fmla="*/ 85725 w 331788"/>
                <a:gd name="connsiteY110" fmla="*/ 20637 h 331787"/>
                <a:gd name="connsiteX111" fmla="*/ 165260 w 331788"/>
                <a:gd name="connsiteY111" fmla="*/ 0 h 3317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Lst>
              <a:rect l="l" t="t" r="r" b="b"/>
              <a:pathLst>
                <a:path w="331788" h="331787">
                  <a:moveTo>
                    <a:pt x="199497" y="265112"/>
                  </a:moveTo>
                  <a:cubicBezTo>
                    <a:pt x="203360" y="270241"/>
                    <a:pt x="205935" y="274088"/>
                    <a:pt x="209798" y="279217"/>
                  </a:cubicBezTo>
                  <a:cubicBezTo>
                    <a:pt x="222674" y="295885"/>
                    <a:pt x="231688" y="307425"/>
                    <a:pt x="238126" y="315118"/>
                  </a:cubicBezTo>
                  <a:cubicBezTo>
                    <a:pt x="216236" y="325376"/>
                    <a:pt x="191771" y="331787"/>
                    <a:pt x="166018" y="331787"/>
                  </a:cubicBezTo>
                  <a:cubicBezTo>
                    <a:pt x="150566" y="331787"/>
                    <a:pt x="136402" y="329223"/>
                    <a:pt x="122238" y="325376"/>
                  </a:cubicBezTo>
                  <a:cubicBezTo>
                    <a:pt x="141553" y="312554"/>
                    <a:pt x="169881" y="293321"/>
                    <a:pt x="199497" y="265112"/>
                  </a:cubicBezTo>
                  <a:close/>
                  <a:moveTo>
                    <a:pt x="190500" y="228600"/>
                  </a:moveTo>
                  <a:cubicBezTo>
                    <a:pt x="194163" y="228600"/>
                    <a:pt x="197827" y="228600"/>
                    <a:pt x="201490" y="228600"/>
                  </a:cubicBezTo>
                  <a:cubicBezTo>
                    <a:pt x="202712" y="231198"/>
                    <a:pt x="203933" y="233796"/>
                    <a:pt x="206375" y="236394"/>
                  </a:cubicBezTo>
                  <a:cubicBezTo>
                    <a:pt x="203933" y="237693"/>
                    <a:pt x="201490" y="240290"/>
                    <a:pt x="200269" y="242888"/>
                  </a:cubicBezTo>
                  <a:cubicBezTo>
                    <a:pt x="196606" y="237693"/>
                    <a:pt x="194163" y="233796"/>
                    <a:pt x="190500" y="228600"/>
                  </a:cubicBezTo>
                  <a:close/>
                  <a:moveTo>
                    <a:pt x="146452" y="228600"/>
                  </a:moveTo>
                  <a:cubicBezTo>
                    <a:pt x="152930" y="228600"/>
                    <a:pt x="159408" y="229897"/>
                    <a:pt x="164590" y="229897"/>
                  </a:cubicBezTo>
                  <a:cubicBezTo>
                    <a:pt x="164590" y="229897"/>
                    <a:pt x="164590" y="229897"/>
                    <a:pt x="165885" y="229897"/>
                  </a:cubicBezTo>
                  <a:cubicBezTo>
                    <a:pt x="168477" y="229897"/>
                    <a:pt x="171068" y="229897"/>
                    <a:pt x="173659" y="229897"/>
                  </a:cubicBezTo>
                  <a:cubicBezTo>
                    <a:pt x="178841" y="237678"/>
                    <a:pt x="185319" y="245459"/>
                    <a:pt x="190501" y="253240"/>
                  </a:cubicBezTo>
                  <a:cubicBezTo>
                    <a:pt x="156817" y="286958"/>
                    <a:pt x="123132" y="309004"/>
                    <a:pt x="103699" y="320675"/>
                  </a:cubicBezTo>
                  <a:cubicBezTo>
                    <a:pt x="94630" y="316785"/>
                    <a:pt x="85561" y="311597"/>
                    <a:pt x="77788" y="306410"/>
                  </a:cubicBezTo>
                  <a:cubicBezTo>
                    <a:pt x="84266" y="293442"/>
                    <a:pt x="97221" y="271396"/>
                    <a:pt x="112768" y="244162"/>
                  </a:cubicBezTo>
                  <a:cubicBezTo>
                    <a:pt x="115359" y="245459"/>
                    <a:pt x="117950" y="245459"/>
                    <a:pt x="121837" y="245459"/>
                  </a:cubicBezTo>
                  <a:cubicBezTo>
                    <a:pt x="132201" y="245459"/>
                    <a:pt x="142566" y="238975"/>
                    <a:pt x="146452" y="228600"/>
                  </a:cubicBezTo>
                  <a:close/>
                  <a:moveTo>
                    <a:pt x="323851" y="217487"/>
                  </a:moveTo>
                  <a:cubicBezTo>
                    <a:pt x="310830" y="256268"/>
                    <a:pt x="284788" y="287292"/>
                    <a:pt x="249631" y="307975"/>
                  </a:cubicBezTo>
                  <a:cubicBezTo>
                    <a:pt x="240516" y="295048"/>
                    <a:pt x="224890" y="275658"/>
                    <a:pt x="207963" y="253682"/>
                  </a:cubicBezTo>
                  <a:cubicBezTo>
                    <a:pt x="211869" y="249804"/>
                    <a:pt x="214474" y="247219"/>
                    <a:pt x="218380" y="243341"/>
                  </a:cubicBezTo>
                  <a:cubicBezTo>
                    <a:pt x="220984" y="244634"/>
                    <a:pt x="223588" y="244634"/>
                    <a:pt x="227495" y="244634"/>
                  </a:cubicBezTo>
                  <a:cubicBezTo>
                    <a:pt x="239214" y="244634"/>
                    <a:pt x="250933" y="236878"/>
                    <a:pt x="253537" y="225243"/>
                  </a:cubicBezTo>
                  <a:cubicBezTo>
                    <a:pt x="280881" y="222658"/>
                    <a:pt x="304319" y="220073"/>
                    <a:pt x="323851" y="217487"/>
                  </a:cubicBezTo>
                  <a:close/>
                  <a:moveTo>
                    <a:pt x="3175" y="196850"/>
                  </a:moveTo>
                  <a:cubicBezTo>
                    <a:pt x="23562" y="204666"/>
                    <a:pt x="55417" y="215086"/>
                    <a:pt x="93642" y="222902"/>
                  </a:cubicBezTo>
                  <a:cubicBezTo>
                    <a:pt x="94916" y="228112"/>
                    <a:pt x="96190" y="232019"/>
                    <a:pt x="100013" y="235927"/>
                  </a:cubicBezTo>
                  <a:cubicBezTo>
                    <a:pt x="84723" y="261978"/>
                    <a:pt x="71981" y="284122"/>
                    <a:pt x="65610" y="298450"/>
                  </a:cubicBezTo>
                  <a:cubicBezTo>
                    <a:pt x="33755" y="273702"/>
                    <a:pt x="10820" y="237230"/>
                    <a:pt x="3175" y="196850"/>
                  </a:cubicBezTo>
                  <a:close/>
                  <a:moveTo>
                    <a:pt x="146517" y="192087"/>
                  </a:moveTo>
                  <a:cubicBezTo>
                    <a:pt x="151747" y="200025"/>
                    <a:pt x="156976" y="207963"/>
                    <a:pt x="163513" y="215900"/>
                  </a:cubicBezTo>
                  <a:cubicBezTo>
                    <a:pt x="158284" y="215900"/>
                    <a:pt x="153054" y="214577"/>
                    <a:pt x="147825" y="214577"/>
                  </a:cubicBezTo>
                  <a:cubicBezTo>
                    <a:pt x="147825" y="209286"/>
                    <a:pt x="145210" y="203994"/>
                    <a:pt x="141288" y="200025"/>
                  </a:cubicBezTo>
                  <a:cubicBezTo>
                    <a:pt x="142595" y="197379"/>
                    <a:pt x="145210" y="194733"/>
                    <a:pt x="146517" y="192087"/>
                  </a:cubicBezTo>
                  <a:close/>
                  <a:moveTo>
                    <a:pt x="277877" y="160337"/>
                  </a:moveTo>
                  <a:cubicBezTo>
                    <a:pt x="290894" y="175968"/>
                    <a:pt x="302610" y="190296"/>
                    <a:pt x="314326" y="204624"/>
                  </a:cubicBezTo>
                  <a:cubicBezTo>
                    <a:pt x="297403" y="205927"/>
                    <a:pt x="276575" y="208532"/>
                    <a:pt x="253143" y="211137"/>
                  </a:cubicBezTo>
                  <a:cubicBezTo>
                    <a:pt x="251842" y="207230"/>
                    <a:pt x="251842" y="204624"/>
                    <a:pt x="249238" y="203322"/>
                  </a:cubicBezTo>
                  <a:cubicBezTo>
                    <a:pt x="259652" y="188994"/>
                    <a:pt x="270066" y="174665"/>
                    <a:pt x="277877" y="160337"/>
                  </a:cubicBezTo>
                  <a:close/>
                  <a:moveTo>
                    <a:pt x="290513" y="153987"/>
                  </a:moveTo>
                  <a:cubicBezTo>
                    <a:pt x="306490" y="159216"/>
                    <a:pt x="321136" y="163139"/>
                    <a:pt x="331788" y="167061"/>
                  </a:cubicBezTo>
                  <a:cubicBezTo>
                    <a:pt x="331788" y="178827"/>
                    <a:pt x="330457" y="187978"/>
                    <a:pt x="329125" y="198437"/>
                  </a:cubicBezTo>
                  <a:cubicBezTo>
                    <a:pt x="317142" y="185364"/>
                    <a:pt x="303828" y="170983"/>
                    <a:pt x="290513" y="153987"/>
                  </a:cubicBezTo>
                  <a:close/>
                  <a:moveTo>
                    <a:pt x="113341" y="139700"/>
                  </a:moveTo>
                  <a:cubicBezTo>
                    <a:pt x="118493" y="150004"/>
                    <a:pt x="124933" y="160307"/>
                    <a:pt x="130085" y="169324"/>
                  </a:cubicBezTo>
                  <a:cubicBezTo>
                    <a:pt x="132661" y="171900"/>
                    <a:pt x="135237" y="175764"/>
                    <a:pt x="136525" y="178340"/>
                  </a:cubicBezTo>
                  <a:cubicBezTo>
                    <a:pt x="133949" y="183492"/>
                    <a:pt x="131373" y="187356"/>
                    <a:pt x="128797" y="191219"/>
                  </a:cubicBezTo>
                  <a:cubicBezTo>
                    <a:pt x="126221" y="189932"/>
                    <a:pt x="123645" y="189932"/>
                    <a:pt x="121069" y="189932"/>
                  </a:cubicBezTo>
                  <a:cubicBezTo>
                    <a:pt x="109478" y="189932"/>
                    <a:pt x="99174" y="197659"/>
                    <a:pt x="95310" y="207963"/>
                  </a:cubicBezTo>
                  <a:cubicBezTo>
                    <a:pt x="52807" y="200235"/>
                    <a:pt x="19320" y="187356"/>
                    <a:pt x="1288" y="179628"/>
                  </a:cubicBezTo>
                  <a:cubicBezTo>
                    <a:pt x="0" y="174476"/>
                    <a:pt x="0" y="170612"/>
                    <a:pt x="0" y="165460"/>
                  </a:cubicBezTo>
                  <a:cubicBezTo>
                    <a:pt x="0" y="160307"/>
                    <a:pt x="0" y="156444"/>
                    <a:pt x="1288" y="151292"/>
                  </a:cubicBezTo>
                  <a:cubicBezTo>
                    <a:pt x="23183" y="147428"/>
                    <a:pt x="64399" y="142276"/>
                    <a:pt x="113341" y="139700"/>
                  </a:cubicBezTo>
                  <a:close/>
                  <a:moveTo>
                    <a:pt x="186315" y="138112"/>
                  </a:moveTo>
                  <a:cubicBezTo>
                    <a:pt x="215774" y="139408"/>
                    <a:pt x="243952" y="143298"/>
                    <a:pt x="268288" y="149780"/>
                  </a:cubicBezTo>
                  <a:cubicBezTo>
                    <a:pt x="259322" y="164042"/>
                    <a:pt x="249076" y="179599"/>
                    <a:pt x="238829" y="193860"/>
                  </a:cubicBezTo>
                  <a:cubicBezTo>
                    <a:pt x="234986" y="192564"/>
                    <a:pt x="231144" y="191267"/>
                    <a:pt x="227301" y="191267"/>
                  </a:cubicBezTo>
                  <a:cubicBezTo>
                    <a:pt x="213212" y="191267"/>
                    <a:pt x="201685" y="201639"/>
                    <a:pt x="200404" y="214604"/>
                  </a:cubicBezTo>
                  <a:cubicBezTo>
                    <a:pt x="194000" y="214604"/>
                    <a:pt x="186315" y="214604"/>
                    <a:pt x="179911" y="215900"/>
                  </a:cubicBezTo>
                  <a:cubicBezTo>
                    <a:pt x="170945" y="202936"/>
                    <a:pt x="163260" y="191267"/>
                    <a:pt x="155575" y="179599"/>
                  </a:cubicBezTo>
                  <a:cubicBezTo>
                    <a:pt x="160698" y="171820"/>
                    <a:pt x="167102" y="162745"/>
                    <a:pt x="173507" y="154966"/>
                  </a:cubicBezTo>
                  <a:cubicBezTo>
                    <a:pt x="177349" y="148483"/>
                    <a:pt x="182472" y="143298"/>
                    <a:pt x="186315" y="138112"/>
                  </a:cubicBezTo>
                  <a:close/>
                  <a:moveTo>
                    <a:pt x="168276" y="138112"/>
                  </a:moveTo>
                  <a:cubicBezTo>
                    <a:pt x="165630" y="140597"/>
                    <a:pt x="164307" y="143081"/>
                    <a:pt x="161661" y="145566"/>
                  </a:cubicBezTo>
                  <a:cubicBezTo>
                    <a:pt x="156370" y="153020"/>
                    <a:pt x="151078" y="159232"/>
                    <a:pt x="145786" y="166687"/>
                  </a:cubicBezTo>
                  <a:cubicBezTo>
                    <a:pt x="144463" y="165445"/>
                    <a:pt x="143140" y="162960"/>
                    <a:pt x="141817" y="161718"/>
                  </a:cubicBezTo>
                  <a:cubicBezTo>
                    <a:pt x="137849" y="154263"/>
                    <a:pt x="132557" y="146808"/>
                    <a:pt x="128588" y="139354"/>
                  </a:cubicBezTo>
                  <a:cubicBezTo>
                    <a:pt x="141817" y="139354"/>
                    <a:pt x="155047" y="138112"/>
                    <a:pt x="168276" y="138112"/>
                  </a:cubicBezTo>
                  <a:close/>
                  <a:moveTo>
                    <a:pt x="220028" y="103187"/>
                  </a:moveTo>
                  <a:cubicBezTo>
                    <a:pt x="223838" y="104486"/>
                    <a:pt x="227648" y="105784"/>
                    <a:pt x="232728" y="105784"/>
                  </a:cubicBezTo>
                  <a:cubicBezTo>
                    <a:pt x="233998" y="105784"/>
                    <a:pt x="236538" y="105784"/>
                    <a:pt x="237808" y="105784"/>
                  </a:cubicBezTo>
                  <a:cubicBezTo>
                    <a:pt x="241618" y="109681"/>
                    <a:pt x="244158" y="114877"/>
                    <a:pt x="246698" y="118773"/>
                  </a:cubicBezTo>
                  <a:cubicBezTo>
                    <a:pt x="249238" y="122670"/>
                    <a:pt x="253048" y="127865"/>
                    <a:pt x="255588" y="131762"/>
                  </a:cubicBezTo>
                  <a:cubicBezTo>
                    <a:pt x="237808" y="129164"/>
                    <a:pt x="218758" y="126566"/>
                    <a:pt x="198438" y="125267"/>
                  </a:cubicBezTo>
                  <a:cubicBezTo>
                    <a:pt x="206058" y="117474"/>
                    <a:pt x="213678" y="109681"/>
                    <a:pt x="220028" y="103187"/>
                  </a:cubicBezTo>
                  <a:close/>
                  <a:moveTo>
                    <a:pt x="317236" y="98425"/>
                  </a:moveTo>
                  <a:cubicBezTo>
                    <a:pt x="325173" y="115539"/>
                    <a:pt x="329142" y="133969"/>
                    <a:pt x="331788" y="152400"/>
                  </a:cubicBezTo>
                  <a:cubicBezTo>
                    <a:pt x="319882" y="148450"/>
                    <a:pt x="306652" y="144501"/>
                    <a:pt x="292100" y="140552"/>
                  </a:cubicBezTo>
                  <a:cubicBezTo>
                    <a:pt x="301361" y="124754"/>
                    <a:pt x="310621" y="111589"/>
                    <a:pt x="317236" y="98425"/>
                  </a:cubicBezTo>
                  <a:close/>
                  <a:moveTo>
                    <a:pt x="286068" y="52387"/>
                  </a:moveTo>
                  <a:cubicBezTo>
                    <a:pt x="295205" y="61448"/>
                    <a:pt x="303037" y="71803"/>
                    <a:pt x="309563" y="84748"/>
                  </a:cubicBezTo>
                  <a:cubicBezTo>
                    <a:pt x="301731" y="98986"/>
                    <a:pt x="289984" y="117108"/>
                    <a:pt x="278236" y="136525"/>
                  </a:cubicBezTo>
                  <a:cubicBezTo>
                    <a:pt x="278236" y="136525"/>
                    <a:pt x="276931" y="136525"/>
                    <a:pt x="276931" y="136525"/>
                  </a:cubicBezTo>
                  <a:cubicBezTo>
                    <a:pt x="270404" y="127464"/>
                    <a:pt x="265183" y="119697"/>
                    <a:pt x="258657" y="110636"/>
                  </a:cubicBezTo>
                  <a:cubicBezTo>
                    <a:pt x="256046" y="106753"/>
                    <a:pt x="253436" y="102870"/>
                    <a:pt x="250825" y="98986"/>
                  </a:cubicBezTo>
                  <a:cubicBezTo>
                    <a:pt x="256046" y="93809"/>
                    <a:pt x="259962" y="86042"/>
                    <a:pt x="259962" y="78275"/>
                  </a:cubicBezTo>
                  <a:cubicBezTo>
                    <a:pt x="259962" y="75687"/>
                    <a:pt x="259962" y="73098"/>
                    <a:pt x="258657" y="70509"/>
                  </a:cubicBezTo>
                  <a:cubicBezTo>
                    <a:pt x="269099" y="62742"/>
                    <a:pt x="278236" y="57564"/>
                    <a:pt x="286068" y="52387"/>
                  </a:cubicBezTo>
                  <a:close/>
                  <a:moveTo>
                    <a:pt x="73025" y="28575"/>
                  </a:moveTo>
                  <a:cubicBezTo>
                    <a:pt x="79493" y="54655"/>
                    <a:pt x="92428" y="92472"/>
                    <a:pt x="107950" y="126377"/>
                  </a:cubicBezTo>
                  <a:cubicBezTo>
                    <a:pt x="63970" y="128985"/>
                    <a:pt x="25165" y="134201"/>
                    <a:pt x="3175" y="138113"/>
                  </a:cubicBezTo>
                  <a:cubicBezTo>
                    <a:pt x="10936" y="92472"/>
                    <a:pt x="36806" y="53351"/>
                    <a:pt x="73025" y="28575"/>
                  </a:cubicBezTo>
                  <a:close/>
                  <a:moveTo>
                    <a:pt x="203200" y="4762"/>
                  </a:moveTo>
                  <a:cubicBezTo>
                    <a:pt x="230476" y="11151"/>
                    <a:pt x="255155" y="23928"/>
                    <a:pt x="274638" y="41817"/>
                  </a:cubicBezTo>
                  <a:cubicBezTo>
                    <a:pt x="268144" y="45650"/>
                    <a:pt x="260350" y="52039"/>
                    <a:pt x="251258" y="57150"/>
                  </a:cubicBezTo>
                  <a:cubicBezTo>
                    <a:pt x="246063" y="53316"/>
                    <a:pt x="239568" y="50761"/>
                    <a:pt x="233074" y="50761"/>
                  </a:cubicBezTo>
                  <a:cubicBezTo>
                    <a:pt x="230476" y="50761"/>
                    <a:pt x="227879" y="50761"/>
                    <a:pt x="225281" y="52039"/>
                  </a:cubicBezTo>
                  <a:cubicBezTo>
                    <a:pt x="216189" y="34150"/>
                    <a:pt x="208395" y="17539"/>
                    <a:pt x="203200" y="4762"/>
                  </a:cubicBezTo>
                  <a:close/>
                  <a:moveTo>
                    <a:pt x="165260" y="0"/>
                  </a:moveTo>
                  <a:cubicBezTo>
                    <a:pt x="172957" y="0"/>
                    <a:pt x="179371" y="0"/>
                    <a:pt x="185786" y="1290"/>
                  </a:cubicBezTo>
                  <a:cubicBezTo>
                    <a:pt x="192200" y="15478"/>
                    <a:pt x="199897" y="36115"/>
                    <a:pt x="212725" y="59333"/>
                  </a:cubicBezTo>
                  <a:cubicBezTo>
                    <a:pt x="207594" y="63202"/>
                    <a:pt x="205028" y="69651"/>
                    <a:pt x="205028" y="77390"/>
                  </a:cubicBezTo>
                  <a:cubicBezTo>
                    <a:pt x="205028" y="82550"/>
                    <a:pt x="206311" y="87709"/>
                    <a:pt x="208876" y="91579"/>
                  </a:cubicBezTo>
                  <a:cubicBezTo>
                    <a:pt x="198614" y="100608"/>
                    <a:pt x="188351" y="110926"/>
                    <a:pt x="179371" y="122535"/>
                  </a:cubicBezTo>
                  <a:cubicBezTo>
                    <a:pt x="178089" y="122535"/>
                    <a:pt x="178089" y="122535"/>
                    <a:pt x="176806" y="122535"/>
                  </a:cubicBezTo>
                  <a:cubicBezTo>
                    <a:pt x="158846" y="122535"/>
                    <a:pt x="139604" y="123825"/>
                    <a:pt x="122927" y="123825"/>
                  </a:cubicBezTo>
                  <a:cubicBezTo>
                    <a:pt x="104967" y="87709"/>
                    <a:pt x="92139" y="45144"/>
                    <a:pt x="85725" y="20637"/>
                  </a:cubicBezTo>
                  <a:cubicBezTo>
                    <a:pt x="108816" y="7739"/>
                    <a:pt x="135755" y="0"/>
                    <a:pt x="16526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endParaRPr lang="zh-CN" altLang="en-US" dirty="0">
                <a:latin typeface="Arial" panose="020B0604020202020204" pitchFamily="34" charset="0"/>
                <a:ea typeface="思源黑体 CN Medium" panose="020B0600000000000000" pitchFamily="34" charset="-122"/>
                <a:sym typeface="Arial" panose="020B0604020202020204" pitchFamily="34" charset="0"/>
              </a:endParaRPr>
            </a:p>
          </p:txBody>
        </p:sp>
      </p:grpSp>
      <p:grpSp>
        <p:nvGrpSpPr>
          <p:cNvPr id="3" name="组合 2">
            <a:extLst>
              <a:ext uri="{FF2B5EF4-FFF2-40B4-BE49-F238E27FC236}">
                <a16:creationId xmlns:a16="http://schemas.microsoft.com/office/drawing/2014/main" id="{8CA922AA-6DF3-DE52-6527-79F5E00AA1DF}"/>
              </a:ext>
            </a:extLst>
          </p:cNvPr>
          <p:cNvGrpSpPr/>
          <p:nvPr/>
        </p:nvGrpSpPr>
        <p:grpSpPr>
          <a:xfrm>
            <a:off x="355703" y="419427"/>
            <a:ext cx="3605397" cy="523220"/>
            <a:chOff x="355703" y="419427"/>
            <a:chExt cx="3605397" cy="523220"/>
          </a:xfrm>
        </p:grpSpPr>
        <p:sp>
          <p:nvSpPr>
            <p:cNvPr id="4" name="title">
              <a:extLst>
                <a:ext uri="{FF2B5EF4-FFF2-40B4-BE49-F238E27FC236}">
                  <a16:creationId xmlns:a16="http://schemas.microsoft.com/office/drawing/2014/main" id="{EFAC75DB-0FD6-4142-010A-47E8721057A5}"/>
                </a:ext>
              </a:extLst>
            </p:cNvPr>
            <p:cNvSpPr txBox="1"/>
            <p:nvPr/>
          </p:nvSpPr>
          <p:spPr>
            <a:xfrm>
              <a:off x="838200" y="419427"/>
              <a:ext cx="3122900" cy="523220"/>
            </a:xfrm>
            <a:prstGeom prst="rect">
              <a:avLst/>
            </a:prstGeom>
            <a:noFill/>
          </p:spPr>
          <p:txBody>
            <a:bodyPr wrap="square" rtlCol="0">
              <a:spAutoFit/>
            </a:bodyPr>
            <a:lstStyle/>
            <a:p>
              <a:r>
                <a:rPr lang="zh-CN" altLang="en-US" sz="2800" dirty="0">
                  <a:solidFill>
                    <a:schemeClr val="tx1">
                      <a:lumMod val="75000"/>
                      <a:lumOff val="25000"/>
                    </a:schemeClr>
                  </a:solidFill>
                  <a:latin typeface="思源黑体 CN Bold" panose="020B0800000000000000" pitchFamily="34" charset="-122"/>
                  <a:ea typeface="思源黑体 CN Bold" panose="020B0800000000000000" pitchFamily="34" charset="-122"/>
                </a:rPr>
                <a:t>点击添加标题</a:t>
              </a:r>
            </a:p>
          </p:txBody>
        </p:sp>
        <p:sp>
          <p:nvSpPr>
            <p:cNvPr id="5" name="椭圆 4">
              <a:extLst>
                <a:ext uri="{FF2B5EF4-FFF2-40B4-BE49-F238E27FC236}">
                  <a16:creationId xmlns:a16="http://schemas.microsoft.com/office/drawing/2014/main" id="{968A3CF8-88C9-497E-E152-156312A05BDD}"/>
                </a:ext>
              </a:extLst>
            </p:cNvPr>
            <p:cNvSpPr/>
            <p:nvPr/>
          </p:nvSpPr>
          <p:spPr>
            <a:xfrm>
              <a:off x="355703" y="419427"/>
              <a:ext cx="482497" cy="523220"/>
            </a:xfrm>
            <a:prstGeom prst="ellipse">
              <a:avLst/>
            </a:prstGeom>
            <a:solidFill>
              <a:srgbClr val="D925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92531"/>
                </a:solidFill>
              </a:endParaRPr>
            </a:p>
          </p:txBody>
        </p:sp>
      </p:grpSp>
    </p:spTree>
    <p:extLst>
      <p:ext uri="{BB962C8B-B14F-4D97-AF65-F5344CB8AC3E}">
        <p14:creationId xmlns:p14="http://schemas.microsoft.com/office/powerpoint/2010/main" val="3636717147"/>
      </p:ext>
    </p:extLst>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withEffect">
                                  <p:stCondLst>
                                    <p:cond delay="0"/>
                                  </p:stCondLst>
                                  <p:childTnLst>
                                    <p:set>
                                      <p:cBhvr>
                                        <p:cTn id="6" dur="1" fill="hold">
                                          <p:stCondLst>
                                            <p:cond delay="0"/>
                                          </p:stCondLst>
                                        </p:cTn>
                                        <p:tgtEl>
                                          <p:spTgt spid="39"/>
                                        </p:tgtEl>
                                        <p:attrNameLst>
                                          <p:attrName>style.visibility</p:attrName>
                                        </p:attrNameLst>
                                      </p:cBhvr>
                                      <p:to>
                                        <p:strVal val="visible"/>
                                      </p:to>
                                    </p:set>
                                    <p:anim calcmode="lin" valueType="num">
                                      <p:cBhvr>
                                        <p:cTn id="7" dur="1500" fill="hold"/>
                                        <p:tgtEl>
                                          <p:spTgt spid="39"/>
                                        </p:tgtEl>
                                        <p:attrNameLst>
                                          <p:attrName>ppt_w</p:attrName>
                                        </p:attrNameLst>
                                      </p:cBhvr>
                                      <p:tavLst>
                                        <p:tav tm="0">
                                          <p:val>
                                            <p:fltVal val="0"/>
                                          </p:val>
                                        </p:tav>
                                        <p:tav tm="100000">
                                          <p:val>
                                            <p:strVal val="#ppt_w"/>
                                          </p:val>
                                        </p:tav>
                                      </p:tavLst>
                                    </p:anim>
                                    <p:anim calcmode="lin" valueType="num">
                                      <p:cBhvr>
                                        <p:cTn id="8" dur="1500" fill="hold"/>
                                        <p:tgtEl>
                                          <p:spTgt spid="39"/>
                                        </p:tgtEl>
                                        <p:attrNameLst>
                                          <p:attrName>ppt_h</p:attrName>
                                        </p:attrNameLst>
                                      </p:cBhvr>
                                      <p:tavLst>
                                        <p:tav tm="0">
                                          <p:val>
                                            <p:fltVal val="0"/>
                                          </p:val>
                                        </p:tav>
                                        <p:tav tm="100000">
                                          <p:val>
                                            <p:strVal val="#ppt_h"/>
                                          </p:val>
                                        </p:tav>
                                      </p:tavLst>
                                    </p:anim>
                                  </p:childTnLst>
                                </p:cTn>
                              </p:par>
                              <p:par>
                                <p:cTn id="9" presetID="23" presetClass="entr" presetSubtype="16" fill="hold" nodeType="withEffect">
                                  <p:stCondLst>
                                    <p:cond delay="300"/>
                                  </p:stCondLst>
                                  <p:childTnLst>
                                    <p:set>
                                      <p:cBhvr>
                                        <p:cTn id="10" dur="1" fill="hold">
                                          <p:stCondLst>
                                            <p:cond delay="0"/>
                                          </p:stCondLst>
                                        </p:cTn>
                                        <p:tgtEl>
                                          <p:spTgt spid="6"/>
                                        </p:tgtEl>
                                        <p:attrNameLst>
                                          <p:attrName>style.visibility</p:attrName>
                                        </p:attrNameLst>
                                      </p:cBhvr>
                                      <p:to>
                                        <p:strVal val="visible"/>
                                      </p:to>
                                    </p:set>
                                    <p:anim calcmode="lin" valueType="num">
                                      <p:cBhvr>
                                        <p:cTn id="11" dur="1500" fill="hold"/>
                                        <p:tgtEl>
                                          <p:spTgt spid="6"/>
                                        </p:tgtEl>
                                        <p:attrNameLst>
                                          <p:attrName>ppt_w</p:attrName>
                                        </p:attrNameLst>
                                      </p:cBhvr>
                                      <p:tavLst>
                                        <p:tav tm="0">
                                          <p:val>
                                            <p:fltVal val="0"/>
                                          </p:val>
                                        </p:tav>
                                        <p:tav tm="100000">
                                          <p:val>
                                            <p:strVal val="#ppt_w"/>
                                          </p:val>
                                        </p:tav>
                                      </p:tavLst>
                                    </p:anim>
                                    <p:anim calcmode="lin" valueType="num">
                                      <p:cBhvr>
                                        <p:cTn id="12" dur="1500" fill="hold"/>
                                        <p:tgtEl>
                                          <p:spTgt spid="6"/>
                                        </p:tgtEl>
                                        <p:attrNameLst>
                                          <p:attrName>ppt_h</p:attrName>
                                        </p:attrNameLst>
                                      </p:cBhvr>
                                      <p:tavLst>
                                        <p:tav tm="0">
                                          <p:val>
                                            <p:fltVal val="0"/>
                                          </p:val>
                                        </p:tav>
                                        <p:tav tm="100000">
                                          <p:val>
                                            <p:strVal val="#ppt_h"/>
                                          </p:val>
                                        </p:tav>
                                      </p:tavLst>
                                    </p:anim>
                                  </p:childTnLst>
                                </p:cTn>
                              </p:par>
                              <p:par>
                                <p:cTn id="13" presetID="23" presetClass="entr" presetSubtype="16" fill="hold" nodeType="withEffect">
                                  <p:stCondLst>
                                    <p:cond delay="600"/>
                                  </p:stCondLst>
                                  <p:childTnLst>
                                    <p:set>
                                      <p:cBhvr>
                                        <p:cTn id="14" dur="1" fill="hold">
                                          <p:stCondLst>
                                            <p:cond delay="0"/>
                                          </p:stCondLst>
                                        </p:cTn>
                                        <p:tgtEl>
                                          <p:spTgt spid="8"/>
                                        </p:tgtEl>
                                        <p:attrNameLst>
                                          <p:attrName>style.visibility</p:attrName>
                                        </p:attrNameLst>
                                      </p:cBhvr>
                                      <p:to>
                                        <p:strVal val="visible"/>
                                      </p:to>
                                    </p:set>
                                    <p:anim calcmode="lin" valueType="num">
                                      <p:cBhvr>
                                        <p:cTn id="15" dur="1500" fill="hold"/>
                                        <p:tgtEl>
                                          <p:spTgt spid="8"/>
                                        </p:tgtEl>
                                        <p:attrNameLst>
                                          <p:attrName>ppt_w</p:attrName>
                                        </p:attrNameLst>
                                      </p:cBhvr>
                                      <p:tavLst>
                                        <p:tav tm="0">
                                          <p:val>
                                            <p:fltVal val="0"/>
                                          </p:val>
                                        </p:tav>
                                        <p:tav tm="100000">
                                          <p:val>
                                            <p:strVal val="#ppt_w"/>
                                          </p:val>
                                        </p:tav>
                                      </p:tavLst>
                                    </p:anim>
                                    <p:anim calcmode="lin" valueType="num">
                                      <p:cBhvr>
                                        <p:cTn id="16" dur="1500" fill="hold"/>
                                        <p:tgtEl>
                                          <p:spTgt spid="8"/>
                                        </p:tgtEl>
                                        <p:attrNameLst>
                                          <p:attrName>ppt_h</p:attrName>
                                        </p:attrNameLst>
                                      </p:cBhvr>
                                      <p:tavLst>
                                        <p:tav tm="0">
                                          <p:val>
                                            <p:fltVal val="0"/>
                                          </p:val>
                                        </p:tav>
                                        <p:tav tm="100000">
                                          <p:val>
                                            <p:strVal val="#ppt_h"/>
                                          </p:val>
                                        </p:tav>
                                      </p:tavLst>
                                    </p:anim>
                                  </p:childTnLst>
                                </p:cTn>
                              </p:par>
                              <p:par>
                                <p:cTn id="17" presetID="23" presetClass="entr" presetSubtype="16" fill="hold" nodeType="withEffect">
                                  <p:stCondLst>
                                    <p:cond delay="900"/>
                                  </p:stCondLst>
                                  <p:childTnLst>
                                    <p:set>
                                      <p:cBhvr>
                                        <p:cTn id="18" dur="1" fill="hold">
                                          <p:stCondLst>
                                            <p:cond delay="0"/>
                                          </p:stCondLst>
                                        </p:cTn>
                                        <p:tgtEl>
                                          <p:spTgt spid="7"/>
                                        </p:tgtEl>
                                        <p:attrNameLst>
                                          <p:attrName>style.visibility</p:attrName>
                                        </p:attrNameLst>
                                      </p:cBhvr>
                                      <p:to>
                                        <p:strVal val="visible"/>
                                      </p:to>
                                    </p:set>
                                    <p:anim calcmode="lin" valueType="num">
                                      <p:cBhvr>
                                        <p:cTn id="19" dur="1500" fill="hold"/>
                                        <p:tgtEl>
                                          <p:spTgt spid="7"/>
                                        </p:tgtEl>
                                        <p:attrNameLst>
                                          <p:attrName>ppt_w</p:attrName>
                                        </p:attrNameLst>
                                      </p:cBhvr>
                                      <p:tavLst>
                                        <p:tav tm="0">
                                          <p:val>
                                            <p:fltVal val="0"/>
                                          </p:val>
                                        </p:tav>
                                        <p:tav tm="100000">
                                          <p:val>
                                            <p:strVal val="#ppt_w"/>
                                          </p:val>
                                        </p:tav>
                                      </p:tavLst>
                                    </p:anim>
                                    <p:anim calcmode="lin" valueType="num">
                                      <p:cBhvr>
                                        <p:cTn id="20" dur="1500" fill="hold"/>
                                        <p:tgtEl>
                                          <p:spTgt spid="7"/>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16" name="组合 15"/>
          <p:cNvGrpSpPr/>
          <p:nvPr/>
        </p:nvGrpSpPr>
        <p:grpSpPr>
          <a:xfrm>
            <a:off x="4238897" y="2056435"/>
            <a:ext cx="3551767" cy="3551767"/>
            <a:chOff x="5103" y="2356"/>
            <a:chExt cx="4195" cy="4195"/>
          </a:xfrm>
        </p:grpSpPr>
        <p:sp>
          <p:nvSpPr>
            <p:cNvPr id="56" name="Freeform 3"/>
            <p:cNvSpPr/>
            <p:nvPr/>
          </p:nvSpPr>
          <p:spPr bwMode="auto">
            <a:xfrm>
              <a:off x="7671" y="3234"/>
              <a:ext cx="1627" cy="3317"/>
            </a:xfrm>
            <a:custGeom>
              <a:avLst/>
              <a:gdLst>
                <a:gd name="T0" fmla="*/ 64 w 128"/>
                <a:gd name="T1" fmla="*/ 133 h 261"/>
                <a:gd name="T2" fmla="*/ 49 w 128"/>
                <a:gd name="T3" fmla="*/ 133 h 261"/>
                <a:gd name="T4" fmla="*/ 65 w 128"/>
                <a:gd name="T5" fmla="*/ 149 h 261"/>
                <a:gd name="T6" fmla="*/ 49 w 128"/>
                <a:gd name="T7" fmla="*/ 165 h 261"/>
                <a:gd name="T8" fmla="*/ 64 w 128"/>
                <a:gd name="T9" fmla="*/ 165 h 261"/>
                <a:gd name="T10" fmla="*/ 96 w 128"/>
                <a:gd name="T11" fmla="*/ 197 h 261"/>
                <a:gd name="T12" fmla="*/ 64 w 128"/>
                <a:gd name="T13" fmla="*/ 229 h 261"/>
                <a:gd name="T14" fmla="*/ 32 w 128"/>
                <a:gd name="T15" fmla="*/ 197 h 261"/>
                <a:gd name="T16" fmla="*/ 32 w 128"/>
                <a:gd name="T17" fmla="*/ 22 h 261"/>
                <a:gd name="T18" fmla="*/ 32 w 128"/>
                <a:gd name="T19" fmla="*/ 16 h 261"/>
                <a:gd name="T20" fmla="*/ 16 w 128"/>
                <a:gd name="T21" fmla="*/ 0 h 261"/>
                <a:gd name="T22" fmla="*/ 0 w 128"/>
                <a:gd name="T23" fmla="*/ 16 h 261"/>
                <a:gd name="T24" fmla="*/ 0 w 128"/>
                <a:gd name="T25" fmla="*/ 22 h 261"/>
                <a:gd name="T26" fmla="*/ 0 w 128"/>
                <a:gd name="T27" fmla="*/ 133 h 261"/>
                <a:gd name="T28" fmla="*/ 0 w 128"/>
                <a:gd name="T29" fmla="*/ 165 h 261"/>
                <a:gd name="T30" fmla="*/ 0 w 128"/>
                <a:gd name="T31" fmla="*/ 197 h 261"/>
                <a:gd name="T32" fmla="*/ 64 w 128"/>
                <a:gd name="T33" fmla="*/ 261 h 261"/>
                <a:gd name="T34" fmla="*/ 128 w 128"/>
                <a:gd name="T35" fmla="*/ 197 h 261"/>
                <a:gd name="T36" fmla="*/ 64 w 128"/>
                <a:gd name="T37" fmla="*/ 133 h 2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28" h="261">
                  <a:moveTo>
                    <a:pt x="64" y="133"/>
                  </a:moveTo>
                  <a:cubicBezTo>
                    <a:pt x="49" y="133"/>
                    <a:pt x="49" y="133"/>
                    <a:pt x="49" y="133"/>
                  </a:cubicBezTo>
                  <a:cubicBezTo>
                    <a:pt x="65" y="149"/>
                    <a:pt x="65" y="149"/>
                    <a:pt x="65" y="149"/>
                  </a:cubicBezTo>
                  <a:cubicBezTo>
                    <a:pt x="49" y="165"/>
                    <a:pt x="49" y="165"/>
                    <a:pt x="49" y="165"/>
                  </a:cubicBezTo>
                  <a:cubicBezTo>
                    <a:pt x="64" y="165"/>
                    <a:pt x="64" y="165"/>
                    <a:pt x="64" y="165"/>
                  </a:cubicBezTo>
                  <a:cubicBezTo>
                    <a:pt x="82" y="165"/>
                    <a:pt x="96" y="179"/>
                    <a:pt x="96" y="197"/>
                  </a:cubicBezTo>
                  <a:cubicBezTo>
                    <a:pt x="96" y="215"/>
                    <a:pt x="82" y="229"/>
                    <a:pt x="64" y="229"/>
                  </a:cubicBezTo>
                  <a:cubicBezTo>
                    <a:pt x="46" y="229"/>
                    <a:pt x="32" y="215"/>
                    <a:pt x="32" y="197"/>
                  </a:cubicBezTo>
                  <a:cubicBezTo>
                    <a:pt x="32" y="22"/>
                    <a:pt x="32" y="22"/>
                    <a:pt x="32" y="22"/>
                  </a:cubicBezTo>
                  <a:cubicBezTo>
                    <a:pt x="32" y="16"/>
                    <a:pt x="32" y="16"/>
                    <a:pt x="32" y="16"/>
                  </a:cubicBezTo>
                  <a:cubicBezTo>
                    <a:pt x="16" y="0"/>
                    <a:pt x="16" y="0"/>
                    <a:pt x="16" y="0"/>
                  </a:cubicBezTo>
                  <a:cubicBezTo>
                    <a:pt x="0" y="16"/>
                    <a:pt x="0" y="16"/>
                    <a:pt x="0" y="16"/>
                  </a:cubicBezTo>
                  <a:cubicBezTo>
                    <a:pt x="0" y="22"/>
                    <a:pt x="0" y="22"/>
                    <a:pt x="0" y="22"/>
                  </a:cubicBezTo>
                  <a:cubicBezTo>
                    <a:pt x="0" y="133"/>
                    <a:pt x="0" y="133"/>
                    <a:pt x="0" y="133"/>
                  </a:cubicBezTo>
                  <a:cubicBezTo>
                    <a:pt x="0" y="165"/>
                    <a:pt x="0" y="165"/>
                    <a:pt x="0" y="165"/>
                  </a:cubicBezTo>
                  <a:cubicBezTo>
                    <a:pt x="0" y="197"/>
                    <a:pt x="0" y="197"/>
                    <a:pt x="0" y="197"/>
                  </a:cubicBezTo>
                  <a:cubicBezTo>
                    <a:pt x="0" y="232"/>
                    <a:pt x="29" y="261"/>
                    <a:pt x="64" y="261"/>
                  </a:cubicBezTo>
                  <a:cubicBezTo>
                    <a:pt x="99" y="261"/>
                    <a:pt x="128" y="232"/>
                    <a:pt x="128" y="197"/>
                  </a:cubicBezTo>
                  <a:cubicBezTo>
                    <a:pt x="128" y="162"/>
                    <a:pt x="99" y="133"/>
                    <a:pt x="64" y="133"/>
                  </a:cubicBezTo>
                  <a:close/>
                </a:path>
              </a:pathLst>
            </a:custGeom>
            <a:solidFill>
              <a:srgbClr val="2149A0"/>
            </a:solidFill>
            <a:ln w="15875">
              <a:noFill/>
            </a:ln>
            <a:effectLst>
              <a:outerShdw blurRad="101600" dist="50800" dir="5400000" algn="t" rotWithShape="0">
                <a:prstClr val="black">
                  <a:alpha val="40000"/>
                </a:prstClr>
              </a:outerShdw>
            </a:effectLst>
          </p:spPr>
          <p:txBody>
            <a:bodyPr vert="horz" wrap="square" lIns="182880" tIns="91441" rIns="182880" bIns="91441" numCol="1" anchor="t" anchorCtr="0" compatLnSpc="1"/>
            <a:lstStyle/>
            <a:p>
              <a:pPr defTabSz="2438339"/>
              <a:endParaRPr lang="en-US" sz="3600" dirty="0">
                <a:solidFill>
                  <a:srgbClr val="3F3F3F"/>
                </a:solidFill>
                <a:latin typeface="Arial" panose="020B0604020202020204" pitchFamily="34" charset="0"/>
                <a:ea typeface="思源黑体 CN Medium" panose="020B0600000000000000" pitchFamily="34" charset="-122"/>
                <a:sym typeface="Arial" panose="020B0604020202020204" pitchFamily="34" charset="0"/>
              </a:endParaRPr>
            </a:p>
          </p:txBody>
        </p:sp>
        <p:sp>
          <p:nvSpPr>
            <p:cNvPr id="57" name="Freeform 1"/>
            <p:cNvSpPr/>
            <p:nvPr/>
          </p:nvSpPr>
          <p:spPr bwMode="auto">
            <a:xfrm>
              <a:off x="5103" y="2356"/>
              <a:ext cx="1627" cy="3279"/>
            </a:xfrm>
            <a:custGeom>
              <a:avLst/>
              <a:gdLst>
                <a:gd name="T0" fmla="*/ 64 w 128"/>
                <a:gd name="T1" fmla="*/ 0 h 258"/>
                <a:gd name="T2" fmla="*/ 0 w 128"/>
                <a:gd name="T3" fmla="*/ 64 h 258"/>
                <a:gd name="T4" fmla="*/ 64 w 128"/>
                <a:gd name="T5" fmla="*/ 128 h 258"/>
                <a:gd name="T6" fmla="*/ 79 w 128"/>
                <a:gd name="T7" fmla="*/ 128 h 258"/>
                <a:gd name="T8" fmla="*/ 63 w 128"/>
                <a:gd name="T9" fmla="*/ 112 h 258"/>
                <a:gd name="T10" fmla="*/ 79 w 128"/>
                <a:gd name="T11" fmla="*/ 96 h 258"/>
                <a:gd name="T12" fmla="*/ 64 w 128"/>
                <a:gd name="T13" fmla="*/ 96 h 258"/>
                <a:gd name="T14" fmla="*/ 32 w 128"/>
                <a:gd name="T15" fmla="*/ 64 h 258"/>
                <a:gd name="T16" fmla="*/ 64 w 128"/>
                <a:gd name="T17" fmla="*/ 32 h 258"/>
                <a:gd name="T18" fmla="*/ 96 w 128"/>
                <a:gd name="T19" fmla="*/ 64 h 258"/>
                <a:gd name="T20" fmla="*/ 96 w 128"/>
                <a:gd name="T21" fmla="*/ 242 h 258"/>
                <a:gd name="T22" fmla="*/ 112 w 128"/>
                <a:gd name="T23" fmla="*/ 258 h 258"/>
                <a:gd name="T24" fmla="*/ 128 w 128"/>
                <a:gd name="T25" fmla="*/ 242 h 258"/>
                <a:gd name="T26" fmla="*/ 128 w 128"/>
                <a:gd name="T27" fmla="*/ 64 h 258"/>
                <a:gd name="T28" fmla="*/ 64 w 128"/>
                <a:gd name="T29" fmla="*/ 0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28" h="258">
                  <a:moveTo>
                    <a:pt x="64" y="0"/>
                  </a:moveTo>
                  <a:cubicBezTo>
                    <a:pt x="29" y="0"/>
                    <a:pt x="0" y="29"/>
                    <a:pt x="0" y="64"/>
                  </a:cubicBezTo>
                  <a:cubicBezTo>
                    <a:pt x="0" y="99"/>
                    <a:pt x="29" y="128"/>
                    <a:pt x="64" y="128"/>
                  </a:cubicBezTo>
                  <a:cubicBezTo>
                    <a:pt x="79" y="128"/>
                    <a:pt x="79" y="128"/>
                    <a:pt x="79" y="128"/>
                  </a:cubicBezTo>
                  <a:cubicBezTo>
                    <a:pt x="63" y="112"/>
                    <a:pt x="63" y="112"/>
                    <a:pt x="63" y="112"/>
                  </a:cubicBezTo>
                  <a:cubicBezTo>
                    <a:pt x="79" y="96"/>
                    <a:pt x="79" y="96"/>
                    <a:pt x="79" y="96"/>
                  </a:cubicBezTo>
                  <a:cubicBezTo>
                    <a:pt x="64" y="96"/>
                    <a:pt x="64" y="96"/>
                    <a:pt x="64" y="96"/>
                  </a:cubicBezTo>
                  <a:cubicBezTo>
                    <a:pt x="46" y="96"/>
                    <a:pt x="32" y="82"/>
                    <a:pt x="32" y="64"/>
                  </a:cubicBezTo>
                  <a:cubicBezTo>
                    <a:pt x="32" y="46"/>
                    <a:pt x="46" y="32"/>
                    <a:pt x="64" y="32"/>
                  </a:cubicBezTo>
                  <a:cubicBezTo>
                    <a:pt x="82" y="32"/>
                    <a:pt x="96" y="46"/>
                    <a:pt x="96" y="64"/>
                  </a:cubicBezTo>
                  <a:cubicBezTo>
                    <a:pt x="96" y="242"/>
                    <a:pt x="96" y="242"/>
                    <a:pt x="96" y="242"/>
                  </a:cubicBezTo>
                  <a:cubicBezTo>
                    <a:pt x="112" y="258"/>
                    <a:pt x="112" y="258"/>
                    <a:pt x="112" y="258"/>
                  </a:cubicBezTo>
                  <a:cubicBezTo>
                    <a:pt x="128" y="242"/>
                    <a:pt x="128" y="242"/>
                    <a:pt x="128" y="242"/>
                  </a:cubicBezTo>
                  <a:cubicBezTo>
                    <a:pt x="128" y="64"/>
                    <a:pt x="128" y="64"/>
                    <a:pt x="128" y="64"/>
                  </a:cubicBezTo>
                  <a:cubicBezTo>
                    <a:pt x="128" y="29"/>
                    <a:pt x="99" y="0"/>
                    <a:pt x="64" y="0"/>
                  </a:cubicBezTo>
                  <a:close/>
                </a:path>
              </a:pathLst>
            </a:custGeom>
            <a:solidFill>
              <a:srgbClr val="2149A0"/>
            </a:solidFill>
            <a:ln w="15875">
              <a:noFill/>
            </a:ln>
            <a:effectLst>
              <a:outerShdw blurRad="101600" dist="50800" dir="5400000" algn="t" rotWithShape="0">
                <a:prstClr val="black">
                  <a:alpha val="40000"/>
                </a:prstClr>
              </a:outerShdw>
            </a:effectLst>
          </p:spPr>
          <p:txBody>
            <a:bodyPr vert="horz" wrap="square" lIns="182880" tIns="91441" rIns="182880" bIns="91441" numCol="1" anchor="t" anchorCtr="0" compatLnSpc="1"/>
            <a:lstStyle/>
            <a:p>
              <a:pPr defTabSz="2438339"/>
              <a:endParaRPr lang="en-US" sz="3600" dirty="0">
                <a:solidFill>
                  <a:srgbClr val="3F3F3F"/>
                </a:solidFill>
                <a:latin typeface="Arial" panose="020B0604020202020204" pitchFamily="34" charset="0"/>
                <a:ea typeface="思源黑体 CN Medium" panose="020B0600000000000000" pitchFamily="34" charset="-122"/>
                <a:sym typeface="Arial" panose="020B0604020202020204" pitchFamily="34" charset="0"/>
              </a:endParaRPr>
            </a:p>
          </p:txBody>
        </p:sp>
        <p:sp>
          <p:nvSpPr>
            <p:cNvPr id="58" name="Freeform 4"/>
            <p:cNvSpPr/>
            <p:nvPr/>
          </p:nvSpPr>
          <p:spPr bwMode="auto">
            <a:xfrm>
              <a:off x="5981" y="2356"/>
              <a:ext cx="3317" cy="1627"/>
            </a:xfrm>
            <a:custGeom>
              <a:avLst/>
              <a:gdLst>
                <a:gd name="T0" fmla="*/ 197 w 261"/>
                <a:gd name="T1" fmla="*/ 0 h 128"/>
                <a:gd name="T2" fmla="*/ 133 w 261"/>
                <a:gd name="T3" fmla="*/ 64 h 128"/>
                <a:gd name="T4" fmla="*/ 133 w 261"/>
                <a:gd name="T5" fmla="*/ 79 h 128"/>
                <a:gd name="T6" fmla="*/ 149 w 261"/>
                <a:gd name="T7" fmla="*/ 63 h 128"/>
                <a:gd name="T8" fmla="*/ 165 w 261"/>
                <a:gd name="T9" fmla="*/ 79 h 128"/>
                <a:gd name="T10" fmla="*/ 165 w 261"/>
                <a:gd name="T11" fmla="*/ 64 h 128"/>
                <a:gd name="T12" fmla="*/ 197 w 261"/>
                <a:gd name="T13" fmla="*/ 32 h 128"/>
                <a:gd name="T14" fmla="*/ 229 w 261"/>
                <a:gd name="T15" fmla="*/ 64 h 128"/>
                <a:gd name="T16" fmla="*/ 197 w 261"/>
                <a:gd name="T17" fmla="*/ 96 h 128"/>
                <a:gd name="T18" fmla="*/ 16 w 261"/>
                <a:gd name="T19" fmla="*/ 96 h 128"/>
                <a:gd name="T20" fmla="*/ 0 w 261"/>
                <a:gd name="T21" fmla="*/ 112 h 128"/>
                <a:gd name="T22" fmla="*/ 16 w 261"/>
                <a:gd name="T23" fmla="*/ 128 h 128"/>
                <a:gd name="T24" fmla="*/ 133 w 261"/>
                <a:gd name="T25" fmla="*/ 128 h 128"/>
                <a:gd name="T26" fmla="*/ 165 w 261"/>
                <a:gd name="T27" fmla="*/ 128 h 128"/>
                <a:gd name="T28" fmla="*/ 197 w 261"/>
                <a:gd name="T29" fmla="*/ 128 h 128"/>
                <a:gd name="T30" fmla="*/ 261 w 261"/>
                <a:gd name="T31" fmla="*/ 64 h 128"/>
                <a:gd name="T32" fmla="*/ 197 w 261"/>
                <a:gd name="T33" fmla="*/ 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61" h="128">
                  <a:moveTo>
                    <a:pt x="197" y="0"/>
                  </a:moveTo>
                  <a:cubicBezTo>
                    <a:pt x="162" y="0"/>
                    <a:pt x="133" y="29"/>
                    <a:pt x="133" y="64"/>
                  </a:cubicBezTo>
                  <a:cubicBezTo>
                    <a:pt x="133" y="79"/>
                    <a:pt x="133" y="79"/>
                    <a:pt x="133" y="79"/>
                  </a:cubicBezTo>
                  <a:cubicBezTo>
                    <a:pt x="149" y="63"/>
                    <a:pt x="149" y="63"/>
                    <a:pt x="149" y="63"/>
                  </a:cubicBezTo>
                  <a:cubicBezTo>
                    <a:pt x="165" y="79"/>
                    <a:pt x="165" y="79"/>
                    <a:pt x="165" y="79"/>
                  </a:cubicBezTo>
                  <a:cubicBezTo>
                    <a:pt x="165" y="64"/>
                    <a:pt x="165" y="64"/>
                    <a:pt x="165" y="64"/>
                  </a:cubicBezTo>
                  <a:cubicBezTo>
                    <a:pt x="165" y="46"/>
                    <a:pt x="179" y="32"/>
                    <a:pt x="197" y="32"/>
                  </a:cubicBezTo>
                  <a:cubicBezTo>
                    <a:pt x="215" y="32"/>
                    <a:pt x="229" y="46"/>
                    <a:pt x="229" y="64"/>
                  </a:cubicBezTo>
                  <a:cubicBezTo>
                    <a:pt x="229" y="82"/>
                    <a:pt x="215" y="96"/>
                    <a:pt x="197" y="96"/>
                  </a:cubicBezTo>
                  <a:cubicBezTo>
                    <a:pt x="16" y="96"/>
                    <a:pt x="16" y="96"/>
                    <a:pt x="16" y="96"/>
                  </a:cubicBezTo>
                  <a:cubicBezTo>
                    <a:pt x="0" y="112"/>
                    <a:pt x="0" y="112"/>
                    <a:pt x="0" y="112"/>
                  </a:cubicBezTo>
                  <a:cubicBezTo>
                    <a:pt x="16" y="128"/>
                    <a:pt x="16" y="128"/>
                    <a:pt x="16" y="128"/>
                  </a:cubicBezTo>
                  <a:cubicBezTo>
                    <a:pt x="133" y="128"/>
                    <a:pt x="133" y="128"/>
                    <a:pt x="133" y="128"/>
                  </a:cubicBezTo>
                  <a:cubicBezTo>
                    <a:pt x="165" y="128"/>
                    <a:pt x="165" y="128"/>
                    <a:pt x="165" y="128"/>
                  </a:cubicBezTo>
                  <a:cubicBezTo>
                    <a:pt x="197" y="128"/>
                    <a:pt x="197" y="128"/>
                    <a:pt x="197" y="128"/>
                  </a:cubicBezTo>
                  <a:cubicBezTo>
                    <a:pt x="232" y="128"/>
                    <a:pt x="261" y="99"/>
                    <a:pt x="261" y="64"/>
                  </a:cubicBezTo>
                  <a:cubicBezTo>
                    <a:pt x="261" y="29"/>
                    <a:pt x="232" y="0"/>
                    <a:pt x="197" y="0"/>
                  </a:cubicBezTo>
                  <a:close/>
                </a:path>
              </a:pathLst>
            </a:custGeom>
            <a:solidFill>
              <a:srgbClr val="173571"/>
            </a:solidFill>
            <a:ln w="15875">
              <a:noFill/>
            </a:ln>
            <a:effectLst>
              <a:outerShdw blurRad="101600" dist="50800" dir="5400000" algn="t" rotWithShape="0">
                <a:prstClr val="black">
                  <a:alpha val="40000"/>
                </a:prstClr>
              </a:outerShdw>
            </a:effectLst>
          </p:spPr>
          <p:txBody>
            <a:bodyPr vert="horz" wrap="square" lIns="182880" tIns="91441" rIns="182880" bIns="91441" numCol="1" anchor="t" anchorCtr="0" compatLnSpc="1"/>
            <a:lstStyle/>
            <a:p>
              <a:pPr defTabSz="2438339"/>
              <a:endParaRPr lang="en-US" sz="3600" dirty="0">
                <a:solidFill>
                  <a:srgbClr val="3F3F3F"/>
                </a:solidFill>
                <a:latin typeface="Arial" panose="020B0604020202020204" pitchFamily="34" charset="0"/>
                <a:ea typeface="思源黑体 CN Medium" panose="020B0600000000000000" pitchFamily="34" charset="-122"/>
                <a:sym typeface="Arial" panose="020B0604020202020204" pitchFamily="34" charset="0"/>
              </a:endParaRPr>
            </a:p>
          </p:txBody>
        </p:sp>
        <p:sp>
          <p:nvSpPr>
            <p:cNvPr id="59" name="Freeform 2"/>
            <p:cNvSpPr/>
            <p:nvPr/>
          </p:nvSpPr>
          <p:spPr bwMode="auto">
            <a:xfrm>
              <a:off x="5103" y="4924"/>
              <a:ext cx="3317" cy="1627"/>
            </a:xfrm>
            <a:custGeom>
              <a:avLst/>
              <a:gdLst>
                <a:gd name="T0" fmla="*/ 96 w 261"/>
                <a:gd name="T1" fmla="*/ 49 h 128"/>
                <a:gd name="T2" fmla="*/ 96 w 261"/>
                <a:gd name="T3" fmla="*/ 64 h 128"/>
                <a:gd name="T4" fmla="*/ 64 w 261"/>
                <a:gd name="T5" fmla="*/ 96 h 128"/>
                <a:gd name="T6" fmla="*/ 32 w 261"/>
                <a:gd name="T7" fmla="*/ 64 h 128"/>
                <a:gd name="T8" fmla="*/ 64 w 261"/>
                <a:gd name="T9" fmla="*/ 32 h 128"/>
                <a:gd name="T10" fmla="*/ 245 w 261"/>
                <a:gd name="T11" fmla="*/ 32 h 128"/>
                <a:gd name="T12" fmla="*/ 261 w 261"/>
                <a:gd name="T13" fmla="*/ 16 h 128"/>
                <a:gd name="T14" fmla="*/ 245 w 261"/>
                <a:gd name="T15" fmla="*/ 0 h 128"/>
                <a:gd name="T16" fmla="*/ 64 w 261"/>
                <a:gd name="T17" fmla="*/ 0 h 128"/>
                <a:gd name="T18" fmla="*/ 0 w 261"/>
                <a:gd name="T19" fmla="*/ 64 h 128"/>
                <a:gd name="T20" fmla="*/ 64 w 261"/>
                <a:gd name="T21" fmla="*/ 128 h 128"/>
                <a:gd name="T22" fmla="*/ 128 w 261"/>
                <a:gd name="T23" fmla="*/ 64 h 128"/>
                <a:gd name="T24" fmla="*/ 128 w 261"/>
                <a:gd name="T25" fmla="*/ 49 h 128"/>
                <a:gd name="T26" fmla="*/ 112 w 261"/>
                <a:gd name="T27" fmla="*/ 65 h 128"/>
                <a:gd name="T28" fmla="*/ 96 w 261"/>
                <a:gd name="T29" fmla="*/ 49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61" h="128">
                  <a:moveTo>
                    <a:pt x="96" y="49"/>
                  </a:moveTo>
                  <a:cubicBezTo>
                    <a:pt x="96" y="64"/>
                    <a:pt x="96" y="64"/>
                    <a:pt x="96" y="64"/>
                  </a:cubicBezTo>
                  <a:cubicBezTo>
                    <a:pt x="96" y="82"/>
                    <a:pt x="82" y="96"/>
                    <a:pt x="64" y="96"/>
                  </a:cubicBezTo>
                  <a:cubicBezTo>
                    <a:pt x="46" y="96"/>
                    <a:pt x="32" y="82"/>
                    <a:pt x="32" y="64"/>
                  </a:cubicBezTo>
                  <a:cubicBezTo>
                    <a:pt x="32" y="46"/>
                    <a:pt x="46" y="32"/>
                    <a:pt x="64" y="32"/>
                  </a:cubicBezTo>
                  <a:cubicBezTo>
                    <a:pt x="245" y="32"/>
                    <a:pt x="245" y="32"/>
                    <a:pt x="245" y="32"/>
                  </a:cubicBezTo>
                  <a:cubicBezTo>
                    <a:pt x="261" y="16"/>
                    <a:pt x="261" y="16"/>
                    <a:pt x="261" y="16"/>
                  </a:cubicBezTo>
                  <a:cubicBezTo>
                    <a:pt x="245" y="0"/>
                    <a:pt x="245" y="0"/>
                    <a:pt x="245" y="0"/>
                  </a:cubicBezTo>
                  <a:cubicBezTo>
                    <a:pt x="64" y="0"/>
                    <a:pt x="64" y="0"/>
                    <a:pt x="64" y="0"/>
                  </a:cubicBezTo>
                  <a:cubicBezTo>
                    <a:pt x="29" y="0"/>
                    <a:pt x="0" y="29"/>
                    <a:pt x="0" y="64"/>
                  </a:cubicBezTo>
                  <a:cubicBezTo>
                    <a:pt x="0" y="99"/>
                    <a:pt x="29" y="128"/>
                    <a:pt x="64" y="128"/>
                  </a:cubicBezTo>
                  <a:cubicBezTo>
                    <a:pt x="99" y="128"/>
                    <a:pt x="128" y="99"/>
                    <a:pt x="128" y="64"/>
                  </a:cubicBezTo>
                  <a:cubicBezTo>
                    <a:pt x="128" y="49"/>
                    <a:pt x="128" y="49"/>
                    <a:pt x="128" y="49"/>
                  </a:cubicBezTo>
                  <a:cubicBezTo>
                    <a:pt x="112" y="65"/>
                    <a:pt x="112" y="65"/>
                    <a:pt x="112" y="65"/>
                  </a:cubicBezTo>
                  <a:lnTo>
                    <a:pt x="96" y="49"/>
                  </a:lnTo>
                  <a:close/>
                </a:path>
              </a:pathLst>
            </a:custGeom>
            <a:solidFill>
              <a:srgbClr val="D92531"/>
            </a:solidFill>
            <a:ln w="15875">
              <a:noFill/>
            </a:ln>
            <a:effectLst>
              <a:outerShdw blurRad="101600" dist="50800" dir="5400000" algn="t" rotWithShape="0">
                <a:prstClr val="black">
                  <a:alpha val="40000"/>
                </a:prstClr>
              </a:outerShdw>
            </a:effectLst>
          </p:spPr>
          <p:txBody>
            <a:bodyPr vert="horz" wrap="square" lIns="182880" tIns="91441" rIns="182880" bIns="91441" numCol="1" anchor="t" anchorCtr="0" compatLnSpc="1"/>
            <a:lstStyle/>
            <a:p>
              <a:pPr defTabSz="2438339"/>
              <a:endParaRPr lang="en-US" sz="3600" dirty="0">
                <a:solidFill>
                  <a:srgbClr val="3F3F3F"/>
                </a:solidFill>
                <a:latin typeface="Arial" panose="020B0604020202020204" pitchFamily="34" charset="0"/>
                <a:ea typeface="思源黑体 CN Medium" panose="020B0600000000000000" pitchFamily="34" charset="-122"/>
                <a:sym typeface="Arial" panose="020B0604020202020204" pitchFamily="34" charset="0"/>
              </a:endParaRPr>
            </a:p>
          </p:txBody>
        </p:sp>
        <p:grpSp>
          <p:nvGrpSpPr>
            <p:cNvPr id="7" name="组合 6"/>
            <p:cNvGrpSpPr/>
            <p:nvPr/>
          </p:nvGrpSpPr>
          <p:grpSpPr>
            <a:xfrm>
              <a:off x="5523" y="2857"/>
              <a:ext cx="794" cy="677"/>
              <a:chOff x="5523" y="2681"/>
              <a:chExt cx="794" cy="677"/>
            </a:xfrm>
          </p:grpSpPr>
          <p:sp>
            <p:nvSpPr>
              <p:cNvPr id="65" name="Oval 45"/>
              <p:cNvSpPr/>
              <p:nvPr/>
            </p:nvSpPr>
            <p:spPr>
              <a:xfrm>
                <a:off x="5581" y="2681"/>
                <a:ext cx="677" cy="677"/>
              </a:xfrm>
              <a:prstGeom prst="ellipse">
                <a:avLst/>
              </a:prstGeom>
              <a:solidFill>
                <a:srgbClr val="2149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2438339"/>
                <a:endParaRPr lang="en-US" sz="3600" dirty="0">
                  <a:solidFill>
                    <a:prstClr val="white"/>
                  </a:solidFill>
                  <a:latin typeface="Arial" panose="020B0604020202020204" pitchFamily="34" charset="0"/>
                  <a:ea typeface="思源黑体 CN Medium" panose="020B0600000000000000" pitchFamily="34" charset="-122"/>
                  <a:sym typeface="Arial" panose="020B0604020202020204" pitchFamily="34" charset="0"/>
                </a:endParaRPr>
              </a:p>
            </p:txBody>
          </p:sp>
          <p:sp>
            <p:nvSpPr>
              <p:cNvPr id="60" name="TextBox 34"/>
              <p:cNvSpPr txBox="1"/>
              <p:nvPr/>
            </p:nvSpPr>
            <p:spPr>
              <a:xfrm>
                <a:off x="5523" y="2730"/>
                <a:ext cx="794" cy="545"/>
              </a:xfrm>
              <a:prstGeom prst="rect">
                <a:avLst/>
              </a:prstGeom>
              <a:noFill/>
            </p:spPr>
            <p:txBody>
              <a:bodyPr wrap="square" rtlCol="0">
                <a:spAutoFit/>
              </a:bodyPr>
              <a:lstStyle/>
              <a:p>
                <a:pPr algn="ctr" defTabSz="2438339"/>
                <a:r>
                  <a:rPr lang="en-US" sz="2400" dirty="0">
                    <a:solidFill>
                      <a:schemeClr val="bg1"/>
                    </a:solidFill>
                    <a:latin typeface="Arial" panose="020B0604020202020204" pitchFamily="34" charset="0"/>
                    <a:ea typeface="思源黑体 CN Medium" panose="020B0600000000000000" pitchFamily="34" charset="-122"/>
                    <a:sym typeface="Arial" panose="020B0604020202020204" pitchFamily="34" charset="0"/>
                  </a:rPr>
                  <a:t>01</a:t>
                </a:r>
              </a:p>
            </p:txBody>
          </p:sp>
        </p:grpSp>
        <p:grpSp>
          <p:nvGrpSpPr>
            <p:cNvPr id="6" name="组合 5"/>
            <p:cNvGrpSpPr/>
            <p:nvPr/>
          </p:nvGrpSpPr>
          <p:grpSpPr>
            <a:xfrm>
              <a:off x="5523" y="5397"/>
              <a:ext cx="794" cy="677"/>
              <a:chOff x="5523" y="5221"/>
              <a:chExt cx="794" cy="677"/>
            </a:xfrm>
          </p:grpSpPr>
          <p:sp>
            <p:nvSpPr>
              <p:cNvPr id="67" name="Oval 47"/>
              <p:cNvSpPr/>
              <p:nvPr/>
            </p:nvSpPr>
            <p:spPr>
              <a:xfrm>
                <a:off x="5581" y="5221"/>
                <a:ext cx="677" cy="677"/>
              </a:xfrm>
              <a:prstGeom prst="ellipse">
                <a:avLst/>
              </a:prstGeom>
              <a:solidFill>
                <a:srgbClr val="D925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2438339"/>
                <a:endParaRPr lang="en-US" sz="3600" dirty="0">
                  <a:solidFill>
                    <a:prstClr val="white"/>
                  </a:solidFill>
                  <a:latin typeface="Arial" panose="020B0604020202020204" pitchFamily="34" charset="0"/>
                  <a:ea typeface="思源黑体 CN Medium" panose="020B0600000000000000" pitchFamily="34" charset="-122"/>
                  <a:sym typeface="Arial" panose="020B0604020202020204" pitchFamily="34" charset="0"/>
                </a:endParaRPr>
              </a:p>
            </p:txBody>
          </p:sp>
          <p:sp>
            <p:nvSpPr>
              <p:cNvPr id="88" name="TextBox 34"/>
              <p:cNvSpPr txBox="1"/>
              <p:nvPr/>
            </p:nvSpPr>
            <p:spPr>
              <a:xfrm>
                <a:off x="5523" y="5270"/>
                <a:ext cx="794" cy="545"/>
              </a:xfrm>
              <a:prstGeom prst="rect">
                <a:avLst/>
              </a:prstGeom>
              <a:noFill/>
            </p:spPr>
            <p:txBody>
              <a:bodyPr wrap="square" rtlCol="0">
                <a:spAutoFit/>
              </a:bodyPr>
              <a:lstStyle/>
              <a:p>
                <a:pPr algn="ctr" defTabSz="2438339"/>
                <a:r>
                  <a:rPr lang="en-US" sz="2400" dirty="0">
                    <a:solidFill>
                      <a:schemeClr val="bg1"/>
                    </a:solidFill>
                    <a:latin typeface="Arial" panose="020B0604020202020204" pitchFamily="34" charset="0"/>
                    <a:ea typeface="思源黑体 CN Medium" panose="020B0600000000000000" pitchFamily="34" charset="-122"/>
                    <a:sym typeface="Arial" panose="020B0604020202020204" pitchFamily="34" charset="0"/>
                  </a:rPr>
                  <a:t>03</a:t>
                </a:r>
              </a:p>
            </p:txBody>
          </p:sp>
        </p:grpSp>
        <p:grpSp>
          <p:nvGrpSpPr>
            <p:cNvPr id="8" name="组合 7"/>
            <p:cNvGrpSpPr/>
            <p:nvPr/>
          </p:nvGrpSpPr>
          <p:grpSpPr>
            <a:xfrm>
              <a:off x="8075" y="2857"/>
              <a:ext cx="794" cy="677"/>
              <a:chOff x="8075" y="2681"/>
              <a:chExt cx="794" cy="677"/>
            </a:xfrm>
          </p:grpSpPr>
          <p:sp>
            <p:nvSpPr>
              <p:cNvPr id="64" name="Oval 44"/>
              <p:cNvSpPr/>
              <p:nvPr/>
            </p:nvSpPr>
            <p:spPr>
              <a:xfrm>
                <a:off x="8133" y="2681"/>
                <a:ext cx="677" cy="677"/>
              </a:xfrm>
              <a:prstGeom prst="ellipse">
                <a:avLst/>
              </a:prstGeom>
              <a:solidFill>
                <a:srgbClr val="1735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2438339"/>
                <a:endParaRPr lang="en-US" sz="3600" dirty="0">
                  <a:solidFill>
                    <a:prstClr val="white"/>
                  </a:solidFill>
                  <a:latin typeface="Arial" panose="020B0604020202020204" pitchFamily="34" charset="0"/>
                  <a:ea typeface="思源黑体 CN Medium" panose="020B0600000000000000" pitchFamily="34" charset="-122"/>
                  <a:sym typeface="Arial" panose="020B0604020202020204" pitchFamily="34" charset="0"/>
                </a:endParaRPr>
              </a:p>
            </p:txBody>
          </p:sp>
          <p:sp>
            <p:nvSpPr>
              <p:cNvPr id="89" name="TextBox 34"/>
              <p:cNvSpPr txBox="1"/>
              <p:nvPr/>
            </p:nvSpPr>
            <p:spPr>
              <a:xfrm>
                <a:off x="8075" y="2730"/>
                <a:ext cx="794" cy="545"/>
              </a:xfrm>
              <a:prstGeom prst="rect">
                <a:avLst/>
              </a:prstGeom>
              <a:noFill/>
            </p:spPr>
            <p:txBody>
              <a:bodyPr wrap="square" rtlCol="0">
                <a:spAutoFit/>
              </a:bodyPr>
              <a:lstStyle/>
              <a:p>
                <a:pPr algn="ctr" defTabSz="2438339"/>
                <a:r>
                  <a:rPr lang="en-US" sz="2400" dirty="0">
                    <a:solidFill>
                      <a:schemeClr val="bg1"/>
                    </a:solidFill>
                    <a:latin typeface="Arial" panose="020B0604020202020204" pitchFamily="34" charset="0"/>
                    <a:ea typeface="思源黑体 CN Medium" panose="020B0600000000000000" pitchFamily="34" charset="-122"/>
                    <a:sym typeface="Arial" panose="020B0604020202020204" pitchFamily="34" charset="0"/>
                  </a:rPr>
                  <a:t>02</a:t>
                </a:r>
              </a:p>
            </p:txBody>
          </p:sp>
        </p:grpSp>
        <p:grpSp>
          <p:nvGrpSpPr>
            <p:cNvPr id="9" name="组合 8"/>
            <p:cNvGrpSpPr/>
            <p:nvPr/>
          </p:nvGrpSpPr>
          <p:grpSpPr>
            <a:xfrm>
              <a:off x="8075" y="5397"/>
              <a:ext cx="794" cy="677"/>
              <a:chOff x="8075" y="5221"/>
              <a:chExt cx="794" cy="677"/>
            </a:xfrm>
          </p:grpSpPr>
          <p:sp>
            <p:nvSpPr>
              <p:cNvPr id="66" name="Oval 46"/>
              <p:cNvSpPr/>
              <p:nvPr/>
            </p:nvSpPr>
            <p:spPr>
              <a:xfrm>
                <a:off x="8133" y="5221"/>
                <a:ext cx="677" cy="677"/>
              </a:xfrm>
              <a:prstGeom prst="ellipse">
                <a:avLst/>
              </a:prstGeom>
              <a:solidFill>
                <a:srgbClr val="2149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2438339"/>
                <a:endParaRPr lang="en-US" sz="3600" dirty="0">
                  <a:solidFill>
                    <a:prstClr val="white"/>
                  </a:solidFill>
                  <a:latin typeface="Arial" panose="020B0604020202020204" pitchFamily="34" charset="0"/>
                  <a:ea typeface="思源黑体 CN Medium" panose="020B0600000000000000" pitchFamily="34" charset="-122"/>
                  <a:sym typeface="Arial" panose="020B0604020202020204" pitchFamily="34" charset="0"/>
                </a:endParaRPr>
              </a:p>
            </p:txBody>
          </p:sp>
          <p:sp>
            <p:nvSpPr>
              <p:cNvPr id="90" name="TextBox 34"/>
              <p:cNvSpPr txBox="1"/>
              <p:nvPr/>
            </p:nvSpPr>
            <p:spPr>
              <a:xfrm>
                <a:off x="8075" y="5270"/>
                <a:ext cx="794" cy="545"/>
              </a:xfrm>
              <a:prstGeom prst="rect">
                <a:avLst/>
              </a:prstGeom>
              <a:noFill/>
            </p:spPr>
            <p:txBody>
              <a:bodyPr wrap="square" rtlCol="0">
                <a:spAutoFit/>
              </a:bodyPr>
              <a:lstStyle/>
              <a:p>
                <a:pPr algn="ctr" defTabSz="2438339"/>
                <a:r>
                  <a:rPr lang="en-US" sz="2400" dirty="0">
                    <a:solidFill>
                      <a:schemeClr val="bg1"/>
                    </a:solidFill>
                    <a:latin typeface="Arial" panose="020B0604020202020204" pitchFamily="34" charset="0"/>
                    <a:ea typeface="思源黑体 CN Medium" panose="020B0600000000000000" pitchFamily="34" charset="-122"/>
                    <a:sym typeface="Arial" panose="020B0604020202020204" pitchFamily="34" charset="0"/>
                  </a:rPr>
                  <a:t>04</a:t>
                </a:r>
              </a:p>
            </p:txBody>
          </p:sp>
        </p:grpSp>
      </p:grpSp>
      <p:grpSp>
        <p:nvGrpSpPr>
          <p:cNvPr id="10" name="组合 9"/>
          <p:cNvGrpSpPr/>
          <p:nvPr/>
        </p:nvGrpSpPr>
        <p:grpSpPr>
          <a:xfrm>
            <a:off x="701524" y="2133606"/>
            <a:ext cx="3209713" cy="894926"/>
            <a:chOff x="877" y="2309"/>
            <a:chExt cx="3791" cy="1057"/>
          </a:xfrm>
        </p:grpSpPr>
        <p:sp>
          <p:nvSpPr>
            <p:cNvPr id="85" name="item_title1"/>
            <p:cNvSpPr txBox="1"/>
            <p:nvPr/>
          </p:nvSpPr>
          <p:spPr>
            <a:xfrm>
              <a:off x="3150" y="2309"/>
              <a:ext cx="1518" cy="400"/>
            </a:xfrm>
            <a:prstGeom prst="rect">
              <a:avLst/>
            </a:prstGeom>
            <a:noFill/>
          </p:spPr>
          <p:txBody>
            <a:bodyPr wrap="square" rtlCol="0">
              <a:spAutoFit/>
            </a:bodyPr>
            <a:lstStyle/>
            <a:p>
              <a:pPr algn="ctr" defTabSz="2438339"/>
              <a:r>
                <a:rPr lang="zh-CN" altLang="en-US" sz="1600" dirty="0">
                  <a:solidFill>
                    <a:schemeClr val="tx1">
                      <a:lumMod val="50000"/>
                      <a:lumOff val="50000"/>
                    </a:schemeClr>
                  </a:solidFill>
                  <a:latin typeface="Arial" panose="020B0604020202020204" pitchFamily="34" charset="0"/>
                  <a:ea typeface="思源黑体 CN Medium" panose="020B0600000000000000" pitchFamily="34" charset="-122"/>
                  <a:sym typeface="Arial" panose="020B0604020202020204" pitchFamily="34" charset="0"/>
                </a:rPr>
                <a:t>请输入标题</a:t>
              </a:r>
            </a:p>
          </p:txBody>
        </p:sp>
        <p:sp>
          <p:nvSpPr>
            <p:cNvPr id="86" name="item_content1"/>
            <p:cNvSpPr txBox="1"/>
            <p:nvPr/>
          </p:nvSpPr>
          <p:spPr>
            <a:xfrm>
              <a:off x="877" y="2744"/>
              <a:ext cx="3791" cy="622"/>
            </a:xfrm>
            <a:prstGeom prst="rect">
              <a:avLst/>
            </a:prstGeom>
            <a:noFill/>
          </p:spPr>
          <p:txBody>
            <a:bodyPr wrap="square" rtlCol="0">
              <a:spAutoFit/>
            </a:bodyPr>
            <a:lstStyle/>
            <a:p>
              <a:pPr algn="r">
                <a:lnSpc>
                  <a:spcPct val="150000"/>
                </a:lnSpc>
              </a:pPr>
              <a:r>
                <a:rPr lang="zh-CN" altLang="en-US" sz="1000" dirty="0">
                  <a:solidFill>
                    <a:schemeClr val="tx1">
                      <a:lumMod val="50000"/>
                      <a:lumOff val="50000"/>
                    </a:schemeClr>
                  </a:solidFill>
                  <a:latin typeface="Arial" panose="020B0604020202020204" pitchFamily="34" charset="0"/>
                  <a:ea typeface="思源黑体 CN Medium" panose="020B0600000000000000" pitchFamily="34" charset="-122"/>
                  <a:sym typeface="Arial" panose="020B0604020202020204" pitchFamily="34" charset="0"/>
                </a:rPr>
                <a:t>在此添加您的标题内容添加标题内容在此添加您的标题内容在此添加您的标题内容</a:t>
              </a:r>
              <a:endParaRPr lang="en-US" sz="1000" dirty="0">
                <a:solidFill>
                  <a:schemeClr val="tx1">
                    <a:lumMod val="50000"/>
                    <a:lumOff val="50000"/>
                  </a:schemeClr>
                </a:solidFill>
                <a:latin typeface="Arial" panose="020B0604020202020204" pitchFamily="34" charset="0"/>
                <a:ea typeface="思源黑体 CN Medium" panose="020B0600000000000000" pitchFamily="34" charset="-122"/>
                <a:sym typeface="Arial" panose="020B0604020202020204" pitchFamily="34" charset="0"/>
              </a:endParaRPr>
            </a:p>
          </p:txBody>
        </p:sp>
      </p:grpSp>
      <p:grpSp>
        <p:nvGrpSpPr>
          <p:cNvPr id="11" name="组合 10"/>
          <p:cNvGrpSpPr/>
          <p:nvPr/>
        </p:nvGrpSpPr>
        <p:grpSpPr>
          <a:xfrm>
            <a:off x="700676" y="4429762"/>
            <a:ext cx="3210560" cy="894926"/>
            <a:chOff x="876" y="4877"/>
            <a:chExt cx="3792" cy="1057"/>
          </a:xfrm>
        </p:grpSpPr>
        <p:sp>
          <p:nvSpPr>
            <p:cNvPr id="92" name="item_title3"/>
            <p:cNvSpPr txBox="1"/>
            <p:nvPr/>
          </p:nvSpPr>
          <p:spPr>
            <a:xfrm>
              <a:off x="3150" y="4877"/>
              <a:ext cx="1518" cy="400"/>
            </a:xfrm>
            <a:prstGeom prst="rect">
              <a:avLst/>
            </a:prstGeom>
            <a:noFill/>
          </p:spPr>
          <p:txBody>
            <a:bodyPr wrap="square" rtlCol="0">
              <a:spAutoFit/>
            </a:bodyPr>
            <a:lstStyle/>
            <a:p>
              <a:pPr algn="ctr" defTabSz="2438339"/>
              <a:r>
                <a:rPr lang="zh-CN" altLang="en-US" sz="1600" dirty="0">
                  <a:solidFill>
                    <a:schemeClr val="tx1">
                      <a:lumMod val="50000"/>
                      <a:lumOff val="50000"/>
                    </a:schemeClr>
                  </a:solidFill>
                  <a:latin typeface="Arial" panose="020B0604020202020204" pitchFamily="34" charset="0"/>
                  <a:ea typeface="思源黑体 CN Medium" panose="020B0600000000000000" pitchFamily="34" charset="-122"/>
                  <a:sym typeface="Arial" panose="020B0604020202020204" pitchFamily="34" charset="0"/>
                </a:rPr>
                <a:t>请输入标题</a:t>
              </a:r>
            </a:p>
          </p:txBody>
        </p:sp>
        <p:sp>
          <p:nvSpPr>
            <p:cNvPr id="93" name="item_content3"/>
            <p:cNvSpPr txBox="1"/>
            <p:nvPr/>
          </p:nvSpPr>
          <p:spPr>
            <a:xfrm>
              <a:off x="876" y="5312"/>
              <a:ext cx="3792" cy="622"/>
            </a:xfrm>
            <a:prstGeom prst="rect">
              <a:avLst/>
            </a:prstGeom>
            <a:noFill/>
          </p:spPr>
          <p:txBody>
            <a:bodyPr wrap="square" rtlCol="0">
              <a:spAutoFit/>
            </a:bodyPr>
            <a:lstStyle/>
            <a:p>
              <a:pPr algn="r">
                <a:lnSpc>
                  <a:spcPct val="150000"/>
                </a:lnSpc>
              </a:pPr>
              <a:r>
                <a:rPr lang="zh-CN" altLang="en-US" sz="1000" dirty="0">
                  <a:solidFill>
                    <a:schemeClr val="tx1">
                      <a:lumMod val="50000"/>
                      <a:lumOff val="50000"/>
                    </a:schemeClr>
                  </a:solidFill>
                  <a:latin typeface="Arial" panose="020B0604020202020204" pitchFamily="34" charset="0"/>
                  <a:ea typeface="思源黑体 CN Medium" panose="020B0600000000000000" pitchFamily="34" charset="-122"/>
                  <a:sym typeface="Arial" panose="020B0604020202020204" pitchFamily="34" charset="0"/>
                </a:rPr>
                <a:t>在此添加您的标题内容添加标题内容在此添加您的标题内容在此添加您的标题内容</a:t>
              </a:r>
              <a:endParaRPr lang="en-US" sz="1000" dirty="0">
                <a:solidFill>
                  <a:schemeClr val="tx1">
                    <a:lumMod val="50000"/>
                    <a:lumOff val="50000"/>
                  </a:schemeClr>
                </a:solidFill>
                <a:latin typeface="Arial" panose="020B0604020202020204" pitchFamily="34" charset="0"/>
                <a:ea typeface="思源黑体 CN Medium" panose="020B0600000000000000" pitchFamily="34" charset="-122"/>
                <a:sym typeface="Arial" panose="020B0604020202020204" pitchFamily="34" charset="0"/>
              </a:endParaRPr>
            </a:p>
          </p:txBody>
        </p:sp>
      </p:grpSp>
      <p:grpSp>
        <p:nvGrpSpPr>
          <p:cNvPr id="12" name="组合 11"/>
          <p:cNvGrpSpPr/>
          <p:nvPr/>
        </p:nvGrpSpPr>
        <p:grpSpPr>
          <a:xfrm>
            <a:off x="8198756" y="2133606"/>
            <a:ext cx="3129280" cy="894926"/>
            <a:chOff x="9732" y="2309"/>
            <a:chExt cx="3696" cy="1057"/>
          </a:xfrm>
        </p:grpSpPr>
        <p:sp>
          <p:nvSpPr>
            <p:cNvPr id="95" name="item_title2"/>
            <p:cNvSpPr txBox="1"/>
            <p:nvPr/>
          </p:nvSpPr>
          <p:spPr>
            <a:xfrm>
              <a:off x="9732" y="2309"/>
              <a:ext cx="1456" cy="400"/>
            </a:xfrm>
            <a:prstGeom prst="rect">
              <a:avLst/>
            </a:prstGeom>
            <a:noFill/>
          </p:spPr>
          <p:txBody>
            <a:bodyPr wrap="square" rtlCol="0">
              <a:spAutoFit/>
            </a:bodyPr>
            <a:lstStyle/>
            <a:p>
              <a:pPr algn="ctr" defTabSz="2438339"/>
              <a:r>
                <a:rPr lang="zh-CN" altLang="en-US" sz="1600" dirty="0">
                  <a:solidFill>
                    <a:schemeClr val="tx1">
                      <a:lumMod val="50000"/>
                      <a:lumOff val="50000"/>
                    </a:schemeClr>
                  </a:solidFill>
                  <a:latin typeface="Arial" panose="020B0604020202020204" pitchFamily="34" charset="0"/>
                  <a:ea typeface="思源黑体 CN Medium" panose="020B0600000000000000" pitchFamily="34" charset="-122"/>
                  <a:sym typeface="Arial" panose="020B0604020202020204" pitchFamily="34" charset="0"/>
                </a:rPr>
                <a:t>请输入标题</a:t>
              </a:r>
            </a:p>
          </p:txBody>
        </p:sp>
        <p:sp>
          <p:nvSpPr>
            <p:cNvPr id="96" name="item_content2"/>
            <p:cNvSpPr txBox="1"/>
            <p:nvPr/>
          </p:nvSpPr>
          <p:spPr>
            <a:xfrm>
              <a:off x="9732" y="2744"/>
              <a:ext cx="3696" cy="622"/>
            </a:xfrm>
            <a:prstGeom prst="rect">
              <a:avLst/>
            </a:prstGeom>
            <a:noFill/>
          </p:spPr>
          <p:txBody>
            <a:bodyPr wrap="square" rtlCol="0">
              <a:spAutoFit/>
            </a:bodyPr>
            <a:lstStyle/>
            <a:p>
              <a:pPr>
                <a:lnSpc>
                  <a:spcPct val="150000"/>
                </a:lnSpc>
              </a:pPr>
              <a:r>
                <a:rPr lang="zh-CN" altLang="en-US" sz="1000" dirty="0">
                  <a:solidFill>
                    <a:schemeClr val="tx1">
                      <a:lumMod val="50000"/>
                      <a:lumOff val="50000"/>
                    </a:schemeClr>
                  </a:solidFill>
                  <a:latin typeface="Arial" panose="020B0604020202020204" pitchFamily="34" charset="0"/>
                  <a:ea typeface="思源黑体 CN Medium" panose="020B0600000000000000" pitchFamily="34" charset="-122"/>
                  <a:sym typeface="Arial" panose="020B0604020202020204" pitchFamily="34" charset="0"/>
                </a:rPr>
                <a:t>在此添加您的标题内容添加标题内容在此添加您的标题内容在此添加您的标题内容</a:t>
              </a:r>
              <a:endParaRPr lang="en-US" sz="1000" dirty="0">
                <a:solidFill>
                  <a:schemeClr val="tx1">
                    <a:lumMod val="50000"/>
                    <a:lumOff val="50000"/>
                  </a:schemeClr>
                </a:solidFill>
                <a:latin typeface="Arial" panose="020B0604020202020204" pitchFamily="34" charset="0"/>
                <a:ea typeface="思源黑体 CN Medium" panose="020B0600000000000000" pitchFamily="34" charset="-122"/>
                <a:sym typeface="Arial" panose="020B0604020202020204" pitchFamily="34" charset="0"/>
              </a:endParaRPr>
            </a:p>
          </p:txBody>
        </p:sp>
      </p:grpSp>
      <p:grpSp>
        <p:nvGrpSpPr>
          <p:cNvPr id="13" name="组合 12"/>
          <p:cNvGrpSpPr/>
          <p:nvPr/>
        </p:nvGrpSpPr>
        <p:grpSpPr>
          <a:xfrm>
            <a:off x="8198756" y="4429762"/>
            <a:ext cx="3129280" cy="894926"/>
            <a:chOff x="9732" y="4877"/>
            <a:chExt cx="3696" cy="1057"/>
          </a:xfrm>
        </p:grpSpPr>
        <p:sp>
          <p:nvSpPr>
            <p:cNvPr id="98" name="item_title4"/>
            <p:cNvSpPr txBox="1"/>
            <p:nvPr/>
          </p:nvSpPr>
          <p:spPr>
            <a:xfrm>
              <a:off x="9732" y="4877"/>
              <a:ext cx="1456" cy="400"/>
            </a:xfrm>
            <a:prstGeom prst="rect">
              <a:avLst/>
            </a:prstGeom>
            <a:noFill/>
          </p:spPr>
          <p:txBody>
            <a:bodyPr wrap="square" rtlCol="0">
              <a:spAutoFit/>
            </a:bodyPr>
            <a:lstStyle/>
            <a:p>
              <a:pPr algn="ctr" defTabSz="2438339"/>
              <a:r>
                <a:rPr lang="zh-CN" altLang="en-US" sz="1600" dirty="0">
                  <a:solidFill>
                    <a:schemeClr val="tx1">
                      <a:lumMod val="50000"/>
                      <a:lumOff val="50000"/>
                    </a:schemeClr>
                  </a:solidFill>
                  <a:latin typeface="Arial" panose="020B0604020202020204" pitchFamily="34" charset="0"/>
                  <a:ea typeface="思源黑体 CN Medium" panose="020B0600000000000000" pitchFamily="34" charset="-122"/>
                  <a:sym typeface="Arial" panose="020B0604020202020204" pitchFamily="34" charset="0"/>
                </a:rPr>
                <a:t>请输入标题</a:t>
              </a:r>
            </a:p>
          </p:txBody>
        </p:sp>
        <p:sp>
          <p:nvSpPr>
            <p:cNvPr id="99" name="item_content4"/>
            <p:cNvSpPr txBox="1"/>
            <p:nvPr/>
          </p:nvSpPr>
          <p:spPr>
            <a:xfrm>
              <a:off x="9732" y="5312"/>
              <a:ext cx="3696" cy="622"/>
            </a:xfrm>
            <a:prstGeom prst="rect">
              <a:avLst/>
            </a:prstGeom>
            <a:noFill/>
          </p:spPr>
          <p:txBody>
            <a:bodyPr wrap="square" rtlCol="0">
              <a:spAutoFit/>
            </a:bodyPr>
            <a:lstStyle/>
            <a:p>
              <a:pPr>
                <a:lnSpc>
                  <a:spcPct val="150000"/>
                </a:lnSpc>
              </a:pPr>
              <a:r>
                <a:rPr lang="zh-CN" altLang="en-US" sz="1000" dirty="0">
                  <a:solidFill>
                    <a:schemeClr val="tx1">
                      <a:lumMod val="50000"/>
                      <a:lumOff val="50000"/>
                    </a:schemeClr>
                  </a:solidFill>
                  <a:latin typeface="Arial" panose="020B0604020202020204" pitchFamily="34" charset="0"/>
                  <a:ea typeface="思源黑体 CN Medium" panose="020B0600000000000000" pitchFamily="34" charset="-122"/>
                  <a:sym typeface="Arial" panose="020B0604020202020204" pitchFamily="34" charset="0"/>
                </a:rPr>
                <a:t>在此添加您的标题内容添加标题内容在此添加您的标题内容在此添加您的标题内容</a:t>
              </a:r>
              <a:endParaRPr lang="en-US" sz="1000" dirty="0">
                <a:solidFill>
                  <a:schemeClr val="tx1">
                    <a:lumMod val="50000"/>
                    <a:lumOff val="50000"/>
                  </a:schemeClr>
                </a:solidFill>
                <a:latin typeface="Arial" panose="020B0604020202020204" pitchFamily="34" charset="0"/>
                <a:ea typeface="思源黑体 CN Medium" panose="020B0600000000000000" pitchFamily="34" charset="-122"/>
                <a:sym typeface="Arial" panose="020B0604020202020204" pitchFamily="34" charset="0"/>
              </a:endParaRPr>
            </a:p>
          </p:txBody>
        </p:sp>
      </p:grpSp>
      <p:grpSp>
        <p:nvGrpSpPr>
          <p:cNvPr id="2" name="组合 1">
            <a:extLst>
              <a:ext uri="{FF2B5EF4-FFF2-40B4-BE49-F238E27FC236}">
                <a16:creationId xmlns:a16="http://schemas.microsoft.com/office/drawing/2014/main" id="{ED69AB03-05B7-9CE2-ED0D-92FC04B19699}"/>
              </a:ext>
            </a:extLst>
          </p:cNvPr>
          <p:cNvGrpSpPr/>
          <p:nvPr/>
        </p:nvGrpSpPr>
        <p:grpSpPr>
          <a:xfrm>
            <a:off x="355703" y="419427"/>
            <a:ext cx="3605397" cy="523220"/>
            <a:chOff x="355703" y="419427"/>
            <a:chExt cx="3605397" cy="523220"/>
          </a:xfrm>
        </p:grpSpPr>
        <p:sp>
          <p:nvSpPr>
            <p:cNvPr id="3" name="title">
              <a:extLst>
                <a:ext uri="{FF2B5EF4-FFF2-40B4-BE49-F238E27FC236}">
                  <a16:creationId xmlns:a16="http://schemas.microsoft.com/office/drawing/2014/main" id="{945B96F7-3290-6A91-A477-1031194707D0}"/>
                </a:ext>
              </a:extLst>
            </p:cNvPr>
            <p:cNvSpPr txBox="1"/>
            <p:nvPr/>
          </p:nvSpPr>
          <p:spPr>
            <a:xfrm>
              <a:off x="838200" y="419427"/>
              <a:ext cx="3122900" cy="523220"/>
            </a:xfrm>
            <a:prstGeom prst="rect">
              <a:avLst/>
            </a:prstGeom>
            <a:noFill/>
          </p:spPr>
          <p:txBody>
            <a:bodyPr wrap="square" rtlCol="0">
              <a:spAutoFit/>
            </a:bodyPr>
            <a:lstStyle/>
            <a:p>
              <a:r>
                <a:rPr lang="zh-CN" altLang="en-US" sz="2800" dirty="0">
                  <a:solidFill>
                    <a:schemeClr val="tx1">
                      <a:lumMod val="75000"/>
                      <a:lumOff val="25000"/>
                    </a:schemeClr>
                  </a:solidFill>
                  <a:latin typeface="思源黑体 CN Bold" panose="020B0800000000000000" pitchFamily="34" charset="-122"/>
                  <a:ea typeface="思源黑体 CN Bold" panose="020B0800000000000000" pitchFamily="34" charset="-122"/>
                </a:rPr>
                <a:t>点击添加标题</a:t>
              </a:r>
            </a:p>
          </p:txBody>
        </p:sp>
        <p:sp>
          <p:nvSpPr>
            <p:cNvPr id="4" name="椭圆 3">
              <a:extLst>
                <a:ext uri="{FF2B5EF4-FFF2-40B4-BE49-F238E27FC236}">
                  <a16:creationId xmlns:a16="http://schemas.microsoft.com/office/drawing/2014/main" id="{08AA62FE-BD2A-FF3C-7397-23BB8413A17D}"/>
                </a:ext>
              </a:extLst>
            </p:cNvPr>
            <p:cNvSpPr/>
            <p:nvPr/>
          </p:nvSpPr>
          <p:spPr>
            <a:xfrm>
              <a:off x="355703" y="419427"/>
              <a:ext cx="482497" cy="523220"/>
            </a:xfrm>
            <a:prstGeom prst="ellipse">
              <a:avLst/>
            </a:prstGeom>
            <a:solidFill>
              <a:srgbClr val="D925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92531"/>
                </a:solidFill>
              </a:endParaRPr>
            </a:p>
          </p:txBody>
        </p:sp>
      </p:grpSp>
    </p:spTree>
    <p:extLst>
      <p:ext uri="{BB962C8B-B14F-4D97-AF65-F5344CB8AC3E}">
        <p14:creationId xmlns:p14="http://schemas.microsoft.com/office/powerpoint/2010/main" val="3079121989"/>
      </p:ext>
    </p:extLst>
  </p:cSld>
  <p:clrMapOvr>
    <a:masterClrMapping/>
  </p:clrMapOvr>
  <p:transition spd="slow" advClick="0" advTm="2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500"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par>
                          <p:cTn id="10" fill="hold">
                            <p:stCondLst>
                              <p:cond delay="500"/>
                            </p:stCondLst>
                            <p:childTnLst>
                              <p:par>
                                <p:cTn id="11" presetID="55" presetClass="entr" presetSubtype="0" fill="hold" nodeType="afterEffect">
                                  <p:stCondLst>
                                    <p:cond delay="0"/>
                                  </p:stCondLst>
                                  <p:childTnLst>
                                    <p:set>
                                      <p:cBhvr>
                                        <p:cTn id="12" dur="500" fill="hold">
                                          <p:stCondLst>
                                            <p:cond delay="0"/>
                                          </p:stCondLst>
                                        </p:cTn>
                                        <p:tgtEl>
                                          <p:spTgt spid="10"/>
                                        </p:tgtEl>
                                        <p:attrNameLst>
                                          <p:attrName>style.visibility</p:attrName>
                                        </p:attrNameLst>
                                      </p:cBhvr>
                                      <p:to>
                                        <p:strVal val="visible"/>
                                      </p:to>
                                    </p:set>
                                    <p:anim calcmode="lin" valueType="num">
                                      <p:cBhvr>
                                        <p:cTn id="13" dur="500" fill="hold"/>
                                        <p:tgtEl>
                                          <p:spTgt spid="10"/>
                                        </p:tgtEl>
                                        <p:attrNameLst>
                                          <p:attrName>ppt_w</p:attrName>
                                        </p:attrNameLst>
                                      </p:cBhvr>
                                      <p:tavLst>
                                        <p:tav tm="0">
                                          <p:val>
                                            <p:strVal val="#ppt_w*0.70"/>
                                          </p:val>
                                        </p:tav>
                                        <p:tav tm="100000">
                                          <p:val>
                                            <p:strVal val="#ppt_w"/>
                                          </p:val>
                                        </p:tav>
                                      </p:tavLst>
                                    </p:anim>
                                    <p:anim calcmode="lin" valueType="num">
                                      <p:cBhvr>
                                        <p:cTn id="14" dur="500" fill="hold"/>
                                        <p:tgtEl>
                                          <p:spTgt spid="10"/>
                                        </p:tgtEl>
                                        <p:attrNameLst>
                                          <p:attrName>ppt_h</p:attrName>
                                        </p:attrNameLst>
                                      </p:cBhvr>
                                      <p:tavLst>
                                        <p:tav tm="0">
                                          <p:val>
                                            <p:strVal val="#ppt_h"/>
                                          </p:val>
                                        </p:tav>
                                        <p:tav tm="100000">
                                          <p:val>
                                            <p:strVal val="#ppt_h"/>
                                          </p:val>
                                        </p:tav>
                                      </p:tavLst>
                                    </p:anim>
                                    <p:animEffect transition="in" filter="fade">
                                      <p:cBhvr>
                                        <p:cTn id="15" dur="500"/>
                                        <p:tgtEl>
                                          <p:spTgt spid="10"/>
                                        </p:tgtEl>
                                      </p:cBhvr>
                                    </p:animEffect>
                                  </p:childTnLst>
                                </p:cTn>
                              </p:par>
                              <p:par>
                                <p:cTn id="16" presetID="55" presetClass="entr" presetSubtype="0" fill="hold" nodeType="withEffect">
                                  <p:stCondLst>
                                    <p:cond delay="0"/>
                                  </p:stCondLst>
                                  <p:childTnLst>
                                    <p:set>
                                      <p:cBhvr>
                                        <p:cTn id="17" dur="500" fill="hold">
                                          <p:stCondLst>
                                            <p:cond delay="0"/>
                                          </p:stCondLst>
                                        </p:cTn>
                                        <p:tgtEl>
                                          <p:spTgt spid="12"/>
                                        </p:tgtEl>
                                        <p:attrNameLst>
                                          <p:attrName>style.visibility</p:attrName>
                                        </p:attrNameLst>
                                      </p:cBhvr>
                                      <p:to>
                                        <p:strVal val="visible"/>
                                      </p:to>
                                    </p:set>
                                    <p:anim calcmode="lin" valueType="num">
                                      <p:cBhvr>
                                        <p:cTn id="18" dur="500" fill="hold"/>
                                        <p:tgtEl>
                                          <p:spTgt spid="12"/>
                                        </p:tgtEl>
                                        <p:attrNameLst>
                                          <p:attrName>ppt_w</p:attrName>
                                        </p:attrNameLst>
                                      </p:cBhvr>
                                      <p:tavLst>
                                        <p:tav tm="0">
                                          <p:val>
                                            <p:strVal val="#ppt_w*0.70"/>
                                          </p:val>
                                        </p:tav>
                                        <p:tav tm="100000">
                                          <p:val>
                                            <p:strVal val="#ppt_w"/>
                                          </p:val>
                                        </p:tav>
                                      </p:tavLst>
                                    </p:anim>
                                    <p:anim calcmode="lin" valueType="num">
                                      <p:cBhvr>
                                        <p:cTn id="19" dur="500" fill="hold"/>
                                        <p:tgtEl>
                                          <p:spTgt spid="12"/>
                                        </p:tgtEl>
                                        <p:attrNameLst>
                                          <p:attrName>ppt_h</p:attrName>
                                        </p:attrNameLst>
                                      </p:cBhvr>
                                      <p:tavLst>
                                        <p:tav tm="0">
                                          <p:val>
                                            <p:strVal val="#ppt_h"/>
                                          </p:val>
                                        </p:tav>
                                        <p:tav tm="100000">
                                          <p:val>
                                            <p:strVal val="#ppt_h"/>
                                          </p:val>
                                        </p:tav>
                                      </p:tavLst>
                                    </p:anim>
                                    <p:animEffect transition="in" filter="fade">
                                      <p:cBhvr>
                                        <p:cTn id="20" dur="500"/>
                                        <p:tgtEl>
                                          <p:spTgt spid="12"/>
                                        </p:tgtEl>
                                      </p:cBhvr>
                                    </p:animEffect>
                                  </p:childTnLst>
                                </p:cTn>
                              </p:par>
                              <p:par>
                                <p:cTn id="21" presetID="55" presetClass="entr" presetSubtype="0" fill="hold" nodeType="withEffect">
                                  <p:stCondLst>
                                    <p:cond delay="0"/>
                                  </p:stCondLst>
                                  <p:childTnLst>
                                    <p:set>
                                      <p:cBhvr>
                                        <p:cTn id="22" dur="500" fill="hold">
                                          <p:stCondLst>
                                            <p:cond delay="0"/>
                                          </p:stCondLst>
                                        </p:cTn>
                                        <p:tgtEl>
                                          <p:spTgt spid="11"/>
                                        </p:tgtEl>
                                        <p:attrNameLst>
                                          <p:attrName>style.visibility</p:attrName>
                                        </p:attrNameLst>
                                      </p:cBhvr>
                                      <p:to>
                                        <p:strVal val="visible"/>
                                      </p:to>
                                    </p:set>
                                    <p:anim calcmode="lin" valueType="num">
                                      <p:cBhvr>
                                        <p:cTn id="23" dur="500" fill="hold"/>
                                        <p:tgtEl>
                                          <p:spTgt spid="11"/>
                                        </p:tgtEl>
                                        <p:attrNameLst>
                                          <p:attrName>ppt_w</p:attrName>
                                        </p:attrNameLst>
                                      </p:cBhvr>
                                      <p:tavLst>
                                        <p:tav tm="0">
                                          <p:val>
                                            <p:strVal val="#ppt_w*0.70"/>
                                          </p:val>
                                        </p:tav>
                                        <p:tav tm="100000">
                                          <p:val>
                                            <p:strVal val="#ppt_w"/>
                                          </p:val>
                                        </p:tav>
                                      </p:tavLst>
                                    </p:anim>
                                    <p:anim calcmode="lin" valueType="num">
                                      <p:cBhvr>
                                        <p:cTn id="24" dur="500" fill="hold"/>
                                        <p:tgtEl>
                                          <p:spTgt spid="11"/>
                                        </p:tgtEl>
                                        <p:attrNameLst>
                                          <p:attrName>ppt_h</p:attrName>
                                        </p:attrNameLst>
                                      </p:cBhvr>
                                      <p:tavLst>
                                        <p:tav tm="0">
                                          <p:val>
                                            <p:strVal val="#ppt_h"/>
                                          </p:val>
                                        </p:tav>
                                        <p:tav tm="100000">
                                          <p:val>
                                            <p:strVal val="#ppt_h"/>
                                          </p:val>
                                        </p:tav>
                                      </p:tavLst>
                                    </p:anim>
                                    <p:animEffect transition="in" filter="fade">
                                      <p:cBhvr>
                                        <p:cTn id="25" dur="500"/>
                                        <p:tgtEl>
                                          <p:spTgt spid="11"/>
                                        </p:tgtEl>
                                      </p:cBhvr>
                                    </p:animEffect>
                                  </p:childTnLst>
                                </p:cTn>
                              </p:par>
                              <p:par>
                                <p:cTn id="26" presetID="55" presetClass="entr" presetSubtype="0" fill="hold" nodeType="withEffect">
                                  <p:stCondLst>
                                    <p:cond delay="0"/>
                                  </p:stCondLst>
                                  <p:childTnLst>
                                    <p:set>
                                      <p:cBhvr>
                                        <p:cTn id="27" dur="500" fill="hold">
                                          <p:stCondLst>
                                            <p:cond delay="0"/>
                                          </p:stCondLst>
                                        </p:cTn>
                                        <p:tgtEl>
                                          <p:spTgt spid="13"/>
                                        </p:tgtEl>
                                        <p:attrNameLst>
                                          <p:attrName>style.visibility</p:attrName>
                                        </p:attrNameLst>
                                      </p:cBhvr>
                                      <p:to>
                                        <p:strVal val="visible"/>
                                      </p:to>
                                    </p:set>
                                    <p:anim calcmode="lin" valueType="num">
                                      <p:cBhvr>
                                        <p:cTn id="28" dur="500" fill="hold"/>
                                        <p:tgtEl>
                                          <p:spTgt spid="13"/>
                                        </p:tgtEl>
                                        <p:attrNameLst>
                                          <p:attrName>ppt_w</p:attrName>
                                        </p:attrNameLst>
                                      </p:cBhvr>
                                      <p:tavLst>
                                        <p:tav tm="0">
                                          <p:val>
                                            <p:strVal val="#ppt_w*0.70"/>
                                          </p:val>
                                        </p:tav>
                                        <p:tav tm="100000">
                                          <p:val>
                                            <p:strVal val="#ppt_w"/>
                                          </p:val>
                                        </p:tav>
                                      </p:tavLst>
                                    </p:anim>
                                    <p:anim calcmode="lin" valueType="num">
                                      <p:cBhvr>
                                        <p:cTn id="29" dur="500" fill="hold"/>
                                        <p:tgtEl>
                                          <p:spTgt spid="13"/>
                                        </p:tgtEl>
                                        <p:attrNameLst>
                                          <p:attrName>ppt_h</p:attrName>
                                        </p:attrNameLst>
                                      </p:cBhvr>
                                      <p:tavLst>
                                        <p:tav tm="0">
                                          <p:val>
                                            <p:strVal val="#ppt_h"/>
                                          </p:val>
                                        </p:tav>
                                        <p:tav tm="100000">
                                          <p:val>
                                            <p:strVal val="#ppt_h"/>
                                          </p:val>
                                        </p:tav>
                                      </p:tavLst>
                                    </p:anim>
                                    <p:animEffect transition="in" filter="fade">
                                      <p:cBhvr>
                                        <p:cTn id="30"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6" name="Group 34">
            <a:extLst>
              <a:ext uri="{FF2B5EF4-FFF2-40B4-BE49-F238E27FC236}">
                <a16:creationId xmlns:a16="http://schemas.microsoft.com/office/drawing/2014/main" id="{216ACA69-7AE8-4F9B-BF5A-43DF593634EE}"/>
              </a:ext>
            </a:extLst>
          </p:cNvPr>
          <p:cNvGrpSpPr/>
          <p:nvPr/>
        </p:nvGrpSpPr>
        <p:grpSpPr>
          <a:xfrm>
            <a:off x="1404823" y="3286509"/>
            <a:ext cx="2131578" cy="1384632"/>
            <a:chOff x="1523660" y="2898529"/>
            <a:chExt cx="2831186" cy="1839084"/>
          </a:xfrm>
          <a:gradFill>
            <a:gsLst>
              <a:gs pos="0">
                <a:srgbClr val="FC926D"/>
              </a:gs>
              <a:gs pos="88000">
                <a:srgbClr val="ED4C44"/>
              </a:gs>
            </a:gsLst>
            <a:lin ang="7200000" scaled="0"/>
          </a:gradFill>
          <a:effectLst>
            <a:outerShdw blurRad="101600" dist="38100" dir="2700000" algn="tl" rotWithShape="0">
              <a:prstClr val="black">
                <a:alpha val="20000"/>
              </a:prstClr>
            </a:outerShdw>
          </a:effectLst>
        </p:grpSpPr>
        <p:sp>
          <p:nvSpPr>
            <p:cNvPr id="7" name="Arrow: Right 33">
              <a:extLst>
                <a:ext uri="{FF2B5EF4-FFF2-40B4-BE49-F238E27FC236}">
                  <a16:creationId xmlns:a16="http://schemas.microsoft.com/office/drawing/2014/main" id="{5B329601-B471-4435-990B-29FF0C823F78}"/>
                </a:ext>
              </a:extLst>
            </p:cNvPr>
            <p:cNvSpPr/>
            <p:nvPr/>
          </p:nvSpPr>
          <p:spPr>
            <a:xfrm rot="18900000">
              <a:off x="2760061" y="3609146"/>
              <a:ext cx="1594785" cy="464215"/>
            </a:xfrm>
            <a:prstGeom prst="rightArrow">
              <a:avLst/>
            </a:prstGeom>
            <a:solidFill>
              <a:srgbClr val="2149A0"/>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rgbClr val="FFFFFF"/>
                </a:solidFill>
                <a:effectLst/>
                <a:uLnTx/>
                <a:uFillTx/>
                <a:latin typeface="Arial" panose="020B0604020202020204" pitchFamily="34" charset="0"/>
                <a:ea typeface="思源黑体 CN Medium" panose="020B0600000000000000" pitchFamily="34" charset="-122"/>
                <a:sym typeface="Arial" panose="020B0604020202020204" pitchFamily="34" charset="0"/>
              </a:endParaRPr>
            </a:p>
          </p:txBody>
        </p:sp>
        <p:sp>
          <p:nvSpPr>
            <p:cNvPr id="8" name="Oval 32">
              <a:extLst>
                <a:ext uri="{FF2B5EF4-FFF2-40B4-BE49-F238E27FC236}">
                  <a16:creationId xmlns:a16="http://schemas.microsoft.com/office/drawing/2014/main" id="{1961837D-E390-410A-BA31-F391FBC79410}"/>
                </a:ext>
              </a:extLst>
            </p:cNvPr>
            <p:cNvSpPr/>
            <p:nvPr/>
          </p:nvSpPr>
          <p:spPr>
            <a:xfrm>
              <a:off x="1523660" y="2898529"/>
              <a:ext cx="1839084" cy="1839084"/>
            </a:xfrm>
            <a:prstGeom prst="ellipse">
              <a:avLst/>
            </a:prstGeom>
            <a:solidFill>
              <a:srgbClr val="2149A0"/>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rgbClr val="FFFFFF"/>
                </a:solidFill>
                <a:effectLst/>
                <a:uLnTx/>
                <a:uFillTx/>
                <a:latin typeface="Arial" panose="020B0604020202020204" pitchFamily="34" charset="0"/>
                <a:ea typeface="思源黑体 CN Medium" panose="020B0600000000000000" pitchFamily="34" charset="-122"/>
                <a:sym typeface="Arial" panose="020B0604020202020204" pitchFamily="34" charset="0"/>
              </a:endParaRPr>
            </a:p>
          </p:txBody>
        </p:sp>
        <p:sp>
          <p:nvSpPr>
            <p:cNvPr id="9" name="Oval 31">
              <a:extLst>
                <a:ext uri="{FF2B5EF4-FFF2-40B4-BE49-F238E27FC236}">
                  <a16:creationId xmlns:a16="http://schemas.microsoft.com/office/drawing/2014/main" id="{016233C9-3E1F-45C0-92FB-10E975386BFF}"/>
                </a:ext>
              </a:extLst>
            </p:cNvPr>
            <p:cNvSpPr/>
            <p:nvPr/>
          </p:nvSpPr>
          <p:spPr>
            <a:xfrm>
              <a:off x="1757408" y="3132277"/>
              <a:ext cx="1371587" cy="1371587"/>
            </a:xfrm>
            <a:prstGeom prst="ellipse">
              <a:avLst/>
            </a:prstGeom>
            <a:solidFill>
              <a:schemeClr val="bg1"/>
            </a:solidFill>
            <a:ln w="12700" cap="flat" cmpd="sng" algn="ctr">
              <a:noFill/>
              <a:prstDash val="solid"/>
              <a:miter lim="800000"/>
            </a:ln>
            <a:effectLst>
              <a:outerShdw blurRad="635000" dist="571500" dir="8100000" sx="90000" sy="90000" algn="tr" rotWithShape="0">
                <a:prstClr val="black">
                  <a:alpha val="1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id-ID" sz="1100" b="0" i="0" u="none" strike="noStrike" kern="0" cap="none" spc="0" normalizeH="0" baseline="0" noProof="0">
                <a:ln>
                  <a:noFill/>
                </a:ln>
                <a:solidFill>
                  <a:srgbClr val="FFFFFF"/>
                </a:solidFill>
                <a:effectLst/>
                <a:uLnTx/>
                <a:uFillTx/>
                <a:latin typeface="Arial" panose="020B0604020202020204" pitchFamily="34" charset="0"/>
                <a:ea typeface="思源黑体 CN Medium" panose="020B0600000000000000" pitchFamily="34" charset="-122"/>
                <a:sym typeface="Arial" panose="020B0604020202020204" pitchFamily="34" charset="0"/>
              </a:endParaRPr>
            </a:p>
          </p:txBody>
        </p:sp>
      </p:grpSp>
      <p:grpSp>
        <p:nvGrpSpPr>
          <p:cNvPr id="10" name="Group 35">
            <a:extLst>
              <a:ext uri="{FF2B5EF4-FFF2-40B4-BE49-F238E27FC236}">
                <a16:creationId xmlns:a16="http://schemas.microsoft.com/office/drawing/2014/main" id="{A7369C1B-D2F9-4FB5-82B9-915ED0C95137}"/>
              </a:ext>
            </a:extLst>
          </p:cNvPr>
          <p:cNvGrpSpPr/>
          <p:nvPr/>
        </p:nvGrpSpPr>
        <p:grpSpPr>
          <a:xfrm>
            <a:off x="3870730" y="3286509"/>
            <a:ext cx="2131580" cy="1384632"/>
            <a:chOff x="3802102" y="2898529"/>
            <a:chExt cx="2831187" cy="1839084"/>
          </a:xfrm>
          <a:gradFill>
            <a:gsLst>
              <a:gs pos="0">
                <a:srgbClr val="FC926D"/>
              </a:gs>
              <a:gs pos="88000">
                <a:srgbClr val="ED4C44"/>
              </a:gs>
            </a:gsLst>
            <a:lin ang="7200000" scaled="0"/>
          </a:gradFill>
          <a:effectLst>
            <a:outerShdw blurRad="101600" dist="38100" dir="2700000" algn="tl" rotWithShape="0">
              <a:prstClr val="black">
                <a:alpha val="20000"/>
              </a:prstClr>
            </a:outerShdw>
          </a:effectLst>
        </p:grpSpPr>
        <p:sp>
          <p:nvSpPr>
            <p:cNvPr id="11" name="Arrow: Right 28">
              <a:extLst>
                <a:ext uri="{FF2B5EF4-FFF2-40B4-BE49-F238E27FC236}">
                  <a16:creationId xmlns:a16="http://schemas.microsoft.com/office/drawing/2014/main" id="{332F6D45-5EB9-4DBE-9A8B-9241F06A42BC}"/>
                </a:ext>
              </a:extLst>
            </p:cNvPr>
            <p:cNvSpPr/>
            <p:nvPr/>
          </p:nvSpPr>
          <p:spPr>
            <a:xfrm rot="18900000">
              <a:off x="5038504" y="3609146"/>
              <a:ext cx="1594785" cy="464215"/>
            </a:xfrm>
            <a:prstGeom prst="rightArrow">
              <a:avLst/>
            </a:prstGeom>
            <a:solidFill>
              <a:srgbClr val="D9253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rgbClr val="FFFFFF"/>
                </a:solidFill>
                <a:effectLst/>
                <a:uLnTx/>
                <a:uFillTx/>
                <a:latin typeface="Arial" panose="020B0604020202020204" pitchFamily="34" charset="0"/>
                <a:ea typeface="思源黑体 CN Medium" panose="020B0600000000000000" pitchFamily="34" charset="-122"/>
                <a:sym typeface="Arial" panose="020B0604020202020204" pitchFamily="34" charset="0"/>
              </a:endParaRPr>
            </a:p>
          </p:txBody>
        </p:sp>
        <p:sp>
          <p:nvSpPr>
            <p:cNvPr id="12" name="Oval 27">
              <a:extLst>
                <a:ext uri="{FF2B5EF4-FFF2-40B4-BE49-F238E27FC236}">
                  <a16:creationId xmlns:a16="http://schemas.microsoft.com/office/drawing/2014/main" id="{A809251D-8E02-43E2-AA46-DC74071C5A8B}"/>
                </a:ext>
              </a:extLst>
            </p:cNvPr>
            <p:cNvSpPr/>
            <p:nvPr/>
          </p:nvSpPr>
          <p:spPr>
            <a:xfrm>
              <a:off x="3802102" y="2898529"/>
              <a:ext cx="1839084" cy="1839084"/>
            </a:xfrm>
            <a:prstGeom prst="ellipse">
              <a:avLst/>
            </a:prstGeom>
            <a:solidFill>
              <a:srgbClr val="D9253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dirty="0">
                <a:ln>
                  <a:noFill/>
                </a:ln>
                <a:solidFill>
                  <a:srgbClr val="FFFFFF"/>
                </a:solidFill>
                <a:effectLst/>
                <a:uLnTx/>
                <a:uFillTx/>
                <a:latin typeface="Arial" panose="020B0604020202020204" pitchFamily="34" charset="0"/>
                <a:ea typeface="思源黑体 CN Medium" panose="020B0600000000000000" pitchFamily="34" charset="-122"/>
                <a:sym typeface="Arial" panose="020B0604020202020204" pitchFamily="34" charset="0"/>
              </a:endParaRPr>
            </a:p>
          </p:txBody>
        </p:sp>
        <p:sp>
          <p:nvSpPr>
            <p:cNvPr id="13" name="Oval 26">
              <a:extLst>
                <a:ext uri="{FF2B5EF4-FFF2-40B4-BE49-F238E27FC236}">
                  <a16:creationId xmlns:a16="http://schemas.microsoft.com/office/drawing/2014/main" id="{B5FE2D93-BA78-47D7-A6E4-9A52A0C66656}"/>
                </a:ext>
              </a:extLst>
            </p:cNvPr>
            <p:cNvSpPr/>
            <p:nvPr/>
          </p:nvSpPr>
          <p:spPr>
            <a:xfrm>
              <a:off x="4035850" y="3132277"/>
              <a:ext cx="1371587" cy="1371587"/>
            </a:xfrm>
            <a:prstGeom prst="ellipse">
              <a:avLst/>
            </a:prstGeom>
            <a:solidFill>
              <a:schemeClr val="bg1"/>
            </a:solidFill>
            <a:ln w="12700" cap="flat" cmpd="sng" algn="ctr">
              <a:noFill/>
              <a:prstDash val="solid"/>
              <a:miter lim="800000"/>
            </a:ln>
            <a:effectLst>
              <a:outerShdw blurRad="635000" dist="571500" dir="8100000" sx="90000" sy="90000" algn="tr" rotWithShape="0">
                <a:prstClr val="black">
                  <a:alpha val="1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id-ID" sz="1100" b="0" i="0" u="none" strike="noStrike" kern="0" cap="none" spc="0" normalizeH="0" baseline="0" noProof="0">
                <a:ln>
                  <a:noFill/>
                </a:ln>
                <a:solidFill>
                  <a:srgbClr val="FFFFFF"/>
                </a:solidFill>
                <a:effectLst/>
                <a:uLnTx/>
                <a:uFillTx/>
                <a:latin typeface="Arial" panose="020B0604020202020204" pitchFamily="34" charset="0"/>
                <a:ea typeface="思源黑体 CN Medium" panose="020B0600000000000000" pitchFamily="34" charset="-122"/>
                <a:sym typeface="Arial" panose="020B0604020202020204" pitchFamily="34" charset="0"/>
              </a:endParaRPr>
            </a:p>
          </p:txBody>
        </p:sp>
      </p:grpSp>
      <p:grpSp>
        <p:nvGrpSpPr>
          <p:cNvPr id="14" name="Group 36">
            <a:extLst>
              <a:ext uri="{FF2B5EF4-FFF2-40B4-BE49-F238E27FC236}">
                <a16:creationId xmlns:a16="http://schemas.microsoft.com/office/drawing/2014/main" id="{7F05E832-23F8-421A-8DD2-61CA28D0394F}"/>
              </a:ext>
            </a:extLst>
          </p:cNvPr>
          <p:cNvGrpSpPr/>
          <p:nvPr/>
        </p:nvGrpSpPr>
        <p:grpSpPr>
          <a:xfrm>
            <a:off x="6362011" y="3286509"/>
            <a:ext cx="2131580" cy="1384632"/>
            <a:chOff x="6080544" y="2898529"/>
            <a:chExt cx="2831187" cy="1839084"/>
          </a:xfrm>
          <a:gradFill>
            <a:gsLst>
              <a:gs pos="0">
                <a:srgbClr val="FC926D"/>
              </a:gs>
              <a:gs pos="88000">
                <a:srgbClr val="ED4C44"/>
              </a:gs>
            </a:gsLst>
            <a:lin ang="7200000" scaled="0"/>
          </a:gradFill>
          <a:effectLst>
            <a:outerShdw blurRad="101600" dist="38100" dir="2700000" algn="tl" rotWithShape="0">
              <a:prstClr val="black">
                <a:alpha val="20000"/>
              </a:prstClr>
            </a:outerShdw>
          </a:effectLst>
        </p:grpSpPr>
        <p:sp>
          <p:nvSpPr>
            <p:cNvPr id="15" name="Arrow: Right 18">
              <a:extLst>
                <a:ext uri="{FF2B5EF4-FFF2-40B4-BE49-F238E27FC236}">
                  <a16:creationId xmlns:a16="http://schemas.microsoft.com/office/drawing/2014/main" id="{9D0F3F98-0DDD-4232-873A-9F5CE7FB3DEA}"/>
                </a:ext>
              </a:extLst>
            </p:cNvPr>
            <p:cNvSpPr/>
            <p:nvPr/>
          </p:nvSpPr>
          <p:spPr>
            <a:xfrm rot="18900000">
              <a:off x="7316946" y="3609146"/>
              <a:ext cx="1594785" cy="464215"/>
            </a:xfrm>
            <a:prstGeom prst="rightArrow">
              <a:avLst/>
            </a:prstGeom>
            <a:solidFill>
              <a:srgbClr val="17357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rgbClr val="FFFFFF"/>
                </a:solidFill>
                <a:effectLst/>
                <a:uLnTx/>
                <a:uFillTx/>
                <a:latin typeface="Arial" panose="020B0604020202020204" pitchFamily="34" charset="0"/>
                <a:ea typeface="思源黑体 CN Medium" panose="020B0600000000000000" pitchFamily="34" charset="-122"/>
                <a:sym typeface="Arial" panose="020B0604020202020204" pitchFamily="34" charset="0"/>
              </a:endParaRPr>
            </a:p>
          </p:txBody>
        </p:sp>
        <p:sp>
          <p:nvSpPr>
            <p:cNvPr id="16" name="Oval 17">
              <a:extLst>
                <a:ext uri="{FF2B5EF4-FFF2-40B4-BE49-F238E27FC236}">
                  <a16:creationId xmlns:a16="http://schemas.microsoft.com/office/drawing/2014/main" id="{11DD3197-2042-482E-A7BF-577CA14877B1}"/>
                </a:ext>
              </a:extLst>
            </p:cNvPr>
            <p:cNvSpPr/>
            <p:nvPr/>
          </p:nvSpPr>
          <p:spPr>
            <a:xfrm>
              <a:off x="6080544" y="2898529"/>
              <a:ext cx="1839084" cy="1839084"/>
            </a:xfrm>
            <a:prstGeom prst="ellipse">
              <a:avLst/>
            </a:prstGeom>
            <a:solidFill>
              <a:srgbClr val="17357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dirty="0">
                <a:ln>
                  <a:noFill/>
                </a:ln>
                <a:solidFill>
                  <a:srgbClr val="FFFFFF"/>
                </a:solidFill>
                <a:effectLst/>
                <a:uLnTx/>
                <a:uFillTx/>
                <a:latin typeface="Arial" panose="020B0604020202020204" pitchFamily="34" charset="0"/>
                <a:ea typeface="思源黑体 CN Medium" panose="020B0600000000000000" pitchFamily="34" charset="-122"/>
                <a:sym typeface="Arial" panose="020B0604020202020204" pitchFamily="34" charset="0"/>
              </a:endParaRPr>
            </a:p>
          </p:txBody>
        </p:sp>
        <p:sp>
          <p:nvSpPr>
            <p:cNvPr id="17" name="Oval 16">
              <a:extLst>
                <a:ext uri="{FF2B5EF4-FFF2-40B4-BE49-F238E27FC236}">
                  <a16:creationId xmlns:a16="http://schemas.microsoft.com/office/drawing/2014/main" id="{CFE43812-82BC-43E2-A88C-268A5CED31BD}"/>
                </a:ext>
              </a:extLst>
            </p:cNvPr>
            <p:cNvSpPr/>
            <p:nvPr/>
          </p:nvSpPr>
          <p:spPr>
            <a:xfrm>
              <a:off x="6314292" y="3132277"/>
              <a:ext cx="1371587" cy="1371587"/>
            </a:xfrm>
            <a:prstGeom prst="ellipse">
              <a:avLst/>
            </a:prstGeom>
            <a:solidFill>
              <a:schemeClr val="bg1"/>
            </a:solidFill>
            <a:ln w="12700" cap="flat" cmpd="sng" algn="ctr">
              <a:noFill/>
              <a:prstDash val="solid"/>
              <a:miter lim="800000"/>
            </a:ln>
            <a:effectLst>
              <a:outerShdw blurRad="635000" dist="571500" dir="8100000" sx="90000" sy="90000" algn="tr" rotWithShape="0">
                <a:prstClr val="black">
                  <a:alpha val="1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id-ID" sz="1100" b="0" i="0" u="none" strike="noStrike" kern="0" cap="none" spc="0" normalizeH="0" baseline="0" noProof="0">
                <a:ln>
                  <a:noFill/>
                </a:ln>
                <a:solidFill>
                  <a:srgbClr val="FFFFFF"/>
                </a:solidFill>
                <a:effectLst/>
                <a:uLnTx/>
                <a:uFillTx/>
                <a:latin typeface="Arial" panose="020B0604020202020204" pitchFamily="34" charset="0"/>
                <a:ea typeface="思源黑体 CN Medium" panose="020B0600000000000000" pitchFamily="34" charset="-122"/>
                <a:sym typeface="Arial" panose="020B0604020202020204" pitchFamily="34" charset="0"/>
              </a:endParaRPr>
            </a:p>
          </p:txBody>
        </p:sp>
      </p:grpSp>
      <p:grpSp>
        <p:nvGrpSpPr>
          <p:cNvPr id="18" name="Group 37">
            <a:extLst>
              <a:ext uri="{FF2B5EF4-FFF2-40B4-BE49-F238E27FC236}">
                <a16:creationId xmlns:a16="http://schemas.microsoft.com/office/drawing/2014/main" id="{21DDC111-62AD-4B8B-8990-BE0ACFDCBE6D}"/>
              </a:ext>
            </a:extLst>
          </p:cNvPr>
          <p:cNvGrpSpPr/>
          <p:nvPr/>
        </p:nvGrpSpPr>
        <p:grpSpPr>
          <a:xfrm>
            <a:off x="8958395" y="3286509"/>
            <a:ext cx="2131580" cy="1384632"/>
            <a:chOff x="8358987" y="2898529"/>
            <a:chExt cx="2831187" cy="1839084"/>
          </a:xfrm>
          <a:gradFill>
            <a:gsLst>
              <a:gs pos="0">
                <a:srgbClr val="FC926D"/>
              </a:gs>
              <a:gs pos="88000">
                <a:srgbClr val="ED4C44"/>
              </a:gs>
            </a:gsLst>
            <a:lin ang="7200000" scaled="0"/>
          </a:gradFill>
          <a:effectLst>
            <a:outerShdw blurRad="101600" dist="38100" dir="2700000" algn="tl" rotWithShape="0">
              <a:prstClr val="black">
                <a:alpha val="20000"/>
              </a:prstClr>
            </a:outerShdw>
          </a:effectLst>
        </p:grpSpPr>
        <p:sp>
          <p:nvSpPr>
            <p:cNvPr id="19" name="Arrow: Right 11">
              <a:extLst>
                <a:ext uri="{FF2B5EF4-FFF2-40B4-BE49-F238E27FC236}">
                  <a16:creationId xmlns:a16="http://schemas.microsoft.com/office/drawing/2014/main" id="{6C30684A-692D-4B79-8A84-318E8DC8F516}"/>
                </a:ext>
              </a:extLst>
            </p:cNvPr>
            <p:cNvSpPr/>
            <p:nvPr/>
          </p:nvSpPr>
          <p:spPr>
            <a:xfrm rot="18900000">
              <a:off x="9595389" y="3609146"/>
              <a:ext cx="1594785" cy="464215"/>
            </a:xfrm>
            <a:prstGeom prst="rightArrow">
              <a:avLst/>
            </a:prstGeom>
            <a:solidFill>
              <a:srgbClr val="D9253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rgbClr val="FFFFFF"/>
                </a:solidFill>
                <a:effectLst/>
                <a:uLnTx/>
                <a:uFillTx/>
                <a:latin typeface="Arial" panose="020B0604020202020204" pitchFamily="34" charset="0"/>
                <a:ea typeface="思源黑体 CN Medium" panose="020B0600000000000000" pitchFamily="34" charset="-122"/>
                <a:sym typeface="Arial" panose="020B0604020202020204" pitchFamily="34" charset="0"/>
              </a:endParaRPr>
            </a:p>
          </p:txBody>
        </p:sp>
        <p:sp>
          <p:nvSpPr>
            <p:cNvPr id="20" name="Oval 10">
              <a:extLst>
                <a:ext uri="{FF2B5EF4-FFF2-40B4-BE49-F238E27FC236}">
                  <a16:creationId xmlns:a16="http://schemas.microsoft.com/office/drawing/2014/main" id="{1ACDFB40-4AF5-4E0E-B786-358EE47D5874}"/>
                </a:ext>
              </a:extLst>
            </p:cNvPr>
            <p:cNvSpPr/>
            <p:nvPr/>
          </p:nvSpPr>
          <p:spPr>
            <a:xfrm>
              <a:off x="8358987" y="2898529"/>
              <a:ext cx="1839084" cy="1839084"/>
            </a:xfrm>
            <a:prstGeom prst="ellipse">
              <a:avLst/>
            </a:prstGeom>
            <a:solidFill>
              <a:srgbClr val="D9253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rgbClr val="FFFFFF"/>
                </a:solidFill>
                <a:effectLst/>
                <a:uLnTx/>
                <a:uFillTx/>
                <a:latin typeface="Arial" panose="020B0604020202020204" pitchFamily="34" charset="0"/>
                <a:ea typeface="思源黑体 CN Medium" panose="020B0600000000000000" pitchFamily="34" charset="-122"/>
                <a:sym typeface="Arial" panose="020B0604020202020204" pitchFamily="34" charset="0"/>
              </a:endParaRPr>
            </a:p>
          </p:txBody>
        </p:sp>
        <p:sp>
          <p:nvSpPr>
            <p:cNvPr id="21" name="Oval 9">
              <a:extLst>
                <a:ext uri="{FF2B5EF4-FFF2-40B4-BE49-F238E27FC236}">
                  <a16:creationId xmlns:a16="http://schemas.microsoft.com/office/drawing/2014/main" id="{990D04D2-5E68-44E1-B8B8-5806C218B932}"/>
                </a:ext>
              </a:extLst>
            </p:cNvPr>
            <p:cNvSpPr/>
            <p:nvPr/>
          </p:nvSpPr>
          <p:spPr>
            <a:xfrm>
              <a:off x="8592735" y="3132277"/>
              <a:ext cx="1371587" cy="1371587"/>
            </a:xfrm>
            <a:prstGeom prst="ellipse">
              <a:avLst/>
            </a:prstGeom>
            <a:solidFill>
              <a:schemeClr val="bg1"/>
            </a:solidFill>
            <a:ln w="12700" cap="flat" cmpd="sng" algn="ctr">
              <a:noFill/>
              <a:prstDash val="solid"/>
              <a:miter lim="800000"/>
            </a:ln>
            <a:effectLst>
              <a:outerShdw blurRad="635000" dist="571500" dir="8100000" sx="90000" sy="90000" algn="tr" rotWithShape="0">
                <a:prstClr val="black">
                  <a:alpha val="1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id-ID" sz="1100" b="0" i="0" u="none" strike="noStrike" kern="0" cap="none" spc="0" normalizeH="0" baseline="0" noProof="0" dirty="0">
                <a:ln>
                  <a:noFill/>
                </a:ln>
                <a:solidFill>
                  <a:srgbClr val="FFFFFF"/>
                </a:solidFill>
                <a:effectLst/>
                <a:uLnTx/>
                <a:uFillTx/>
                <a:latin typeface="Arial" panose="020B0604020202020204" pitchFamily="34" charset="0"/>
                <a:ea typeface="思源黑体 CN Medium" panose="020B0600000000000000" pitchFamily="34" charset="-122"/>
                <a:sym typeface="Arial" panose="020B0604020202020204" pitchFamily="34" charset="0"/>
              </a:endParaRPr>
            </a:p>
          </p:txBody>
        </p:sp>
      </p:grpSp>
      <p:sp>
        <p:nvSpPr>
          <p:cNvPr id="22" name="Freeform 18" descr="e7d195523061f1c03a90ee8e42cb24248e56383cd534985688F9F494128731F165EE95AB4B0C0A38076AAEA07667B1565C446FC45FF01DFB0E885BCDBDF3A284F3DB14DA61DD97F0BAB2E6C668FB49317BA98E6F6ED1654B0A29C5E2375D66F3500866E484713E5324C949BACAE467BBCE444D78EEAF0886EB229C995BC80C9E592596167CC993A225DD9243B8C0305C">
            <a:extLst>
              <a:ext uri="{FF2B5EF4-FFF2-40B4-BE49-F238E27FC236}">
                <a16:creationId xmlns:a16="http://schemas.microsoft.com/office/drawing/2014/main" id="{CE271559-928A-4247-9218-BD4C956D27A9}"/>
              </a:ext>
            </a:extLst>
          </p:cNvPr>
          <p:cNvSpPr>
            <a:spLocks noEditPoints="1"/>
          </p:cNvSpPr>
          <p:nvPr/>
        </p:nvSpPr>
        <p:spPr bwMode="auto">
          <a:xfrm>
            <a:off x="4392639" y="3829935"/>
            <a:ext cx="317749" cy="266183"/>
          </a:xfrm>
          <a:custGeom>
            <a:avLst/>
            <a:gdLst>
              <a:gd name="T0" fmla="*/ 192 w 208"/>
              <a:gd name="T1" fmla="*/ 24 h 156"/>
              <a:gd name="T2" fmla="*/ 138 w 208"/>
              <a:gd name="T3" fmla="*/ 24 h 156"/>
              <a:gd name="T4" fmla="*/ 124 w 208"/>
              <a:gd name="T5" fmla="*/ 0 h 156"/>
              <a:gd name="T6" fmla="*/ 80 w 208"/>
              <a:gd name="T7" fmla="*/ 0 h 156"/>
              <a:gd name="T8" fmla="*/ 66 w 208"/>
              <a:gd name="T9" fmla="*/ 24 h 156"/>
              <a:gd name="T10" fmla="*/ 16 w 208"/>
              <a:gd name="T11" fmla="*/ 24 h 156"/>
              <a:gd name="T12" fmla="*/ 0 w 208"/>
              <a:gd name="T13" fmla="*/ 40 h 156"/>
              <a:gd name="T14" fmla="*/ 0 w 208"/>
              <a:gd name="T15" fmla="*/ 140 h 156"/>
              <a:gd name="T16" fmla="*/ 16 w 208"/>
              <a:gd name="T17" fmla="*/ 156 h 156"/>
              <a:gd name="T18" fmla="*/ 192 w 208"/>
              <a:gd name="T19" fmla="*/ 156 h 156"/>
              <a:gd name="T20" fmla="*/ 208 w 208"/>
              <a:gd name="T21" fmla="*/ 140 h 156"/>
              <a:gd name="T22" fmla="*/ 208 w 208"/>
              <a:gd name="T23" fmla="*/ 40 h 156"/>
              <a:gd name="T24" fmla="*/ 192 w 208"/>
              <a:gd name="T25" fmla="*/ 24 h 156"/>
              <a:gd name="T26" fmla="*/ 200 w 208"/>
              <a:gd name="T27" fmla="*/ 140 h 156"/>
              <a:gd name="T28" fmla="*/ 192 w 208"/>
              <a:gd name="T29" fmla="*/ 148 h 156"/>
              <a:gd name="T30" fmla="*/ 16 w 208"/>
              <a:gd name="T31" fmla="*/ 148 h 156"/>
              <a:gd name="T32" fmla="*/ 8 w 208"/>
              <a:gd name="T33" fmla="*/ 140 h 156"/>
              <a:gd name="T34" fmla="*/ 8 w 208"/>
              <a:gd name="T35" fmla="*/ 40 h 156"/>
              <a:gd name="T36" fmla="*/ 16 w 208"/>
              <a:gd name="T37" fmla="*/ 32 h 156"/>
              <a:gd name="T38" fmla="*/ 71 w 208"/>
              <a:gd name="T39" fmla="*/ 32 h 156"/>
              <a:gd name="T40" fmla="*/ 73 w 208"/>
              <a:gd name="T41" fmla="*/ 28 h 156"/>
              <a:gd name="T42" fmla="*/ 85 w 208"/>
              <a:gd name="T43" fmla="*/ 8 h 156"/>
              <a:gd name="T44" fmla="*/ 120 w 208"/>
              <a:gd name="T45" fmla="*/ 8 h 156"/>
              <a:gd name="T46" fmla="*/ 131 w 208"/>
              <a:gd name="T47" fmla="*/ 28 h 156"/>
              <a:gd name="T48" fmla="*/ 133 w 208"/>
              <a:gd name="T49" fmla="*/ 32 h 156"/>
              <a:gd name="T50" fmla="*/ 192 w 208"/>
              <a:gd name="T51" fmla="*/ 32 h 156"/>
              <a:gd name="T52" fmla="*/ 200 w 208"/>
              <a:gd name="T53" fmla="*/ 40 h 156"/>
              <a:gd name="T54" fmla="*/ 200 w 208"/>
              <a:gd name="T55" fmla="*/ 140 h 156"/>
              <a:gd name="T56" fmla="*/ 20 w 208"/>
              <a:gd name="T57" fmla="*/ 20 h 156"/>
              <a:gd name="T58" fmla="*/ 52 w 208"/>
              <a:gd name="T59" fmla="*/ 20 h 156"/>
              <a:gd name="T60" fmla="*/ 56 w 208"/>
              <a:gd name="T61" fmla="*/ 16 h 156"/>
              <a:gd name="T62" fmla="*/ 52 w 208"/>
              <a:gd name="T63" fmla="*/ 12 h 156"/>
              <a:gd name="T64" fmla="*/ 20 w 208"/>
              <a:gd name="T65" fmla="*/ 12 h 156"/>
              <a:gd name="T66" fmla="*/ 16 w 208"/>
              <a:gd name="T67" fmla="*/ 16 h 156"/>
              <a:gd name="T68" fmla="*/ 20 w 208"/>
              <a:gd name="T69" fmla="*/ 20 h 156"/>
              <a:gd name="T70" fmla="*/ 172 w 208"/>
              <a:gd name="T71" fmla="*/ 47 h 156"/>
              <a:gd name="T72" fmla="*/ 161 w 208"/>
              <a:gd name="T73" fmla="*/ 59 h 156"/>
              <a:gd name="T74" fmla="*/ 172 w 208"/>
              <a:gd name="T75" fmla="*/ 71 h 156"/>
              <a:gd name="T76" fmla="*/ 184 w 208"/>
              <a:gd name="T77" fmla="*/ 59 h 156"/>
              <a:gd name="T78" fmla="*/ 172 w 208"/>
              <a:gd name="T79" fmla="*/ 47 h 156"/>
              <a:gd name="T80" fmla="*/ 172 w 208"/>
              <a:gd name="T81" fmla="*/ 63 h 156"/>
              <a:gd name="T82" fmla="*/ 169 w 208"/>
              <a:gd name="T83" fmla="*/ 59 h 156"/>
              <a:gd name="T84" fmla="*/ 172 w 208"/>
              <a:gd name="T85" fmla="*/ 55 h 156"/>
              <a:gd name="T86" fmla="*/ 176 w 208"/>
              <a:gd name="T87" fmla="*/ 59 h 156"/>
              <a:gd name="T88" fmla="*/ 172 w 208"/>
              <a:gd name="T89" fmla="*/ 63 h 156"/>
              <a:gd name="T90" fmla="*/ 99 w 208"/>
              <a:gd name="T91" fmla="*/ 39 h 156"/>
              <a:gd name="T92" fmla="*/ 48 w 208"/>
              <a:gd name="T93" fmla="*/ 89 h 156"/>
              <a:gd name="T94" fmla="*/ 99 w 208"/>
              <a:gd name="T95" fmla="*/ 140 h 156"/>
              <a:gd name="T96" fmla="*/ 150 w 208"/>
              <a:gd name="T97" fmla="*/ 89 h 156"/>
              <a:gd name="T98" fmla="*/ 99 w 208"/>
              <a:gd name="T99" fmla="*/ 39 h 156"/>
              <a:gd name="T100" fmla="*/ 99 w 208"/>
              <a:gd name="T101" fmla="*/ 132 h 156"/>
              <a:gd name="T102" fmla="*/ 56 w 208"/>
              <a:gd name="T103" fmla="*/ 89 h 156"/>
              <a:gd name="T104" fmla="*/ 99 w 208"/>
              <a:gd name="T105" fmla="*/ 47 h 156"/>
              <a:gd name="T106" fmla="*/ 142 w 208"/>
              <a:gd name="T107" fmla="*/ 89 h 156"/>
              <a:gd name="T108" fmla="*/ 99 w 208"/>
              <a:gd name="T109" fmla="*/ 132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08" h="156">
                <a:moveTo>
                  <a:pt x="192" y="24"/>
                </a:moveTo>
                <a:cubicBezTo>
                  <a:pt x="138" y="24"/>
                  <a:pt x="138" y="24"/>
                  <a:pt x="138" y="24"/>
                </a:cubicBezTo>
                <a:cubicBezTo>
                  <a:pt x="124" y="0"/>
                  <a:pt x="124" y="0"/>
                  <a:pt x="124" y="0"/>
                </a:cubicBezTo>
                <a:cubicBezTo>
                  <a:pt x="80" y="0"/>
                  <a:pt x="80" y="0"/>
                  <a:pt x="80" y="0"/>
                </a:cubicBezTo>
                <a:cubicBezTo>
                  <a:pt x="66" y="24"/>
                  <a:pt x="66" y="24"/>
                  <a:pt x="66" y="24"/>
                </a:cubicBezTo>
                <a:cubicBezTo>
                  <a:pt x="16" y="24"/>
                  <a:pt x="16" y="24"/>
                  <a:pt x="16" y="24"/>
                </a:cubicBezTo>
                <a:cubicBezTo>
                  <a:pt x="7" y="24"/>
                  <a:pt x="0" y="31"/>
                  <a:pt x="0" y="40"/>
                </a:cubicBezTo>
                <a:cubicBezTo>
                  <a:pt x="0" y="140"/>
                  <a:pt x="0" y="140"/>
                  <a:pt x="0" y="140"/>
                </a:cubicBezTo>
                <a:cubicBezTo>
                  <a:pt x="0" y="149"/>
                  <a:pt x="7" y="156"/>
                  <a:pt x="16" y="156"/>
                </a:cubicBezTo>
                <a:cubicBezTo>
                  <a:pt x="192" y="156"/>
                  <a:pt x="192" y="156"/>
                  <a:pt x="192" y="156"/>
                </a:cubicBezTo>
                <a:cubicBezTo>
                  <a:pt x="201" y="156"/>
                  <a:pt x="208" y="149"/>
                  <a:pt x="208" y="140"/>
                </a:cubicBezTo>
                <a:cubicBezTo>
                  <a:pt x="208" y="40"/>
                  <a:pt x="208" y="40"/>
                  <a:pt x="208" y="40"/>
                </a:cubicBezTo>
                <a:cubicBezTo>
                  <a:pt x="208" y="31"/>
                  <a:pt x="201" y="24"/>
                  <a:pt x="192" y="24"/>
                </a:cubicBezTo>
                <a:close/>
                <a:moveTo>
                  <a:pt x="200" y="140"/>
                </a:moveTo>
                <a:cubicBezTo>
                  <a:pt x="200" y="144"/>
                  <a:pt x="196" y="148"/>
                  <a:pt x="192" y="148"/>
                </a:cubicBezTo>
                <a:cubicBezTo>
                  <a:pt x="16" y="148"/>
                  <a:pt x="16" y="148"/>
                  <a:pt x="16" y="148"/>
                </a:cubicBezTo>
                <a:cubicBezTo>
                  <a:pt x="12" y="148"/>
                  <a:pt x="8" y="144"/>
                  <a:pt x="8" y="140"/>
                </a:cubicBezTo>
                <a:cubicBezTo>
                  <a:pt x="8" y="40"/>
                  <a:pt x="8" y="40"/>
                  <a:pt x="8" y="40"/>
                </a:cubicBezTo>
                <a:cubicBezTo>
                  <a:pt x="8" y="36"/>
                  <a:pt x="12" y="32"/>
                  <a:pt x="16" y="32"/>
                </a:cubicBezTo>
                <a:cubicBezTo>
                  <a:pt x="71" y="32"/>
                  <a:pt x="71" y="32"/>
                  <a:pt x="71" y="32"/>
                </a:cubicBezTo>
                <a:cubicBezTo>
                  <a:pt x="73" y="28"/>
                  <a:pt x="73" y="28"/>
                  <a:pt x="73" y="28"/>
                </a:cubicBezTo>
                <a:cubicBezTo>
                  <a:pt x="85" y="8"/>
                  <a:pt x="85" y="8"/>
                  <a:pt x="85" y="8"/>
                </a:cubicBezTo>
                <a:cubicBezTo>
                  <a:pt x="120" y="8"/>
                  <a:pt x="120" y="8"/>
                  <a:pt x="120" y="8"/>
                </a:cubicBezTo>
                <a:cubicBezTo>
                  <a:pt x="131" y="28"/>
                  <a:pt x="131" y="28"/>
                  <a:pt x="131" y="28"/>
                </a:cubicBezTo>
                <a:cubicBezTo>
                  <a:pt x="133" y="32"/>
                  <a:pt x="133" y="32"/>
                  <a:pt x="133" y="32"/>
                </a:cubicBezTo>
                <a:cubicBezTo>
                  <a:pt x="192" y="32"/>
                  <a:pt x="192" y="32"/>
                  <a:pt x="192" y="32"/>
                </a:cubicBezTo>
                <a:cubicBezTo>
                  <a:pt x="196" y="32"/>
                  <a:pt x="200" y="36"/>
                  <a:pt x="200" y="40"/>
                </a:cubicBezTo>
                <a:lnTo>
                  <a:pt x="200" y="140"/>
                </a:lnTo>
                <a:close/>
                <a:moveTo>
                  <a:pt x="20" y="20"/>
                </a:moveTo>
                <a:cubicBezTo>
                  <a:pt x="52" y="20"/>
                  <a:pt x="52" y="20"/>
                  <a:pt x="52" y="20"/>
                </a:cubicBezTo>
                <a:cubicBezTo>
                  <a:pt x="54" y="20"/>
                  <a:pt x="56" y="18"/>
                  <a:pt x="56" y="16"/>
                </a:cubicBezTo>
                <a:cubicBezTo>
                  <a:pt x="56" y="14"/>
                  <a:pt x="54" y="12"/>
                  <a:pt x="52" y="12"/>
                </a:cubicBezTo>
                <a:cubicBezTo>
                  <a:pt x="20" y="12"/>
                  <a:pt x="20" y="12"/>
                  <a:pt x="20" y="12"/>
                </a:cubicBezTo>
                <a:cubicBezTo>
                  <a:pt x="18" y="12"/>
                  <a:pt x="16" y="14"/>
                  <a:pt x="16" y="16"/>
                </a:cubicBezTo>
                <a:cubicBezTo>
                  <a:pt x="16" y="18"/>
                  <a:pt x="18" y="20"/>
                  <a:pt x="20" y="20"/>
                </a:cubicBezTo>
                <a:close/>
                <a:moveTo>
                  <a:pt x="172" y="47"/>
                </a:moveTo>
                <a:cubicBezTo>
                  <a:pt x="166" y="47"/>
                  <a:pt x="161" y="53"/>
                  <a:pt x="161" y="59"/>
                </a:cubicBezTo>
                <a:cubicBezTo>
                  <a:pt x="161" y="65"/>
                  <a:pt x="166" y="71"/>
                  <a:pt x="172" y="71"/>
                </a:cubicBezTo>
                <a:cubicBezTo>
                  <a:pt x="179" y="71"/>
                  <a:pt x="184" y="65"/>
                  <a:pt x="184" y="59"/>
                </a:cubicBezTo>
                <a:cubicBezTo>
                  <a:pt x="184" y="53"/>
                  <a:pt x="179" y="47"/>
                  <a:pt x="172" y="47"/>
                </a:cubicBezTo>
                <a:close/>
                <a:moveTo>
                  <a:pt x="172" y="63"/>
                </a:moveTo>
                <a:cubicBezTo>
                  <a:pt x="170" y="63"/>
                  <a:pt x="169" y="61"/>
                  <a:pt x="169" y="59"/>
                </a:cubicBezTo>
                <a:cubicBezTo>
                  <a:pt x="169" y="57"/>
                  <a:pt x="170" y="55"/>
                  <a:pt x="172" y="55"/>
                </a:cubicBezTo>
                <a:cubicBezTo>
                  <a:pt x="174" y="55"/>
                  <a:pt x="176" y="57"/>
                  <a:pt x="176" y="59"/>
                </a:cubicBezTo>
                <a:cubicBezTo>
                  <a:pt x="176" y="61"/>
                  <a:pt x="174" y="63"/>
                  <a:pt x="172" y="63"/>
                </a:cubicBezTo>
                <a:close/>
                <a:moveTo>
                  <a:pt x="99" y="39"/>
                </a:moveTo>
                <a:cubicBezTo>
                  <a:pt x="71" y="39"/>
                  <a:pt x="48" y="61"/>
                  <a:pt x="48" y="89"/>
                </a:cubicBezTo>
                <a:cubicBezTo>
                  <a:pt x="48" y="117"/>
                  <a:pt x="71" y="140"/>
                  <a:pt x="99" y="140"/>
                </a:cubicBezTo>
                <a:cubicBezTo>
                  <a:pt x="127" y="140"/>
                  <a:pt x="150" y="117"/>
                  <a:pt x="150" y="89"/>
                </a:cubicBezTo>
                <a:cubicBezTo>
                  <a:pt x="150" y="61"/>
                  <a:pt x="127" y="39"/>
                  <a:pt x="99" y="39"/>
                </a:cubicBezTo>
                <a:close/>
                <a:moveTo>
                  <a:pt x="99" y="132"/>
                </a:moveTo>
                <a:cubicBezTo>
                  <a:pt x="75" y="132"/>
                  <a:pt x="56" y="113"/>
                  <a:pt x="56" y="89"/>
                </a:cubicBezTo>
                <a:cubicBezTo>
                  <a:pt x="56" y="66"/>
                  <a:pt x="75" y="47"/>
                  <a:pt x="99" y="47"/>
                </a:cubicBezTo>
                <a:cubicBezTo>
                  <a:pt x="123" y="47"/>
                  <a:pt x="142" y="66"/>
                  <a:pt x="142" y="89"/>
                </a:cubicBezTo>
                <a:cubicBezTo>
                  <a:pt x="142" y="113"/>
                  <a:pt x="123" y="132"/>
                  <a:pt x="99" y="132"/>
                </a:cubicBezTo>
                <a:close/>
              </a:path>
            </a:pathLst>
          </a:custGeom>
          <a:solidFill>
            <a:srgbClr val="D92531"/>
          </a:solidFill>
          <a:ln>
            <a:noFill/>
          </a:ln>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ea typeface="思源黑体 CN Medium" panose="020B0600000000000000" pitchFamily="34" charset="-122"/>
              <a:sym typeface="Arial" panose="020B0604020202020204" pitchFamily="34" charset="0"/>
            </a:endParaRPr>
          </a:p>
        </p:txBody>
      </p:sp>
      <p:sp>
        <p:nvSpPr>
          <p:cNvPr id="23" name="Freeform 22" descr="e7d195523061f1c03a90ee8e42cb24248e56383cd534985688F9F494128731F165EE95AB4B0C0A38076AAEA07667B1565C446FC45FF01DFB0E885BCDBDF3A284F3DB14DA61DD97F0BAB2E6C668FB49317BA98E6F6ED1654B0A29C5E2375D66F3500866E484713E5324C949BACAE467BBCE444D78EEAF0886EB229C995BC80C9E592596167CC993A225DD9243B8C0305C">
            <a:extLst>
              <a:ext uri="{FF2B5EF4-FFF2-40B4-BE49-F238E27FC236}">
                <a16:creationId xmlns:a16="http://schemas.microsoft.com/office/drawing/2014/main" id="{96B17F6F-9063-459C-9984-51EA22781C8E}"/>
              </a:ext>
            </a:extLst>
          </p:cNvPr>
          <p:cNvSpPr>
            <a:spLocks noEditPoints="1"/>
          </p:cNvSpPr>
          <p:nvPr/>
        </p:nvSpPr>
        <p:spPr bwMode="auto">
          <a:xfrm>
            <a:off x="1957925" y="3772262"/>
            <a:ext cx="211100" cy="388161"/>
          </a:xfrm>
          <a:custGeom>
            <a:avLst/>
            <a:gdLst>
              <a:gd name="T0" fmla="*/ 104 w 124"/>
              <a:gd name="T1" fmla="*/ 0 h 204"/>
              <a:gd name="T2" fmla="*/ 20 w 124"/>
              <a:gd name="T3" fmla="*/ 0 h 204"/>
              <a:gd name="T4" fmla="*/ 0 w 124"/>
              <a:gd name="T5" fmla="*/ 20 h 204"/>
              <a:gd name="T6" fmla="*/ 0 w 124"/>
              <a:gd name="T7" fmla="*/ 184 h 204"/>
              <a:gd name="T8" fmla="*/ 20 w 124"/>
              <a:gd name="T9" fmla="*/ 204 h 204"/>
              <a:gd name="T10" fmla="*/ 104 w 124"/>
              <a:gd name="T11" fmla="*/ 204 h 204"/>
              <a:gd name="T12" fmla="*/ 124 w 124"/>
              <a:gd name="T13" fmla="*/ 184 h 204"/>
              <a:gd name="T14" fmla="*/ 124 w 124"/>
              <a:gd name="T15" fmla="*/ 20 h 204"/>
              <a:gd name="T16" fmla="*/ 104 w 124"/>
              <a:gd name="T17" fmla="*/ 0 h 204"/>
              <a:gd name="T18" fmla="*/ 116 w 124"/>
              <a:gd name="T19" fmla="*/ 184 h 204"/>
              <a:gd name="T20" fmla="*/ 104 w 124"/>
              <a:gd name="T21" fmla="*/ 196 h 204"/>
              <a:gd name="T22" fmla="*/ 20 w 124"/>
              <a:gd name="T23" fmla="*/ 196 h 204"/>
              <a:gd name="T24" fmla="*/ 8 w 124"/>
              <a:gd name="T25" fmla="*/ 184 h 204"/>
              <a:gd name="T26" fmla="*/ 8 w 124"/>
              <a:gd name="T27" fmla="*/ 20 h 204"/>
              <a:gd name="T28" fmla="*/ 20 w 124"/>
              <a:gd name="T29" fmla="*/ 8 h 204"/>
              <a:gd name="T30" fmla="*/ 104 w 124"/>
              <a:gd name="T31" fmla="*/ 8 h 204"/>
              <a:gd name="T32" fmla="*/ 116 w 124"/>
              <a:gd name="T33" fmla="*/ 20 h 204"/>
              <a:gd name="T34" fmla="*/ 116 w 124"/>
              <a:gd name="T35" fmla="*/ 184 h 204"/>
              <a:gd name="T36" fmla="*/ 51 w 124"/>
              <a:gd name="T37" fmla="*/ 20 h 204"/>
              <a:gd name="T38" fmla="*/ 47 w 124"/>
              <a:gd name="T39" fmla="*/ 16 h 204"/>
              <a:gd name="T40" fmla="*/ 43 w 124"/>
              <a:gd name="T41" fmla="*/ 20 h 204"/>
              <a:gd name="T42" fmla="*/ 47 w 124"/>
              <a:gd name="T43" fmla="*/ 24 h 204"/>
              <a:gd name="T44" fmla="*/ 51 w 124"/>
              <a:gd name="T45" fmla="*/ 20 h 204"/>
              <a:gd name="T46" fmla="*/ 80 w 124"/>
              <a:gd name="T47" fmla="*/ 16 h 204"/>
              <a:gd name="T48" fmla="*/ 60 w 124"/>
              <a:gd name="T49" fmla="*/ 16 h 204"/>
              <a:gd name="T50" fmla="*/ 56 w 124"/>
              <a:gd name="T51" fmla="*/ 20 h 204"/>
              <a:gd name="T52" fmla="*/ 60 w 124"/>
              <a:gd name="T53" fmla="*/ 24 h 204"/>
              <a:gd name="T54" fmla="*/ 80 w 124"/>
              <a:gd name="T55" fmla="*/ 24 h 204"/>
              <a:gd name="T56" fmla="*/ 84 w 124"/>
              <a:gd name="T57" fmla="*/ 20 h 204"/>
              <a:gd name="T58" fmla="*/ 80 w 124"/>
              <a:gd name="T59" fmla="*/ 16 h 204"/>
              <a:gd name="T60" fmla="*/ 62 w 124"/>
              <a:gd name="T61" fmla="*/ 164 h 204"/>
              <a:gd name="T62" fmla="*/ 62 w 124"/>
              <a:gd name="T63" fmla="*/ 164 h 204"/>
              <a:gd name="T64" fmla="*/ 48 w 124"/>
              <a:gd name="T65" fmla="*/ 178 h 204"/>
              <a:gd name="T66" fmla="*/ 48 w 124"/>
              <a:gd name="T67" fmla="*/ 178 h 204"/>
              <a:gd name="T68" fmla="*/ 62 w 124"/>
              <a:gd name="T69" fmla="*/ 192 h 204"/>
              <a:gd name="T70" fmla="*/ 62 w 124"/>
              <a:gd name="T71" fmla="*/ 192 h 204"/>
              <a:gd name="T72" fmla="*/ 76 w 124"/>
              <a:gd name="T73" fmla="*/ 178 h 204"/>
              <a:gd name="T74" fmla="*/ 76 w 124"/>
              <a:gd name="T75" fmla="*/ 178 h 204"/>
              <a:gd name="T76" fmla="*/ 62 w 124"/>
              <a:gd name="T77" fmla="*/ 164 h 204"/>
              <a:gd name="T78" fmla="*/ 68 w 124"/>
              <a:gd name="T79" fmla="*/ 178 h 204"/>
              <a:gd name="T80" fmla="*/ 62 w 124"/>
              <a:gd name="T81" fmla="*/ 184 h 204"/>
              <a:gd name="T82" fmla="*/ 62 w 124"/>
              <a:gd name="T83" fmla="*/ 184 h 204"/>
              <a:gd name="T84" fmla="*/ 56 w 124"/>
              <a:gd name="T85" fmla="*/ 178 h 204"/>
              <a:gd name="T86" fmla="*/ 56 w 124"/>
              <a:gd name="T87" fmla="*/ 178 h 204"/>
              <a:gd name="T88" fmla="*/ 62 w 124"/>
              <a:gd name="T89" fmla="*/ 172 h 204"/>
              <a:gd name="T90" fmla="*/ 62 w 124"/>
              <a:gd name="T91" fmla="*/ 172 h 204"/>
              <a:gd name="T92" fmla="*/ 68 w 124"/>
              <a:gd name="T93" fmla="*/ 178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24" h="204">
                <a:moveTo>
                  <a:pt x="104" y="0"/>
                </a:moveTo>
                <a:cubicBezTo>
                  <a:pt x="20" y="0"/>
                  <a:pt x="20" y="0"/>
                  <a:pt x="20" y="0"/>
                </a:cubicBezTo>
                <a:cubicBezTo>
                  <a:pt x="9" y="0"/>
                  <a:pt x="0" y="9"/>
                  <a:pt x="0" y="20"/>
                </a:cubicBezTo>
                <a:cubicBezTo>
                  <a:pt x="0" y="184"/>
                  <a:pt x="0" y="184"/>
                  <a:pt x="0" y="184"/>
                </a:cubicBezTo>
                <a:cubicBezTo>
                  <a:pt x="0" y="195"/>
                  <a:pt x="9" y="204"/>
                  <a:pt x="20" y="204"/>
                </a:cubicBezTo>
                <a:cubicBezTo>
                  <a:pt x="104" y="204"/>
                  <a:pt x="104" y="204"/>
                  <a:pt x="104" y="204"/>
                </a:cubicBezTo>
                <a:cubicBezTo>
                  <a:pt x="115" y="204"/>
                  <a:pt x="124" y="195"/>
                  <a:pt x="124" y="184"/>
                </a:cubicBezTo>
                <a:cubicBezTo>
                  <a:pt x="124" y="20"/>
                  <a:pt x="124" y="20"/>
                  <a:pt x="124" y="20"/>
                </a:cubicBezTo>
                <a:cubicBezTo>
                  <a:pt x="124" y="9"/>
                  <a:pt x="115" y="0"/>
                  <a:pt x="104" y="0"/>
                </a:cubicBezTo>
                <a:close/>
                <a:moveTo>
                  <a:pt x="116" y="184"/>
                </a:moveTo>
                <a:cubicBezTo>
                  <a:pt x="116" y="191"/>
                  <a:pt x="111" y="196"/>
                  <a:pt x="104" y="196"/>
                </a:cubicBezTo>
                <a:cubicBezTo>
                  <a:pt x="20" y="196"/>
                  <a:pt x="20" y="196"/>
                  <a:pt x="20" y="196"/>
                </a:cubicBezTo>
                <a:cubicBezTo>
                  <a:pt x="13" y="196"/>
                  <a:pt x="8" y="191"/>
                  <a:pt x="8" y="184"/>
                </a:cubicBezTo>
                <a:cubicBezTo>
                  <a:pt x="8" y="20"/>
                  <a:pt x="8" y="20"/>
                  <a:pt x="8" y="20"/>
                </a:cubicBezTo>
                <a:cubicBezTo>
                  <a:pt x="8" y="13"/>
                  <a:pt x="13" y="8"/>
                  <a:pt x="20" y="8"/>
                </a:cubicBezTo>
                <a:cubicBezTo>
                  <a:pt x="104" y="8"/>
                  <a:pt x="104" y="8"/>
                  <a:pt x="104" y="8"/>
                </a:cubicBezTo>
                <a:cubicBezTo>
                  <a:pt x="111" y="8"/>
                  <a:pt x="116" y="13"/>
                  <a:pt x="116" y="20"/>
                </a:cubicBezTo>
                <a:lnTo>
                  <a:pt x="116" y="184"/>
                </a:lnTo>
                <a:close/>
                <a:moveTo>
                  <a:pt x="51" y="20"/>
                </a:moveTo>
                <a:cubicBezTo>
                  <a:pt x="51" y="18"/>
                  <a:pt x="49" y="16"/>
                  <a:pt x="47" y="16"/>
                </a:cubicBezTo>
                <a:cubicBezTo>
                  <a:pt x="44" y="16"/>
                  <a:pt x="43" y="18"/>
                  <a:pt x="43" y="20"/>
                </a:cubicBezTo>
                <a:cubicBezTo>
                  <a:pt x="43" y="22"/>
                  <a:pt x="44" y="24"/>
                  <a:pt x="47" y="24"/>
                </a:cubicBezTo>
                <a:cubicBezTo>
                  <a:pt x="49" y="24"/>
                  <a:pt x="51" y="22"/>
                  <a:pt x="51" y="20"/>
                </a:cubicBezTo>
                <a:close/>
                <a:moveTo>
                  <a:pt x="80" y="16"/>
                </a:moveTo>
                <a:cubicBezTo>
                  <a:pt x="60" y="16"/>
                  <a:pt x="60" y="16"/>
                  <a:pt x="60" y="16"/>
                </a:cubicBezTo>
                <a:cubicBezTo>
                  <a:pt x="58" y="16"/>
                  <a:pt x="56" y="18"/>
                  <a:pt x="56" y="20"/>
                </a:cubicBezTo>
                <a:cubicBezTo>
                  <a:pt x="56" y="22"/>
                  <a:pt x="58" y="24"/>
                  <a:pt x="60" y="24"/>
                </a:cubicBezTo>
                <a:cubicBezTo>
                  <a:pt x="80" y="24"/>
                  <a:pt x="80" y="24"/>
                  <a:pt x="80" y="24"/>
                </a:cubicBezTo>
                <a:cubicBezTo>
                  <a:pt x="82" y="24"/>
                  <a:pt x="84" y="22"/>
                  <a:pt x="84" y="20"/>
                </a:cubicBezTo>
                <a:cubicBezTo>
                  <a:pt x="84" y="18"/>
                  <a:pt x="82" y="16"/>
                  <a:pt x="80" y="16"/>
                </a:cubicBezTo>
                <a:close/>
                <a:moveTo>
                  <a:pt x="62" y="164"/>
                </a:moveTo>
                <a:cubicBezTo>
                  <a:pt x="62" y="164"/>
                  <a:pt x="62" y="164"/>
                  <a:pt x="62" y="164"/>
                </a:cubicBezTo>
                <a:cubicBezTo>
                  <a:pt x="54" y="164"/>
                  <a:pt x="48" y="170"/>
                  <a:pt x="48" y="178"/>
                </a:cubicBezTo>
                <a:cubicBezTo>
                  <a:pt x="48" y="178"/>
                  <a:pt x="48" y="178"/>
                  <a:pt x="48" y="178"/>
                </a:cubicBezTo>
                <a:cubicBezTo>
                  <a:pt x="48" y="186"/>
                  <a:pt x="54" y="192"/>
                  <a:pt x="62" y="192"/>
                </a:cubicBezTo>
                <a:cubicBezTo>
                  <a:pt x="62" y="192"/>
                  <a:pt x="62" y="192"/>
                  <a:pt x="62" y="192"/>
                </a:cubicBezTo>
                <a:cubicBezTo>
                  <a:pt x="70" y="192"/>
                  <a:pt x="76" y="186"/>
                  <a:pt x="76" y="178"/>
                </a:cubicBezTo>
                <a:cubicBezTo>
                  <a:pt x="76" y="178"/>
                  <a:pt x="76" y="178"/>
                  <a:pt x="76" y="178"/>
                </a:cubicBezTo>
                <a:cubicBezTo>
                  <a:pt x="76" y="170"/>
                  <a:pt x="70" y="164"/>
                  <a:pt x="62" y="164"/>
                </a:cubicBezTo>
                <a:close/>
                <a:moveTo>
                  <a:pt x="68" y="178"/>
                </a:moveTo>
                <a:cubicBezTo>
                  <a:pt x="68" y="181"/>
                  <a:pt x="65" y="184"/>
                  <a:pt x="62" y="184"/>
                </a:cubicBezTo>
                <a:cubicBezTo>
                  <a:pt x="62" y="184"/>
                  <a:pt x="62" y="184"/>
                  <a:pt x="62" y="184"/>
                </a:cubicBezTo>
                <a:cubicBezTo>
                  <a:pt x="59" y="184"/>
                  <a:pt x="56" y="181"/>
                  <a:pt x="56" y="178"/>
                </a:cubicBezTo>
                <a:cubicBezTo>
                  <a:pt x="56" y="178"/>
                  <a:pt x="56" y="178"/>
                  <a:pt x="56" y="178"/>
                </a:cubicBezTo>
                <a:cubicBezTo>
                  <a:pt x="56" y="175"/>
                  <a:pt x="59" y="172"/>
                  <a:pt x="62" y="172"/>
                </a:cubicBezTo>
                <a:cubicBezTo>
                  <a:pt x="62" y="172"/>
                  <a:pt x="62" y="172"/>
                  <a:pt x="62" y="172"/>
                </a:cubicBezTo>
                <a:cubicBezTo>
                  <a:pt x="65" y="172"/>
                  <a:pt x="68" y="175"/>
                  <a:pt x="68" y="178"/>
                </a:cubicBezTo>
                <a:close/>
              </a:path>
            </a:pathLst>
          </a:custGeom>
          <a:solidFill>
            <a:srgbClr val="2149A0"/>
          </a:solidFill>
          <a:ln>
            <a:noFill/>
          </a:ln>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ea typeface="思源黑体 CN Medium" panose="020B0600000000000000" pitchFamily="34" charset="-122"/>
              <a:sym typeface="Arial" panose="020B0604020202020204" pitchFamily="34" charset="0"/>
            </a:endParaRPr>
          </a:p>
        </p:txBody>
      </p:sp>
      <p:sp>
        <p:nvSpPr>
          <p:cNvPr id="24" name="Freeform 54" descr="e7d195523061f1c03a90ee8e42cb24248e56383cd534985688F9F494128731F165EE95AB4B0C0A38076AAEA07667B1565C446FC45FF01DFB0E885BCDBDF3A284F3DB14DA61DD97F0BAB2E6C668FB49317BA98E6F6ED1654B0A29C5E2375D66F3500866E484713E5324C949BACAE467BBCE444D78EEAF0886EB229C995BC80C9E592596167CC993A225DD9243B8C0305C">
            <a:extLst>
              <a:ext uri="{FF2B5EF4-FFF2-40B4-BE49-F238E27FC236}">
                <a16:creationId xmlns:a16="http://schemas.microsoft.com/office/drawing/2014/main" id="{B4D9CA72-F80D-4484-8055-43B69D7567DD}"/>
              </a:ext>
            </a:extLst>
          </p:cNvPr>
          <p:cNvSpPr>
            <a:spLocks noEditPoints="1"/>
          </p:cNvSpPr>
          <p:nvPr/>
        </p:nvSpPr>
        <p:spPr bwMode="auto">
          <a:xfrm>
            <a:off x="6869873" y="3816653"/>
            <a:ext cx="344944" cy="332820"/>
          </a:xfrm>
          <a:custGeom>
            <a:avLst/>
            <a:gdLst>
              <a:gd name="T0" fmla="*/ 100 w 200"/>
              <a:gd name="T1" fmla="*/ 0 h 200"/>
              <a:gd name="T2" fmla="*/ 100 w 200"/>
              <a:gd name="T3" fmla="*/ 0 h 200"/>
              <a:gd name="T4" fmla="*/ 100 w 200"/>
              <a:gd name="T5" fmla="*/ 200 h 200"/>
              <a:gd name="T6" fmla="*/ 100 w 200"/>
              <a:gd name="T7" fmla="*/ 200 h 200"/>
              <a:gd name="T8" fmla="*/ 200 w 200"/>
              <a:gd name="T9" fmla="*/ 100 h 200"/>
              <a:gd name="T10" fmla="*/ 104 w 200"/>
              <a:gd name="T11" fmla="*/ 59 h 200"/>
              <a:gd name="T12" fmla="*/ 140 w 200"/>
              <a:gd name="T13" fmla="*/ 96 h 200"/>
              <a:gd name="T14" fmla="*/ 104 w 200"/>
              <a:gd name="T15" fmla="*/ 59 h 200"/>
              <a:gd name="T16" fmla="*/ 104 w 200"/>
              <a:gd name="T17" fmla="*/ 8 h 200"/>
              <a:gd name="T18" fmla="*/ 104 w 200"/>
              <a:gd name="T19" fmla="*/ 51 h 200"/>
              <a:gd name="T20" fmla="*/ 96 w 200"/>
              <a:gd name="T21" fmla="*/ 51 h 200"/>
              <a:gd name="T22" fmla="*/ 96 w 200"/>
              <a:gd name="T23" fmla="*/ 8 h 200"/>
              <a:gd name="T24" fmla="*/ 96 w 200"/>
              <a:gd name="T25" fmla="*/ 96 h 200"/>
              <a:gd name="T26" fmla="*/ 65 w 200"/>
              <a:gd name="T27" fmla="*/ 55 h 200"/>
              <a:gd name="T28" fmla="*/ 52 w 200"/>
              <a:gd name="T29" fmla="*/ 96 h 200"/>
              <a:gd name="T30" fmla="*/ 29 w 200"/>
              <a:gd name="T31" fmla="*/ 41 h 200"/>
              <a:gd name="T32" fmla="*/ 52 w 200"/>
              <a:gd name="T33" fmla="*/ 96 h 200"/>
              <a:gd name="T34" fmla="*/ 57 w 200"/>
              <a:gd name="T35" fmla="*/ 146 h 200"/>
              <a:gd name="T36" fmla="*/ 8 w 200"/>
              <a:gd name="T37" fmla="*/ 104 h 200"/>
              <a:gd name="T38" fmla="*/ 60 w 200"/>
              <a:gd name="T39" fmla="*/ 104 h 200"/>
              <a:gd name="T40" fmla="*/ 96 w 200"/>
              <a:gd name="T41" fmla="*/ 140 h 200"/>
              <a:gd name="T42" fmla="*/ 60 w 200"/>
              <a:gd name="T43" fmla="*/ 104 h 200"/>
              <a:gd name="T44" fmla="*/ 96 w 200"/>
              <a:gd name="T45" fmla="*/ 191 h 200"/>
              <a:gd name="T46" fmla="*/ 96 w 200"/>
              <a:gd name="T47" fmla="*/ 148 h 200"/>
              <a:gd name="T48" fmla="*/ 104 w 200"/>
              <a:gd name="T49" fmla="*/ 148 h 200"/>
              <a:gd name="T50" fmla="*/ 104 w 200"/>
              <a:gd name="T51" fmla="*/ 191 h 200"/>
              <a:gd name="T52" fmla="*/ 104 w 200"/>
              <a:gd name="T53" fmla="*/ 104 h 200"/>
              <a:gd name="T54" fmla="*/ 135 w 200"/>
              <a:gd name="T55" fmla="*/ 144 h 200"/>
              <a:gd name="T56" fmla="*/ 148 w 200"/>
              <a:gd name="T57" fmla="*/ 104 h 200"/>
              <a:gd name="T58" fmla="*/ 171 w 200"/>
              <a:gd name="T59" fmla="*/ 158 h 200"/>
              <a:gd name="T60" fmla="*/ 148 w 200"/>
              <a:gd name="T61" fmla="*/ 104 h 200"/>
              <a:gd name="T62" fmla="*/ 143 w 200"/>
              <a:gd name="T63" fmla="*/ 53 h 200"/>
              <a:gd name="T64" fmla="*/ 192 w 200"/>
              <a:gd name="T65" fmla="*/ 96 h 200"/>
              <a:gd name="T66" fmla="*/ 166 w 200"/>
              <a:gd name="T67" fmla="*/ 35 h 200"/>
              <a:gd name="T68" fmla="*/ 121 w 200"/>
              <a:gd name="T69" fmla="*/ 10 h 200"/>
              <a:gd name="T70" fmla="*/ 78 w 200"/>
              <a:gd name="T71" fmla="*/ 10 h 200"/>
              <a:gd name="T72" fmla="*/ 34 w 200"/>
              <a:gd name="T73" fmla="*/ 35 h 200"/>
              <a:gd name="T74" fmla="*/ 34 w 200"/>
              <a:gd name="T75" fmla="*/ 164 h 200"/>
              <a:gd name="T76" fmla="*/ 78 w 200"/>
              <a:gd name="T77" fmla="*/ 189 h 200"/>
              <a:gd name="T78" fmla="*/ 121 w 200"/>
              <a:gd name="T79" fmla="*/ 189 h 200"/>
              <a:gd name="T80" fmla="*/ 166 w 200"/>
              <a:gd name="T81" fmla="*/ 164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00" h="200">
                <a:moveTo>
                  <a:pt x="100" y="0"/>
                </a:moveTo>
                <a:cubicBezTo>
                  <a:pt x="100" y="0"/>
                  <a:pt x="100" y="0"/>
                  <a:pt x="100" y="0"/>
                </a:cubicBezTo>
                <a:cubicBezTo>
                  <a:pt x="100" y="0"/>
                  <a:pt x="100" y="0"/>
                  <a:pt x="100" y="0"/>
                </a:cubicBezTo>
                <a:cubicBezTo>
                  <a:pt x="100" y="0"/>
                  <a:pt x="100" y="0"/>
                  <a:pt x="100" y="0"/>
                </a:cubicBezTo>
                <a:cubicBezTo>
                  <a:pt x="45" y="0"/>
                  <a:pt x="0" y="44"/>
                  <a:pt x="0" y="100"/>
                </a:cubicBezTo>
                <a:cubicBezTo>
                  <a:pt x="0" y="155"/>
                  <a:pt x="45" y="199"/>
                  <a:pt x="100" y="200"/>
                </a:cubicBezTo>
                <a:cubicBezTo>
                  <a:pt x="100" y="200"/>
                  <a:pt x="100" y="200"/>
                  <a:pt x="100" y="200"/>
                </a:cubicBezTo>
                <a:cubicBezTo>
                  <a:pt x="100" y="200"/>
                  <a:pt x="100" y="200"/>
                  <a:pt x="100" y="200"/>
                </a:cubicBezTo>
                <a:cubicBezTo>
                  <a:pt x="100" y="200"/>
                  <a:pt x="100" y="200"/>
                  <a:pt x="100" y="200"/>
                </a:cubicBezTo>
                <a:cubicBezTo>
                  <a:pt x="155" y="200"/>
                  <a:pt x="200" y="155"/>
                  <a:pt x="200" y="100"/>
                </a:cubicBezTo>
                <a:cubicBezTo>
                  <a:pt x="200" y="44"/>
                  <a:pt x="155" y="0"/>
                  <a:pt x="100" y="0"/>
                </a:cubicBezTo>
                <a:close/>
                <a:moveTo>
                  <a:pt x="104" y="59"/>
                </a:moveTo>
                <a:cubicBezTo>
                  <a:pt x="115" y="59"/>
                  <a:pt x="125" y="58"/>
                  <a:pt x="135" y="55"/>
                </a:cubicBezTo>
                <a:cubicBezTo>
                  <a:pt x="138" y="67"/>
                  <a:pt x="140" y="81"/>
                  <a:pt x="140" y="96"/>
                </a:cubicBezTo>
                <a:cubicBezTo>
                  <a:pt x="104" y="96"/>
                  <a:pt x="104" y="96"/>
                  <a:pt x="104" y="96"/>
                </a:cubicBezTo>
                <a:lnTo>
                  <a:pt x="104" y="59"/>
                </a:lnTo>
                <a:close/>
                <a:moveTo>
                  <a:pt x="104" y="51"/>
                </a:moveTo>
                <a:cubicBezTo>
                  <a:pt x="104" y="8"/>
                  <a:pt x="104" y="8"/>
                  <a:pt x="104" y="8"/>
                </a:cubicBezTo>
                <a:cubicBezTo>
                  <a:pt x="115" y="11"/>
                  <a:pt x="126" y="26"/>
                  <a:pt x="133" y="48"/>
                </a:cubicBezTo>
                <a:cubicBezTo>
                  <a:pt x="123" y="50"/>
                  <a:pt x="114" y="51"/>
                  <a:pt x="104" y="51"/>
                </a:cubicBezTo>
                <a:close/>
                <a:moveTo>
                  <a:pt x="96" y="8"/>
                </a:moveTo>
                <a:cubicBezTo>
                  <a:pt x="96" y="51"/>
                  <a:pt x="96" y="51"/>
                  <a:pt x="96" y="51"/>
                </a:cubicBezTo>
                <a:cubicBezTo>
                  <a:pt x="86" y="51"/>
                  <a:pt x="76" y="50"/>
                  <a:pt x="67" y="48"/>
                </a:cubicBezTo>
                <a:cubicBezTo>
                  <a:pt x="74" y="25"/>
                  <a:pt x="85" y="11"/>
                  <a:pt x="96" y="8"/>
                </a:cubicBezTo>
                <a:close/>
                <a:moveTo>
                  <a:pt x="96" y="59"/>
                </a:moveTo>
                <a:cubicBezTo>
                  <a:pt x="96" y="96"/>
                  <a:pt x="96" y="96"/>
                  <a:pt x="96" y="96"/>
                </a:cubicBezTo>
                <a:cubicBezTo>
                  <a:pt x="60" y="96"/>
                  <a:pt x="60" y="96"/>
                  <a:pt x="60" y="96"/>
                </a:cubicBezTo>
                <a:cubicBezTo>
                  <a:pt x="60" y="81"/>
                  <a:pt x="62" y="67"/>
                  <a:pt x="65" y="55"/>
                </a:cubicBezTo>
                <a:cubicBezTo>
                  <a:pt x="75" y="58"/>
                  <a:pt x="85" y="59"/>
                  <a:pt x="96" y="59"/>
                </a:cubicBezTo>
                <a:close/>
                <a:moveTo>
                  <a:pt x="52" y="96"/>
                </a:moveTo>
                <a:cubicBezTo>
                  <a:pt x="8" y="96"/>
                  <a:pt x="8" y="96"/>
                  <a:pt x="8" y="96"/>
                </a:cubicBezTo>
                <a:cubicBezTo>
                  <a:pt x="9" y="75"/>
                  <a:pt x="17" y="56"/>
                  <a:pt x="29" y="41"/>
                </a:cubicBezTo>
                <a:cubicBezTo>
                  <a:pt x="38" y="46"/>
                  <a:pt x="47" y="50"/>
                  <a:pt x="57" y="53"/>
                </a:cubicBezTo>
                <a:cubicBezTo>
                  <a:pt x="54" y="66"/>
                  <a:pt x="52" y="80"/>
                  <a:pt x="52" y="96"/>
                </a:cubicBezTo>
                <a:close/>
                <a:moveTo>
                  <a:pt x="52" y="104"/>
                </a:moveTo>
                <a:cubicBezTo>
                  <a:pt x="52" y="119"/>
                  <a:pt x="54" y="133"/>
                  <a:pt x="57" y="146"/>
                </a:cubicBezTo>
                <a:cubicBezTo>
                  <a:pt x="47" y="149"/>
                  <a:pt x="38" y="153"/>
                  <a:pt x="29" y="158"/>
                </a:cubicBezTo>
                <a:cubicBezTo>
                  <a:pt x="17" y="143"/>
                  <a:pt x="9" y="124"/>
                  <a:pt x="8" y="104"/>
                </a:cubicBezTo>
                <a:lnTo>
                  <a:pt x="52" y="104"/>
                </a:lnTo>
                <a:close/>
                <a:moveTo>
                  <a:pt x="60" y="104"/>
                </a:moveTo>
                <a:cubicBezTo>
                  <a:pt x="96" y="104"/>
                  <a:pt x="96" y="104"/>
                  <a:pt x="96" y="104"/>
                </a:cubicBezTo>
                <a:cubicBezTo>
                  <a:pt x="96" y="140"/>
                  <a:pt x="96" y="140"/>
                  <a:pt x="96" y="140"/>
                </a:cubicBezTo>
                <a:cubicBezTo>
                  <a:pt x="85" y="140"/>
                  <a:pt x="75" y="141"/>
                  <a:pt x="65" y="144"/>
                </a:cubicBezTo>
                <a:cubicBezTo>
                  <a:pt x="62" y="132"/>
                  <a:pt x="60" y="118"/>
                  <a:pt x="60" y="104"/>
                </a:cubicBezTo>
                <a:close/>
                <a:moveTo>
                  <a:pt x="96" y="148"/>
                </a:moveTo>
                <a:cubicBezTo>
                  <a:pt x="96" y="191"/>
                  <a:pt x="96" y="191"/>
                  <a:pt x="96" y="191"/>
                </a:cubicBezTo>
                <a:cubicBezTo>
                  <a:pt x="85" y="188"/>
                  <a:pt x="74" y="174"/>
                  <a:pt x="67" y="152"/>
                </a:cubicBezTo>
                <a:cubicBezTo>
                  <a:pt x="76" y="149"/>
                  <a:pt x="86" y="148"/>
                  <a:pt x="96" y="148"/>
                </a:cubicBezTo>
                <a:close/>
                <a:moveTo>
                  <a:pt x="104" y="191"/>
                </a:moveTo>
                <a:cubicBezTo>
                  <a:pt x="104" y="148"/>
                  <a:pt x="104" y="148"/>
                  <a:pt x="104" y="148"/>
                </a:cubicBezTo>
                <a:cubicBezTo>
                  <a:pt x="114" y="148"/>
                  <a:pt x="123" y="149"/>
                  <a:pt x="133" y="152"/>
                </a:cubicBezTo>
                <a:cubicBezTo>
                  <a:pt x="126" y="174"/>
                  <a:pt x="115" y="188"/>
                  <a:pt x="104" y="191"/>
                </a:cubicBezTo>
                <a:close/>
                <a:moveTo>
                  <a:pt x="104" y="140"/>
                </a:moveTo>
                <a:cubicBezTo>
                  <a:pt x="104" y="104"/>
                  <a:pt x="104" y="104"/>
                  <a:pt x="104" y="104"/>
                </a:cubicBezTo>
                <a:cubicBezTo>
                  <a:pt x="140" y="104"/>
                  <a:pt x="140" y="104"/>
                  <a:pt x="140" y="104"/>
                </a:cubicBezTo>
                <a:cubicBezTo>
                  <a:pt x="140" y="118"/>
                  <a:pt x="138" y="132"/>
                  <a:pt x="135" y="144"/>
                </a:cubicBezTo>
                <a:cubicBezTo>
                  <a:pt x="125" y="141"/>
                  <a:pt x="115" y="140"/>
                  <a:pt x="104" y="140"/>
                </a:cubicBezTo>
                <a:close/>
                <a:moveTo>
                  <a:pt x="148" y="104"/>
                </a:moveTo>
                <a:cubicBezTo>
                  <a:pt x="192" y="104"/>
                  <a:pt x="192" y="104"/>
                  <a:pt x="192" y="104"/>
                </a:cubicBezTo>
                <a:cubicBezTo>
                  <a:pt x="191" y="124"/>
                  <a:pt x="183" y="143"/>
                  <a:pt x="171" y="158"/>
                </a:cubicBezTo>
                <a:cubicBezTo>
                  <a:pt x="162" y="153"/>
                  <a:pt x="153" y="149"/>
                  <a:pt x="143" y="146"/>
                </a:cubicBezTo>
                <a:cubicBezTo>
                  <a:pt x="146" y="133"/>
                  <a:pt x="148" y="119"/>
                  <a:pt x="148" y="104"/>
                </a:cubicBezTo>
                <a:close/>
                <a:moveTo>
                  <a:pt x="148" y="96"/>
                </a:moveTo>
                <a:cubicBezTo>
                  <a:pt x="148" y="80"/>
                  <a:pt x="146" y="66"/>
                  <a:pt x="143" y="53"/>
                </a:cubicBezTo>
                <a:cubicBezTo>
                  <a:pt x="153" y="50"/>
                  <a:pt x="162" y="46"/>
                  <a:pt x="171" y="41"/>
                </a:cubicBezTo>
                <a:cubicBezTo>
                  <a:pt x="183" y="56"/>
                  <a:pt x="191" y="75"/>
                  <a:pt x="192" y="96"/>
                </a:cubicBezTo>
                <a:lnTo>
                  <a:pt x="148" y="96"/>
                </a:lnTo>
                <a:close/>
                <a:moveTo>
                  <a:pt x="166" y="35"/>
                </a:moveTo>
                <a:cubicBezTo>
                  <a:pt x="158" y="39"/>
                  <a:pt x="149" y="43"/>
                  <a:pt x="140" y="46"/>
                </a:cubicBezTo>
                <a:cubicBezTo>
                  <a:pt x="136" y="30"/>
                  <a:pt x="129" y="18"/>
                  <a:pt x="121" y="10"/>
                </a:cubicBezTo>
                <a:cubicBezTo>
                  <a:pt x="138" y="14"/>
                  <a:pt x="154" y="23"/>
                  <a:pt x="166" y="35"/>
                </a:cubicBezTo>
                <a:close/>
                <a:moveTo>
                  <a:pt x="78" y="10"/>
                </a:moveTo>
                <a:cubicBezTo>
                  <a:pt x="71" y="18"/>
                  <a:pt x="64" y="30"/>
                  <a:pt x="59" y="45"/>
                </a:cubicBezTo>
                <a:cubicBezTo>
                  <a:pt x="51" y="43"/>
                  <a:pt x="42" y="39"/>
                  <a:pt x="34" y="35"/>
                </a:cubicBezTo>
                <a:cubicBezTo>
                  <a:pt x="46" y="23"/>
                  <a:pt x="61" y="14"/>
                  <a:pt x="78" y="10"/>
                </a:cubicBezTo>
                <a:close/>
                <a:moveTo>
                  <a:pt x="34" y="164"/>
                </a:moveTo>
                <a:cubicBezTo>
                  <a:pt x="42" y="160"/>
                  <a:pt x="51" y="156"/>
                  <a:pt x="59" y="154"/>
                </a:cubicBezTo>
                <a:cubicBezTo>
                  <a:pt x="64" y="169"/>
                  <a:pt x="71" y="181"/>
                  <a:pt x="78" y="189"/>
                </a:cubicBezTo>
                <a:cubicBezTo>
                  <a:pt x="61" y="185"/>
                  <a:pt x="46" y="176"/>
                  <a:pt x="34" y="164"/>
                </a:cubicBezTo>
                <a:close/>
                <a:moveTo>
                  <a:pt x="121" y="189"/>
                </a:moveTo>
                <a:cubicBezTo>
                  <a:pt x="129" y="181"/>
                  <a:pt x="136" y="169"/>
                  <a:pt x="140" y="154"/>
                </a:cubicBezTo>
                <a:cubicBezTo>
                  <a:pt x="149" y="156"/>
                  <a:pt x="158" y="160"/>
                  <a:pt x="166" y="164"/>
                </a:cubicBezTo>
                <a:cubicBezTo>
                  <a:pt x="154" y="176"/>
                  <a:pt x="138" y="185"/>
                  <a:pt x="121" y="189"/>
                </a:cubicBezTo>
                <a:close/>
              </a:path>
            </a:pathLst>
          </a:custGeom>
          <a:solidFill>
            <a:srgbClr val="173571"/>
          </a:solidFill>
          <a:ln>
            <a:noFill/>
          </a:ln>
        </p:spPr>
        <p:txBody>
          <a:bodyPr vert="horz" wrap="square" lIns="91440" tIns="45720" rIns="91440" bIns="45720" numCol="1" anchor="t" anchorCtr="0" compatLnSpc="1">
            <a:prstTxWarp prst="textNoShape">
              <a:avLst/>
            </a:prstTxWarp>
          </a:bodyPr>
          <a:lstStyle/>
          <a:p>
            <a:endParaRPr lang="en-US" dirty="0">
              <a:latin typeface="Arial" panose="020B0604020202020204" pitchFamily="34" charset="0"/>
              <a:ea typeface="思源黑体 CN Medium" panose="020B0600000000000000" pitchFamily="34" charset="-122"/>
              <a:sym typeface="Arial" panose="020B0604020202020204" pitchFamily="34" charset="0"/>
            </a:endParaRPr>
          </a:p>
        </p:txBody>
      </p:sp>
      <p:sp>
        <p:nvSpPr>
          <p:cNvPr id="25" name="Freeform 99" descr="e7d195523061f1c03a90ee8e42cb24248e56383cd534985688F9F494128731F165EE95AB4B0C0A38076AAEA07667B1565C446FC45FF01DFB0E885BCDBDF3A284F3DB14DA61DD97F0BAB2E6C668FB49317BA98E6F6ED1654B0A29C5E2375D66F3500866E484713E5324C949BACAE467BBCE444D78EEAF0886EB229C995BC80C9E592596167CC993A225DD9243B8C0305C">
            <a:extLst>
              <a:ext uri="{FF2B5EF4-FFF2-40B4-BE49-F238E27FC236}">
                <a16:creationId xmlns:a16="http://schemas.microsoft.com/office/drawing/2014/main" id="{43F84454-6512-4C5E-91B9-FF7672AE1B13}"/>
              </a:ext>
            </a:extLst>
          </p:cNvPr>
          <p:cNvSpPr>
            <a:spLocks noEditPoints="1"/>
          </p:cNvSpPr>
          <p:nvPr/>
        </p:nvSpPr>
        <p:spPr bwMode="auto">
          <a:xfrm>
            <a:off x="9462018" y="3837399"/>
            <a:ext cx="342449" cy="305422"/>
          </a:xfrm>
          <a:custGeom>
            <a:avLst/>
            <a:gdLst>
              <a:gd name="T0" fmla="*/ 200 w 200"/>
              <a:gd name="T1" fmla="*/ 0 h 184"/>
              <a:gd name="T2" fmla="*/ 0 w 200"/>
              <a:gd name="T3" fmla="*/ 74 h 184"/>
              <a:gd name="T4" fmla="*/ 64 w 200"/>
              <a:gd name="T5" fmla="*/ 123 h 184"/>
              <a:gd name="T6" fmla="*/ 64 w 200"/>
              <a:gd name="T7" fmla="*/ 154 h 184"/>
              <a:gd name="T8" fmla="*/ 65 w 200"/>
              <a:gd name="T9" fmla="*/ 156 h 184"/>
              <a:gd name="T10" fmla="*/ 65 w 200"/>
              <a:gd name="T11" fmla="*/ 157 h 184"/>
              <a:gd name="T12" fmla="*/ 69 w 200"/>
              <a:gd name="T13" fmla="*/ 159 h 184"/>
              <a:gd name="T14" fmla="*/ 71 w 200"/>
              <a:gd name="T15" fmla="*/ 158 h 184"/>
              <a:gd name="T16" fmla="*/ 93 w 200"/>
              <a:gd name="T17" fmla="*/ 144 h 184"/>
              <a:gd name="T18" fmla="*/ 147 w 200"/>
              <a:gd name="T19" fmla="*/ 184 h 184"/>
              <a:gd name="T20" fmla="*/ 200 w 200"/>
              <a:gd name="T21" fmla="*/ 0 h 184"/>
              <a:gd name="T22" fmla="*/ 178 w 200"/>
              <a:gd name="T23" fmla="*/ 17 h 184"/>
              <a:gd name="T24" fmla="*/ 70 w 200"/>
              <a:gd name="T25" fmla="*/ 117 h 184"/>
              <a:gd name="T26" fmla="*/ 17 w 200"/>
              <a:gd name="T27" fmla="*/ 77 h 184"/>
              <a:gd name="T28" fmla="*/ 178 w 200"/>
              <a:gd name="T29" fmla="*/ 17 h 184"/>
              <a:gd name="T30" fmla="*/ 72 w 200"/>
              <a:gd name="T31" fmla="*/ 148 h 184"/>
              <a:gd name="T32" fmla="*/ 72 w 200"/>
              <a:gd name="T33" fmla="*/ 129 h 184"/>
              <a:gd name="T34" fmla="*/ 87 w 200"/>
              <a:gd name="T35" fmla="*/ 139 h 184"/>
              <a:gd name="T36" fmla="*/ 72 w 200"/>
              <a:gd name="T37" fmla="*/ 148 h 184"/>
              <a:gd name="T38" fmla="*/ 77 w 200"/>
              <a:gd name="T39" fmla="*/ 122 h 184"/>
              <a:gd name="T40" fmla="*/ 186 w 200"/>
              <a:gd name="T41" fmla="*/ 21 h 184"/>
              <a:gd name="T42" fmla="*/ 142 w 200"/>
              <a:gd name="T43" fmla="*/ 171 h 184"/>
              <a:gd name="T44" fmla="*/ 77 w 200"/>
              <a:gd name="T45" fmla="*/ 122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00" h="184">
                <a:moveTo>
                  <a:pt x="200" y="0"/>
                </a:moveTo>
                <a:cubicBezTo>
                  <a:pt x="0" y="74"/>
                  <a:pt x="0" y="74"/>
                  <a:pt x="0" y="74"/>
                </a:cubicBezTo>
                <a:cubicBezTo>
                  <a:pt x="64" y="123"/>
                  <a:pt x="64" y="123"/>
                  <a:pt x="64" y="123"/>
                </a:cubicBezTo>
                <a:cubicBezTo>
                  <a:pt x="64" y="154"/>
                  <a:pt x="64" y="154"/>
                  <a:pt x="64" y="154"/>
                </a:cubicBezTo>
                <a:cubicBezTo>
                  <a:pt x="64" y="155"/>
                  <a:pt x="65" y="156"/>
                  <a:pt x="65" y="156"/>
                </a:cubicBezTo>
                <a:cubicBezTo>
                  <a:pt x="65" y="156"/>
                  <a:pt x="65" y="157"/>
                  <a:pt x="65" y="157"/>
                </a:cubicBezTo>
                <a:cubicBezTo>
                  <a:pt x="66" y="158"/>
                  <a:pt x="67" y="159"/>
                  <a:pt x="69" y="159"/>
                </a:cubicBezTo>
                <a:cubicBezTo>
                  <a:pt x="69" y="159"/>
                  <a:pt x="70" y="159"/>
                  <a:pt x="71" y="158"/>
                </a:cubicBezTo>
                <a:cubicBezTo>
                  <a:pt x="93" y="144"/>
                  <a:pt x="93" y="144"/>
                  <a:pt x="93" y="144"/>
                </a:cubicBezTo>
                <a:cubicBezTo>
                  <a:pt x="147" y="184"/>
                  <a:pt x="147" y="184"/>
                  <a:pt x="147" y="184"/>
                </a:cubicBezTo>
                <a:lnTo>
                  <a:pt x="200" y="0"/>
                </a:lnTo>
                <a:close/>
                <a:moveTo>
                  <a:pt x="178" y="17"/>
                </a:moveTo>
                <a:cubicBezTo>
                  <a:pt x="70" y="117"/>
                  <a:pt x="70" y="117"/>
                  <a:pt x="70" y="117"/>
                </a:cubicBezTo>
                <a:cubicBezTo>
                  <a:pt x="17" y="77"/>
                  <a:pt x="17" y="77"/>
                  <a:pt x="17" y="77"/>
                </a:cubicBezTo>
                <a:lnTo>
                  <a:pt x="178" y="17"/>
                </a:lnTo>
                <a:close/>
                <a:moveTo>
                  <a:pt x="72" y="148"/>
                </a:moveTo>
                <a:cubicBezTo>
                  <a:pt x="72" y="129"/>
                  <a:pt x="72" y="129"/>
                  <a:pt x="72" y="129"/>
                </a:cubicBezTo>
                <a:cubicBezTo>
                  <a:pt x="87" y="139"/>
                  <a:pt x="87" y="139"/>
                  <a:pt x="87" y="139"/>
                </a:cubicBezTo>
                <a:lnTo>
                  <a:pt x="72" y="148"/>
                </a:lnTo>
                <a:close/>
                <a:moveTo>
                  <a:pt x="77" y="122"/>
                </a:moveTo>
                <a:cubicBezTo>
                  <a:pt x="186" y="21"/>
                  <a:pt x="186" y="21"/>
                  <a:pt x="186" y="21"/>
                </a:cubicBezTo>
                <a:cubicBezTo>
                  <a:pt x="142" y="171"/>
                  <a:pt x="142" y="171"/>
                  <a:pt x="142" y="171"/>
                </a:cubicBezTo>
                <a:lnTo>
                  <a:pt x="77" y="122"/>
                </a:lnTo>
                <a:close/>
              </a:path>
            </a:pathLst>
          </a:custGeom>
          <a:solidFill>
            <a:srgbClr val="D92531"/>
          </a:solidFill>
          <a:ln>
            <a:noFill/>
          </a:ln>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ea typeface="思源黑体 CN Medium" panose="020B0600000000000000" pitchFamily="34" charset="-122"/>
              <a:sym typeface="Arial" panose="020B0604020202020204" pitchFamily="34" charset="0"/>
            </a:endParaRPr>
          </a:p>
        </p:txBody>
      </p:sp>
      <p:grpSp>
        <p:nvGrpSpPr>
          <p:cNvPr id="26" name="Group 6">
            <a:extLst>
              <a:ext uri="{FF2B5EF4-FFF2-40B4-BE49-F238E27FC236}">
                <a16:creationId xmlns:a16="http://schemas.microsoft.com/office/drawing/2014/main" id="{25CB14FF-7415-45E5-A871-9FBAC9D985F8}"/>
              </a:ext>
            </a:extLst>
          </p:cNvPr>
          <p:cNvGrpSpPr/>
          <p:nvPr/>
        </p:nvGrpSpPr>
        <p:grpSpPr>
          <a:xfrm>
            <a:off x="866506" y="4918274"/>
            <a:ext cx="2638211" cy="842347"/>
            <a:chOff x="1022322" y="5051040"/>
            <a:chExt cx="2638211" cy="842347"/>
          </a:xfrm>
        </p:grpSpPr>
        <p:sp>
          <p:nvSpPr>
            <p:cNvPr id="27" name="item_content1">
              <a:extLst>
                <a:ext uri="{FF2B5EF4-FFF2-40B4-BE49-F238E27FC236}">
                  <a16:creationId xmlns:a16="http://schemas.microsoft.com/office/drawing/2014/main" id="{18CC27ED-2E4C-48A0-804D-B1277FB7FFAA}"/>
                </a:ext>
              </a:extLst>
            </p:cNvPr>
            <p:cNvSpPr/>
            <p:nvPr/>
          </p:nvSpPr>
          <p:spPr>
            <a:xfrm>
              <a:off x="1022322" y="5420372"/>
              <a:ext cx="2638211" cy="473015"/>
            </a:xfrm>
            <a:prstGeom prst="rect">
              <a:avLst/>
            </a:prstGeom>
          </p:spPr>
          <p:txBody>
            <a:bodyPr wrap="square">
              <a:spAutoFit/>
            </a:bodyPr>
            <a:lstStyle/>
            <a:p>
              <a:pPr algn="ctr">
                <a:lnSpc>
                  <a:spcPct val="130000"/>
                </a:lnSpc>
              </a:pPr>
              <a:r>
                <a:rPr lang="zh-CN" altLang="en-US" sz="1000" dirty="0">
                  <a:solidFill>
                    <a:schemeClr val="tx1">
                      <a:lumMod val="65000"/>
                      <a:lumOff val="35000"/>
                    </a:schemeClr>
                  </a:solidFill>
                  <a:latin typeface="Arial" panose="020B0604020202020204" pitchFamily="34" charset="0"/>
                  <a:ea typeface="思源黑体 CN Medium" panose="020B0600000000000000" pitchFamily="34" charset="-122"/>
                  <a:cs typeface="Arial" panose="020B0604020202020204" pitchFamily="34" charset="0"/>
                  <a:sym typeface="Arial" panose="020B0604020202020204" pitchFamily="34" charset="0"/>
                </a:rPr>
                <a:t>请替换文字内容，修改文字内容，也可以直接复制你的内容到此。</a:t>
              </a:r>
            </a:p>
          </p:txBody>
        </p:sp>
        <p:sp>
          <p:nvSpPr>
            <p:cNvPr id="28" name="item_title1">
              <a:extLst>
                <a:ext uri="{FF2B5EF4-FFF2-40B4-BE49-F238E27FC236}">
                  <a16:creationId xmlns:a16="http://schemas.microsoft.com/office/drawing/2014/main" id="{466D3913-FD5C-4A97-A6A4-85E0960D990E}"/>
                </a:ext>
              </a:extLst>
            </p:cNvPr>
            <p:cNvSpPr txBox="1"/>
            <p:nvPr/>
          </p:nvSpPr>
          <p:spPr>
            <a:xfrm>
              <a:off x="1080910" y="5051040"/>
              <a:ext cx="2250835" cy="307777"/>
            </a:xfrm>
            <a:prstGeom prst="rect">
              <a:avLst/>
            </a:prstGeom>
            <a:noFill/>
          </p:spPr>
          <p:txBody>
            <a:bodyPr wrap="square" rtlCol="0">
              <a:spAutoFit/>
            </a:bodyPr>
            <a:lstStyle/>
            <a:p>
              <a:pPr algn="ctr"/>
              <a:r>
                <a:rPr lang="en-US" sz="1400" b="1" dirty="0">
                  <a:solidFill>
                    <a:schemeClr val="tx1">
                      <a:lumMod val="65000"/>
                      <a:lumOff val="35000"/>
                    </a:schemeClr>
                  </a:solidFill>
                  <a:latin typeface="Arial" panose="020B0604020202020204" pitchFamily="34" charset="0"/>
                  <a:ea typeface="思源黑体 CN Medium" panose="020B0600000000000000" pitchFamily="34" charset="-122"/>
                  <a:cs typeface="Poppins" panose="00000500000000000000" pitchFamily="2" charset="0"/>
                  <a:sym typeface="Arial" panose="020B0604020202020204" pitchFamily="34" charset="0"/>
                </a:rPr>
                <a:t>Process 01 </a:t>
              </a:r>
            </a:p>
          </p:txBody>
        </p:sp>
      </p:grpSp>
      <p:grpSp>
        <p:nvGrpSpPr>
          <p:cNvPr id="29" name="Group 7">
            <a:extLst>
              <a:ext uri="{FF2B5EF4-FFF2-40B4-BE49-F238E27FC236}">
                <a16:creationId xmlns:a16="http://schemas.microsoft.com/office/drawing/2014/main" id="{6475D10A-E57B-4A1F-9357-53D8993133CB}"/>
              </a:ext>
            </a:extLst>
          </p:cNvPr>
          <p:cNvGrpSpPr/>
          <p:nvPr/>
        </p:nvGrpSpPr>
        <p:grpSpPr>
          <a:xfrm>
            <a:off x="3316104" y="2098391"/>
            <a:ext cx="2638211" cy="842347"/>
            <a:chOff x="3138057" y="2231157"/>
            <a:chExt cx="2638211" cy="842347"/>
          </a:xfrm>
        </p:grpSpPr>
        <p:sp>
          <p:nvSpPr>
            <p:cNvPr id="30" name="item_content2">
              <a:extLst>
                <a:ext uri="{FF2B5EF4-FFF2-40B4-BE49-F238E27FC236}">
                  <a16:creationId xmlns:a16="http://schemas.microsoft.com/office/drawing/2014/main" id="{82FDA493-7ECE-4045-9A59-8AF37E81248D}"/>
                </a:ext>
              </a:extLst>
            </p:cNvPr>
            <p:cNvSpPr/>
            <p:nvPr/>
          </p:nvSpPr>
          <p:spPr>
            <a:xfrm>
              <a:off x="3138057" y="2600489"/>
              <a:ext cx="2638211" cy="473015"/>
            </a:xfrm>
            <a:prstGeom prst="rect">
              <a:avLst/>
            </a:prstGeom>
          </p:spPr>
          <p:txBody>
            <a:bodyPr wrap="square">
              <a:spAutoFit/>
            </a:bodyPr>
            <a:lstStyle/>
            <a:p>
              <a:pPr algn="ctr">
                <a:lnSpc>
                  <a:spcPct val="130000"/>
                </a:lnSpc>
              </a:pPr>
              <a:r>
                <a:rPr lang="zh-CN" altLang="en-US" sz="1000" dirty="0">
                  <a:solidFill>
                    <a:schemeClr val="tx1">
                      <a:lumMod val="65000"/>
                      <a:lumOff val="35000"/>
                    </a:schemeClr>
                  </a:solidFill>
                  <a:latin typeface="Arial" panose="020B0604020202020204" pitchFamily="34" charset="0"/>
                  <a:ea typeface="思源黑体 CN Medium" panose="020B0600000000000000" pitchFamily="34" charset="-122"/>
                  <a:cs typeface="Arial" panose="020B0604020202020204" pitchFamily="34" charset="0"/>
                  <a:sym typeface="Arial" panose="020B0604020202020204" pitchFamily="34" charset="0"/>
                </a:rPr>
                <a:t>请替换文字内容，修改文字内容，也可以直接复制你的内容到此。</a:t>
              </a:r>
            </a:p>
          </p:txBody>
        </p:sp>
        <p:sp>
          <p:nvSpPr>
            <p:cNvPr id="31" name="item_title2">
              <a:extLst>
                <a:ext uri="{FF2B5EF4-FFF2-40B4-BE49-F238E27FC236}">
                  <a16:creationId xmlns:a16="http://schemas.microsoft.com/office/drawing/2014/main" id="{C47C7169-7E23-4CC9-BD6D-B7A1913B3C8E}"/>
                </a:ext>
              </a:extLst>
            </p:cNvPr>
            <p:cNvSpPr txBox="1"/>
            <p:nvPr/>
          </p:nvSpPr>
          <p:spPr>
            <a:xfrm>
              <a:off x="3331745" y="2231157"/>
              <a:ext cx="2250835" cy="307777"/>
            </a:xfrm>
            <a:prstGeom prst="rect">
              <a:avLst/>
            </a:prstGeom>
            <a:noFill/>
          </p:spPr>
          <p:txBody>
            <a:bodyPr wrap="square" rtlCol="0">
              <a:spAutoFit/>
            </a:bodyPr>
            <a:lstStyle/>
            <a:p>
              <a:pPr algn="ctr"/>
              <a:r>
                <a:rPr lang="en-US" sz="1400" b="1" dirty="0">
                  <a:solidFill>
                    <a:schemeClr val="tx1">
                      <a:lumMod val="65000"/>
                      <a:lumOff val="35000"/>
                    </a:schemeClr>
                  </a:solidFill>
                  <a:latin typeface="Arial" panose="020B0604020202020204" pitchFamily="34" charset="0"/>
                  <a:ea typeface="思源黑体 CN Medium" panose="020B0600000000000000" pitchFamily="34" charset="-122"/>
                  <a:cs typeface="Poppins" panose="00000500000000000000" pitchFamily="2" charset="0"/>
                  <a:sym typeface="Arial" panose="020B0604020202020204" pitchFamily="34" charset="0"/>
                </a:rPr>
                <a:t>Process 02 </a:t>
              </a:r>
            </a:p>
          </p:txBody>
        </p:sp>
      </p:grpSp>
      <p:grpSp>
        <p:nvGrpSpPr>
          <p:cNvPr id="32" name="Group 8">
            <a:extLst>
              <a:ext uri="{FF2B5EF4-FFF2-40B4-BE49-F238E27FC236}">
                <a16:creationId xmlns:a16="http://schemas.microsoft.com/office/drawing/2014/main" id="{C5C600B5-4CB8-44F2-BF06-583306F8E338}"/>
              </a:ext>
            </a:extLst>
          </p:cNvPr>
          <p:cNvGrpSpPr/>
          <p:nvPr/>
        </p:nvGrpSpPr>
        <p:grpSpPr>
          <a:xfrm>
            <a:off x="5691108" y="4918274"/>
            <a:ext cx="2638211" cy="842347"/>
            <a:chOff x="5235471" y="5051040"/>
            <a:chExt cx="2638211" cy="842347"/>
          </a:xfrm>
        </p:grpSpPr>
        <p:sp>
          <p:nvSpPr>
            <p:cNvPr id="33" name="item_content3">
              <a:extLst>
                <a:ext uri="{FF2B5EF4-FFF2-40B4-BE49-F238E27FC236}">
                  <a16:creationId xmlns:a16="http://schemas.microsoft.com/office/drawing/2014/main" id="{1CA64DA5-0A02-4C0F-96F0-77AAFF820FE3}"/>
                </a:ext>
              </a:extLst>
            </p:cNvPr>
            <p:cNvSpPr/>
            <p:nvPr/>
          </p:nvSpPr>
          <p:spPr>
            <a:xfrm>
              <a:off x="5235471" y="5420372"/>
              <a:ext cx="2638211" cy="473015"/>
            </a:xfrm>
            <a:prstGeom prst="rect">
              <a:avLst/>
            </a:prstGeom>
          </p:spPr>
          <p:txBody>
            <a:bodyPr wrap="square">
              <a:spAutoFit/>
            </a:bodyPr>
            <a:lstStyle/>
            <a:p>
              <a:pPr algn="ctr">
                <a:lnSpc>
                  <a:spcPct val="130000"/>
                </a:lnSpc>
              </a:pPr>
              <a:r>
                <a:rPr lang="zh-CN" altLang="en-US" sz="1000" dirty="0">
                  <a:solidFill>
                    <a:schemeClr val="tx1">
                      <a:lumMod val="65000"/>
                      <a:lumOff val="35000"/>
                    </a:schemeClr>
                  </a:solidFill>
                  <a:latin typeface="Arial" panose="020B0604020202020204" pitchFamily="34" charset="0"/>
                  <a:ea typeface="思源黑体 CN Medium" panose="020B0600000000000000" pitchFamily="34" charset="-122"/>
                  <a:cs typeface="Arial" panose="020B0604020202020204" pitchFamily="34" charset="0"/>
                  <a:sym typeface="Arial" panose="020B0604020202020204" pitchFamily="34" charset="0"/>
                </a:rPr>
                <a:t>请替换文字内容，修改文字内容，也可以直接复制你的内容到此。</a:t>
              </a:r>
            </a:p>
          </p:txBody>
        </p:sp>
        <p:sp>
          <p:nvSpPr>
            <p:cNvPr id="34" name="item_title3">
              <a:extLst>
                <a:ext uri="{FF2B5EF4-FFF2-40B4-BE49-F238E27FC236}">
                  <a16:creationId xmlns:a16="http://schemas.microsoft.com/office/drawing/2014/main" id="{3B05122D-0A25-4545-A99A-EE1790391AA1}"/>
                </a:ext>
              </a:extLst>
            </p:cNvPr>
            <p:cNvSpPr txBox="1"/>
            <p:nvPr/>
          </p:nvSpPr>
          <p:spPr>
            <a:xfrm>
              <a:off x="5429159" y="5051040"/>
              <a:ext cx="2250835" cy="307777"/>
            </a:xfrm>
            <a:prstGeom prst="rect">
              <a:avLst/>
            </a:prstGeom>
            <a:noFill/>
          </p:spPr>
          <p:txBody>
            <a:bodyPr wrap="square" rtlCol="0">
              <a:spAutoFit/>
            </a:bodyPr>
            <a:lstStyle/>
            <a:p>
              <a:pPr algn="ctr"/>
              <a:r>
                <a:rPr lang="en-US" sz="1400" b="1" dirty="0">
                  <a:solidFill>
                    <a:schemeClr val="tx1">
                      <a:lumMod val="65000"/>
                      <a:lumOff val="35000"/>
                    </a:schemeClr>
                  </a:solidFill>
                  <a:latin typeface="Arial" panose="020B0604020202020204" pitchFamily="34" charset="0"/>
                  <a:ea typeface="思源黑体 CN Medium" panose="020B0600000000000000" pitchFamily="34" charset="-122"/>
                  <a:cs typeface="Poppins" panose="00000500000000000000" pitchFamily="2" charset="0"/>
                  <a:sym typeface="Arial" panose="020B0604020202020204" pitchFamily="34" charset="0"/>
                </a:rPr>
                <a:t>Process 03 </a:t>
              </a:r>
            </a:p>
          </p:txBody>
        </p:sp>
      </p:grpSp>
      <p:grpSp>
        <p:nvGrpSpPr>
          <p:cNvPr id="35" name="Group 12">
            <a:extLst>
              <a:ext uri="{FF2B5EF4-FFF2-40B4-BE49-F238E27FC236}">
                <a16:creationId xmlns:a16="http://schemas.microsoft.com/office/drawing/2014/main" id="{24D93B41-9FE6-4F67-BA1D-0307C7E0740E}"/>
              </a:ext>
            </a:extLst>
          </p:cNvPr>
          <p:cNvGrpSpPr/>
          <p:nvPr/>
        </p:nvGrpSpPr>
        <p:grpSpPr>
          <a:xfrm>
            <a:off x="8314136" y="2098391"/>
            <a:ext cx="2638211" cy="842347"/>
            <a:chOff x="7679994" y="2231157"/>
            <a:chExt cx="2638211" cy="842347"/>
          </a:xfrm>
        </p:grpSpPr>
        <p:sp>
          <p:nvSpPr>
            <p:cNvPr id="36" name="item_title4">
              <a:extLst>
                <a:ext uri="{FF2B5EF4-FFF2-40B4-BE49-F238E27FC236}">
                  <a16:creationId xmlns:a16="http://schemas.microsoft.com/office/drawing/2014/main" id="{A4B33B9F-3947-4DA9-894F-AEC83DAAF457}"/>
                </a:ext>
              </a:extLst>
            </p:cNvPr>
            <p:cNvSpPr txBox="1"/>
            <p:nvPr/>
          </p:nvSpPr>
          <p:spPr>
            <a:xfrm>
              <a:off x="7873682" y="2231157"/>
              <a:ext cx="2250835" cy="307777"/>
            </a:xfrm>
            <a:prstGeom prst="rect">
              <a:avLst/>
            </a:prstGeom>
            <a:noFill/>
          </p:spPr>
          <p:txBody>
            <a:bodyPr wrap="square" rtlCol="0">
              <a:spAutoFit/>
            </a:bodyPr>
            <a:lstStyle/>
            <a:p>
              <a:pPr algn="ctr"/>
              <a:r>
                <a:rPr lang="en-US" sz="1400" b="1" dirty="0">
                  <a:solidFill>
                    <a:schemeClr val="tx1">
                      <a:lumMod val="65000"/>
                      <a:lumOff val="35000"/>
                    </a:schemeClr>
                  </a:solidFill>
                  <a:latin typeface="Arial" panose="020B0604020202020204" pitchFamily="34" charset="0"/>
                  <a:ea typeface="思源黑体 CN Medium" panose="020B0600000000000000" pitchFamily="34" charset="-122"/>
                  <a:cs typeface="Poppins" panose="00000500000000000000" pitchFamily="2" charset="0"/>
                  <a:sym typeface="Arial" panose="020B0604020202020204" pitchFamily="34" charset="0"/>
                </a:rPr>
                <a:t>Process 04 </a:t>
              </a:r>
            </a:p>
          </p:txBody>
        </p:sp>
        <p:sp>
          <p:nvSpPr>
            <p:cNvPr id="37" name="item_content4">
              <a:extLst>
                <a:ext uri="{FF2B5EF4-FFF2-40B4-BE49-F238E27FC236}">
                  <a16:creationId xmlns:a16="http://schemas.microsoft.com/office/drawing/2014/main" id="{AE2FF210-6350-4B38-B7D1-47F1453CDC53}"/>
                </a:ext>
              </a:extLst>
            </p:cNvPr>
            <p:cNvSpPr/>
            <p:nvPr/>
          </p:nvSpPr>
          <p:spPr>
            <a:xfrm>
              <a:off x="7679994" y="2600489"/>
              <a:ext cx="2638211" cy="473015"/>
            </a:xfrm>
            <a:prstGeom prst="rect">
              <a:avLst/>
            </a:prstGeom>
          </p:spPr>
          <p:txBody>
            <a:bodyPr wrap="square">
              <a:spAutoFit/>
            </a:bodyPr>
            <a:lstStyle/>
            <a:p>
              <a:pPr algn="ctr">
                <a:lnSpc>
                  <a:spcPct val="130000"/>
                </a:lnSpc>
              </a:pPr>
              <a:r>
                <a:rPr lang="zh-CN" altLang="en-US" sz="1000" dirty="0">
                  <a:solidFill>
                    <a:schemeClr val="tx1">
                      <a:lumMod val="65000"/>
                      <a:lumOff val="35000"/>
                    </a:schemeClr>
                  </a:solidFill>
                  <a:latin typeface="Arial" panose="020B0604020202020204" pitchFamily="34" charset="0"/>
                  <a:ea typeface="思源黑体 CN Medium" panose="020B0600000000000000" pitchFamily="34" charset="-122"/>
                  <a:cs typeface="Arial" panose="020B0604020202020204" pitchFamily="34" charset="0"/>
                  <a:sym typeface="Arial" panose="020B0604020202020204" pitchFamily="34" charset="0"/>
                </a:rPr>
                <a:t>请替换文字内容，修改文字内容，也可以直接复制你的内容到此。</a:t>
              </a:r>
            </a:p>
          </p:txBody>
        </p:sp>
      </p:grpSp>
      <p:grpSp>
        <p:nvGrpSpPr>
          <p:cNvPr id="2" name="组合 1">
            <a:extLst>
              <a:ext uri="{FF2B5EF4-FFF2-40B4-BE49-F238E27FC236}">
                <a16:creationId xmlns:a16="http://schemas.microsoft.com/office/drawing/2014/main" id="{D6EE1DEC-72A9-AEBD-4302-483FBABD06F7}"/>
              </a:ext>
            </a:extLst>
          </p:cNvPr>
          <p:cNvGrpSpPr/>
          <p:nvPr/>
        </p:nvGrpSpPr>
        <p:grpSpPr>
          <a:xfrm>
            <a:off x="355703" y="419427"/>
            <a:ext cx="3605397" cy="523220"/>
            <a:chOff x="355703" y="419427"/>
            <a:chExt cx="3605397" cy="523220"/>
          </a:xfrm>
        </p:grpSpPr>
        <p:sp>
          <p:nvSpPr>
            <p:cNvPr id="3" name="title">
              <a:extLst>
                <a:ext uri="{FF2B5EF4-FFF2-40B4-BE49-F238E27FC236}">
                  <a16:creationId xmlns:a16="http://schemas.microsoft.com/office/drawing/2014/main" id="{EDCE1E2B-42D7-6CBB-9051-4A54E09E1F3F}"/>
                </a:ext>
              </a:extLst>
            </p:cNvPr>
            <p:cNvSpPr txBox="1"/>
            <p:nvPr/>
          </p:nvSpPr>
          <p:spPr>
            <a:xfrm>
              <a:off x="838200" y="419427"/>
              <a:ext cx="3122900" cy="523220"/>
            </a:xfrm>
            <a:prstGeom prst="rect">
              <a:avLst/>
            </a:prstGeom>
            <a:noFill/>
          </p:spPr>
          <p:txBody>
            <a:bodyPr wrap="square" rtlCol="0">
              <a:spAutoFit/>
            </a:bodyPr>
            <a:lstStyle/>
            <a:p>
              <a:r>
                <a:rPr lang="zh-CN" altLang="en-US" sz="2800" dirty="0">
                  <a:solidFill>
                    <a:schemeClr val="tx1">
                      <a:lumMod val="75000"/>
                      <a:lumOff val="25000"/>
                    </a:schemeClr>
                  </a:solidFill>
                  <a:latin typeface="思源黑体 CN Bold" panose="020B0800000000000000" pitchFamily="34" charset="-122"/>
                  <a:ea typeface="思源黑体 CN Bold" panose="020B0800000000000000" pitchFamily="34" charset="-122"/>
                </a:rPr>
                <a:t>点击添加标题</a:t>
              </a:r>
            </a:p>
          </p:txBody>
        </p:sp>
        <p:sp>
          <p:nvSpPr>
            <p:cNvPr id="4" name="椭圆 3">
              <a:extLst>
                <a:ext uri="{FF2B5EF4-FFF2-40B4-BE49-F238E27FC236}">
                  <a16:creationId xmlns:a16="http://schemas.microsoft.com/office/drawing/2014/main" id="{2DBECD42-E3A8-AD42-6C3E-FFAA4CB36217}"/>
                </a:ext>
              </a:extLst>
            </p:cNvPr>
            <p:cNvSpPr/>
            <p:nvPr/>
          </p:nvSpPr>
          <p:spPr>
            <a:xfrm>
              <a:off x="355703" y="419427"/>
              <a:ext cx="482497" cy="523220"/>
            </a:xfrm>
            <a:prstGeom prst="ellipse">
              <a:avLst/>
            </a:prstGeom>
            <a:solidFill>
              <a:srgbClr val="D925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92531"/>
                </a:solidFill>
              </a:endParaRPr>
            </a:p>
          </p:txBody>
        </p:sp>
      </p:grpSp>
    </p:spTree>
    <p:extLst>
      <p:ext uri="{BB962C8B-B14F-4D97-AF65-F5344CB8AC3E}">
        <p14:creationId xmlns:p14="http://schemas.microsoft.com/office/powerpoint/2010/main" val="3721692618"/>
      </p:ext>
    </p:extLst>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1500" fill="hold"/>
                                        <p:tgtEl>
                                          <p:spTgt spid="18"/>
                                        </p:tgtEl>
                                        <p:attrNameLst>
                                          <p:attrName>ppt_x</p:attrName>
                                        </p:attrNameLst>
                                      </p:cBhvr>
                                      <p:tavLst>
                                        <p:tav tm="0">
                                          <p:val>
                                            <p:strVal val="0-#ppt_w/2"/>
                                          </p:val>
                                        </p:tav>
                                        <p:tav tm="100000">
                                          <p:val>
                                            <p:strVal val="#ppt_x"/>
                                          </p:val>
                                        </p:tav>
                                      </p:tavLst>
                                    </p:anim>
                                    <p:anim calcmode="lin" valueType="num">
                                      <p:cBhvr additive="base">
                                        <p:cTn id="8" dur="1500" fill="hold"/>
                                        <p:tgtEl>
                                          <p:spTgt spid="18"/>
                                        </p:tgtEl>
                                        <p:attrNameLst>
                                          <p:attrName>ppt_y</p:attrName>
                                        </p:attrNameLst>
                                      </p:cBhvr>
                                      <p:tavLst>
                                        <p:tav tm="0">
                                          <p:val>
                                            <p:strVal val="#ppt_y"/>
                                          </p:val>
                                        </p:tav>
                                        <p:tav tm="100000">
                                          <p:val>
                                            <p:strVal val="#ppt_y"/>
                                          </p:val>
                                        </p:tav>
                                      </p:tavLst>
                                    </p:anim>
                                  </p:childTnLst>
                                </p:cTn>
                              </p:par>
                              <p:par>
                                <p:cTn id="9" presetID="2" presetClass="entr" presetSubtype="8" decel="100000" fill="hold" nodeType="withEffect">
                                  <p:stCondLst>
                                    <p:cond delay="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1500" fill="hold"/>
                                        <p:tgtEl>
                                          <p:spTgt spid="14"/>
                                        </p:tgtEl>
                                        <p:attrNameLst>
                                          <p:attrName>ppt_x</p:attrName>
                                        </p:attrNameLst>
                                      </p:cBhvr>
                                      <p:tavLst>
                                        <p:tav tm="0">
                                          <p:val>
                                            <p:strVal val="0-#ppt_w/2"/>
                                          </p:val>
                                        </p:tav>
                                        <p:tav tm="100000">
                                          <p:val>
                                            <p:strVal val="#ppt_x"/>
                                          </p:val>
                                        </p:tav>
                                      </p:tavLst>
                                    </p:anim>
                                    <p:anim calcmode="lin" valueType="num">
                                      <p:cBhvr additive="base">
                                        <p:cTn id="12" dur="1500" fill="hold"/>
                                        <p:tgtEl>
                                          <p:spTgt spid="14"/>
                                        </p:tgtEl>
                                        <p:attrNameLst>
                                          <p:attrName>ppt_y</p:attrName>
                                        </p:attrNameLst>
                                      </p:cBhvr>
                                      <p:tavLst>
                                        <p:tav tm="0">
                                          <p:val>
                                            <p:strVal val="#ppt_y"/>
                                          </p:val>
                                        </p:tav>
                                        <p:tav tm="100000">
                                          <p:val>
                                            <p:strVal val="#ppt_y"/>
                                          </p:val>
                                        </p:tav>
                                      </p:tavLst>
                                    </p:anim>
                                  </p:childTnLst>
                                </p:cTn>
                              </p:par>
                              <p:par>
                                <p:cTn id="13" presetID="2" presetClass="entr" presetSubtype="8" decel="100000" fill="hold" nodeType="withEffect">
                                  <p:stCondLst>
                                    <p:cond delay="0"/>
                                  </p:stCondLst>
                                  <p:childTnLst>
                                    <p:set>
                                      <p:cBhvr>
                                        <p:cTn id="14" dur="1" fill="hold">
                                          <p:stCondLst>
                                            <p:cond delay="0"/>
                                          </p:stCondLst>
                                        </p:cTn>
                                        <p:tgtEl>
                                          <p:spTgt spid="10"/>
                                        </p:tgtEl>
                                        <p:attrNameLst>
                                          <p:attrName>style.visibility</p:attrName>
                                        </p:attrNameLst>
                                      </p:cBhvr>
                                      <p:to>
                                        <p:strVal val="visible"/>
                                      </p:to>
                                    </p:set>
                                    <p:anim calcmode="lin" valueType="num">
                                      <p:cBhvr additive="base">
                                        <p:cTn id="15" dur="1500" fill="hold"/>
                                        <p:tgtEl>
                                          <p:spTgt spid="10"/>
                                        </p:tgtEl>
                                        <p:attrNameLst>
                                          <p:attrName>ppt_x</p:attrName>
                                        </p:attrNameLst>
                                      </p:cBhvr>
                                      <p:tavLst>
                                        <p:tav tm="0">
                                          <p:val>
                                            <p:strVal val="0-#ppt_w/2"/>
                                          </p:val>
                                        </p:tav>
                                        <p:tav tm="100000">
                                          <p:val>
                                            <p:strVal val="#ppt_x"/>
                                          </p:val>
                                        </p:tav>
                                      </p:tavLst>
                                    </p:anim>
                                    <p:anim calcmode="lin" valueType="num">
                                      <p:cBhvr additive="base">
                                        <p:cTn id="16" dur="1500" fill="hold"/>
                                        <p:tgtEl>
                                          <p:spTgt spid="10"/>
                                        </p:tgtEl>
                                        <p:attrNameLst>
                                          <p:attrName>ppt_y</p:attrName>
                                        </p:attrNameLst>
                                      </p:cBhvr>
                                      <p:tavLst>
                                        <p:tav tm="0">
                                          <p:val>
                                            <p:strVal val="#ppt_y"/>
                                          </p:val>
                                        </p:tav>
                                        <p:tav tm="100000">
                                          <p:val>
                                            <p:strVal val="#ppt_y"/>
                                          </p:val>
                                        </p:tav>
                                      </p:tavLst>
                                    </p:anim>
                                  </p:childTnLst>
                                </p:cTn>
                              </p:par>
                              <p:par>
                                <p:cTn id="17" presetID="2" presetClass="entr" presetSubtype="8" decel="100000" fill="hold" nodeType="with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1500" fill="hold"/>
                                        <p:tgtEl>
                                          <p:spTgt spid="6"/>
                                        </p:tgtEl>
                                        <p:attrNameLst>
                                          <p:attrName>ppt_x</p:attrName>
                                        </p:attrNameLst>
                                      </p:cBhvr>
                                      <p:tavLst>
                                        <p:tav tm="0">
                                          <p:val>
                                            <p:strVal val="0-#ppt_w/2"/>
                                          </p:val>
                                        </p:tav>
                                        <p:tav tm="100000">
                                          <p:val>
                                            <p:strVal val="#ppt_x"/>
                                          </p:val>
                                        </p:tav>
                                      </p:tavLst>
                                    </p:anim>
                                    <p:anim calcmode="lin" valueType="num">
                                      <p:cBhvr additive="base">
                                        <p:cTn id="20" dur="1500" fill="hold"/>
                                        <p:tgtEl>
                                          <p:spTgt spid="6"/>
                                        </p:tgtEl>
                                        <p:attrNameLst>
                                          <p:attrName>ppt_y</p:attrName>
                                        </p:attrNameLst>
                                      </p:cBhvr>
                                      <p:tavLst>
                                        <p:tav tm="0">
                                          <p:val>
                                            <p:strVal val="#ppt_y"/>
                                          </p:val>
                                        </p:tav>
                                        <p:tav tm="100000">
                                          <p:val>
                                            <p:strVal val="#ppt_y"/>
                                          </p:val>
                                        </p:tav>
                                      </p:tavLst>
                                    </p:anim>
                                  </p:childTnLst>
                                </p:cTn>
                              </p:par>
                            </p:childTnLst>
                          </p:cTn>
                        </p:par>
                        <p:par>
                          <p:cTn id="21" fill="hold">
                            <p:stCondLst>
                              <p:cond delay="1500"/>
                            </p:stCondLst>
                            <p:childTnLst>
                              <p:par>
                                <p:cTn id="22" presetID="53" presetClass="entr" presetSubtype="16" fill="hold" grpId="0" nodeType="afterEffect">
                                  <p:stCondLst>
                                    <p:cond delay="0"/>
                                  </p:stCondLst>
                                  <p:childTnLst>
                                    <p:set>
                                      <p:cBhvr>
                                        <p:cTn id="23" dur="1" fill="hold">
                                          <p:stCondLst>
                                            <p:cond delay="0"/>
                                          </p:stCondLst>
                                        </p:cTn>
                                        <p:tgtEl>
                                          <p:spTgt spid="23"/>
                                        </p:tgtEl>
                                        <p:attrNameLst>
                                          <p:attrName>style.visibility</p:attrName>
                                        </p:attrNameLst>
                                      </p:cBhvr>
                                      <p:to>
                                        <p:strVal val="visible"/>
                                      </p:to>
                                    </p:set>
                                    <p:anim calcmode="lin" valueType="num">
                                      <p:cBhvr>
                                        <p:cTn id="24" dur="500" fill="hold"/>
                                        <p:tgtEl>
                                          <p:spTgt spid="23"/>
                                        </p:tgtEl>
                                        <p:attrNameLst>
                                          <p:attrName>ppt_w</p:attrName>
                                        </p:attrNameLst>
                                      </p:cBhvr>
                                      <p:tavLst>
                                        <p:tav tm="0">
                                          <p:val>
                                            <p:fltVal val="0"/>
                                          </p:val>
                                        </p:tav>
                                        <p:tav tm="100000">
                                          <p:val>
                                            <p:strVal val="#ppt_w"/>
                                          </p:val>
                                        </p:tav>
                                      </p:tavLst>
                                    </p:anim>
                                    <p:anim calcmode="lin" valueType="num">
                                      <p:cBhvr>
                                        <p:cTn id="25" dur="500" fill="hold"/>
                                        <p:tgtEl>
                                          <p:spTgt spid="23"/>
                                        </p:tgtEl>
                                        <p:attrNameLst>
                                          <p:attrName>ppt_h</p:attrName>
                                        </p:attrNameLst>
                                      </p:cBhvr>
                                      <p:tavLst>
                                        <p:tav tm="0">
                                          <p:val>
                                            <p:fltVal val="0"/>
                                          </p:val>
                                        </p:tav>
                                        <p:tav tm="100000">
                                          <p:val>
                                            <p:strVal val="#ppt_h"/>
                                          </p:val>
                                        </p:tav>
                                      </p:tavLst>
                                    </p:anim>
                                    <p:animEffect transition="in" filter="fade">
                                      <p:cBhvr>
                                        <p:cTn id="26" dur="500"/>
                                        <p:tgtEl>
                                          <p:spTgt spid="23"/>
                                        </p:tgtEl>
                                      </p:cBhvr>
                                    </p:animEffect>
                                  </p:childTnLst>
                                </p:cTn>
                              </p:par>
                            </p:childTnLst>
                          </p:cTn>
                        </p:par>
                        <p:par>
                          <p:cTn id="27" fill="hold">
                            <p:stCondLst>
                              <p:cond delay="2000"/>
                            </p:stCondLst>
                            <p:childTnLst>
                              <p:par>
                                <p:cTn id="28" presetID="53" presetClass="entr" presetSubtype="16" fill="hold" grpId="0" nodeType="afterEffect">
                                  <p:stCondLst>
                                    <p:cond delay="0"/>
                                  </p:stCondLst>
                                  <p:childTnLst>
                                    <p:set>
                                      <p:cBhvr>
                                        <p:cTn id="29" dur="1" fill="hold">
                                          <p:stCondLst>
                                            <p:cond delay="0"/>
                                          </p:stCondLst>
                                        </p:cTn>
                                        <p:tgtEl>
                                          <p:spTgt spid="22"/>
                                        </p:tgtEl>
                                        <p:attrNameLst>
                                          <p:attrName>style.visibility</p:attrName>
                                        </p:attrNameLst>
                                      </p:cBhvr>
                                      <p:to>
                                        <p:strVal val="visible"/>
                                      </p:to>
                                    </p:set>
                                    <p:anim calcmode="lin" valueType="num">
                                      <p:cBhvr>
                                        <p:cTn id="30" dur="500" fill="hold"/>
                                        <p:tgtEl>
                                          <p:spTgt spid="22"/>
                                        </p:tgtEl>
                                        <p:attrNameLst>
                                          <p:attrName>ppt_w</p:attrName>
                                        </p:attrNameLst>
                                      </p:cBhvr>
                                      <p:tavLst>
                                        <p:tav tm="0">
                                          <p:val>
                                            <p:fltVal val="0"/>
                                          </p:val>
                                        </p:tav>
                                        <p:tav tm="100000">
                                          <p:val>
                                            <p:strVal val="#ppt_w"/>
                                          </p:val>
                                        </p:tav>
                                      </p:tavLst>
                                    </p:anim>
                                    <p:anim calcmode="lin" valueType="num">
                                      <p:cBhvr>
                                        <p:cTn id="31" dur="500" fill="hold"/>
                                        <p:tgtEl>
                                          <p:spTgt spid="22"/>
                                        </p:tgtEl>
                                        <p:attrNameLst>
                                          <p:attrName>ppt_h</p:attrName>
                                        </p:attrNameLst>
                                      </p:cBhvr>
                                      <p:tavLst>
                                        <p:tav tm="0">
                                          <p:val>
                                            <p:fltVal val="0"/>
                                          </p:val>
                                        </p:tav>
                                        <p:tav tm="100000">
                                          <p:val>
                                            <p:strVal val="#ppt_h"/>
                                          </p:val>
                                        </p:tav>
                                      </p:tavLst>
                                    </p:anim>
                                    <p:animEffect transition="in" filter="fade">
                                      <p:cBhvr>
                                        <p:cTn id="32" dur="500"/>
                                        <p:tgtEl>
                                          <p:spTgt spid="22"/>
                                        </p:tgtEl>
                                      </p:cBhvr>
                                    </p:animEffect>
                                  </p:childTnLst>
                                </p:cTn>
                              </p:par>
                            </p:childTnLst>
                          </p:cTn>
                        </p:par>
                        <p:par>
                          <p:cTn id="33" fill="hold">
                            <p:stCondLst>
                              <p:cond delay="2500"/>
                            </p:stCondLst>
                            <p:childTnLst>
                              <p:par>
                                <p:cTn id="34" presetID="53" presetClass="entr" presetSubtype="16" fill="hold" grpId="0" nodeType="afterEffect">
                                  <p:stCondLst>
                                    <p:cond delay="0"/>
                                  </p:stCondLst>
                                  <p:childTnLst>
                                    <p:set>
                                      <p:cBhvr>
                                        <p:cTn id="35" dur="1" fill="hold">
                                          <p:stCondLst>
                                            <p:cond delay="0"/>
                                          </p:stCondLst>
                                        </p:cTn>
                                        <p:tgtEl>
                                          <p:spTgt spid="24"/>
                                        </p:tgtEl>
                                        <p:attrNameLst>
                                          <p:attrName>style.visibility</p:attrName>
                                        </p:attrNameLst>
                                      </p:cBhvr>
                                      <p:to>
                                        <p:strVal val="visible"/>
                                      </p:to>
                                    </p:set>
                                    <p:anim calcmode="lin" valueType="num">
                                      <p:cBhvr>
                                        <p:cTn id="36" dur="500" fill="hold"/>
                                        <p:tgtEl>
                                          <p:spTgt spid="24"/>
                                        </p:tgtEl>
                                        <p:attrNameLst>
                                          <p:attrName>ppt_w</p:attrName>
                                        </p:attrNameLst>
                                      </p:cBhvr>
                                      <p:tavLst>
                                        <p:tav tm="0">
                                          <p:val>
                                            <p:fltVal val="0"/>
                                          </p:val>
                                        </p:tav>
                                        <p:tav tm="100000">
                                          <p:val>
                                            <p:strVal val="#ppt_w"/>
                                          </p:val>
                                        </p:tav>
                                      </p:tavLst>
                                    </p:anim>
                                    <p:anim calcmode="lin" valueType="num">
                                      <p:cBhvr>
                                        <p:cTn id="37" dur="500" fill="hold"/>
                                        <p:tgtEl>
                                          <p:spTgt spid="24"/>
                                        </p:tgtEl>
                                        <p:attrNameLst>
                                          <p:attrName>ppt_h</p:attrName>
                                        </p:attrNameLst>
                                      </p:cBhvr>
                                      <p:tavLst>
                                        <p:tav tm="0">
                                          <p:val>
                                            <p:fltVal val="0"/>
                                          </p:val>
                                        </p:tav>
                                        <p:tav tm="100000">
                                          <p:val>
                                            <p:strVal val="#ppt_h"/>
                                          </p:val>
                                        </p:tav>
                                      </p:tavLst>
                                    </p:anim>
                                    <p:animEffect transition="in" filter="fade">
                                      <p:cBhvr>
                                        <p:cTn id="38" dur="500"/>
                                        <p:tgtEl>
                                          <p:spTgt spid="24"/>
                                        </p:tgtEl>
                                      </p:cBhvr>
                                    </p:animEffect>
                                  </p:childTnLst>
                                </p:cTn>
                              </p:par>
                            </p:childTnLst>
                          </p:cTn>
                        </p:par>
                        <p:par>
                          <p:cTn id="39" fill="hold">
                            <p:stCondLst>
                              <p:cond delay="3000"/>
                            </p:stCondLst>
                            <p:childTnLst>
                              <p:par>
                                <p:cTn id="40" presetID="53" presetClass="entr" presetSubtype="16" fill="hold" grpId="0" nodeType="afterEffect">
                                  <p:stCondLst>
                                    <p:cond delay="0"/>
                                  </p:stCondLst>
                                  <p:childTnLst>
                                    <p:set>
                                      <p:cBhvr>
                                        <p:cTn id="41" dur="1" fill="hold">
                                          <p:stCondLst>
                                            <p:cond delay="0"/>
                                          </p:stCondLst>
                                        </p:cTn>
                                        <p:tgtEl>
                                          <p:spTgt spid="25"/>
                                        </p:tgtEl>
                                        <p:attrNameLst>
                                          <p:attrName>style.visibility</p:attrName>
                                        </p:attrNameLst>
                                      </p:cBhvr>
                                      <p:to>
                                        <p:strVal val="visible"/>
                                      </p:to>
                                    </p:set>
                                    <p:anim calcmode="lin" valueType="num">
                                      <p:cBhvr>
                                        <p:cTn id="42" dur="500" fill="hold"/>
                                        <p:tgtEl>
                                          <p:spTgt spid="25"/>
                                        </p:tgtEl>
                                        <p:attrNameLst>
                                          <p:attrName>ppt_w</p:attrName>
                                        </p:attrNameLst>
                                      </p:cBhvr>
                                      <p:tavLst>
                                        <p:tav tm="0">
                                          <p:val>
                                            <p:fltVal val="0"/>
                                          </p:val>
                                        </p:tav>
                                        <p:tav tm="100000">
                                          <p:val>
                                            <p:strVal val="#ppt_w"/>
                                          </p:val>
                                        </p:tav>
                                      </p:tavLst>
                                    </p:anim>
                                    <p:anim calcmode="lin" valueType="num">
                                      <p:cBhvr>
                                        <p:cTn id="43" dur="500" fill="hold"/>
                                        <p:tgtEl>
                                          <p:spTgt spid="25"/>
                                        </p:tgtEl>
                                        <p:attrNameLst>
                                          <p:attrName>ppt_h</p:attrName>
                                        </p:attrNameLst>
                                      </p:cBhvr>
                                      <p:tavLst>
                                        <p:tav tm="0">
                                          <p:val>
                                            <p:fltVal val="0"/>
                                          </p:val>
                                        </p:tav>
                                        <p:tav tm="100000">
                                          <p:val>
                                            <p:strVal val="#ppt_h"/>
                                          </p:val>
                                        </p:tav>
                                      </p:tavLst>
                                    </p:anim>
                                    <p:animEffect transition="in" filter="fade">
                                      <p:cBhvr>
                                        <p:cTn id="44" dur="500"/>
                                        <p:tgtEl>
                                          <p:spTgt spid="25"/>
                                        </p:tgtEl>
                                      </p:cBhvr>
                                    </p:animEffect>
                                  </p:childTnLst>
                                </p:cTn>
                              </p:par>
                            </p:childTnLst>
                          </p:cTn>
                        </p:par>
                        <p:par>
                          <p:cTn id="45" fill="hold">
                            <p:stCondLst>
                              <p:cond delay="3500"/>
                            </p:stCondLst>
                            <p:childTnLst>
                              <p:par>
                                <p:cTn id="46" presetID="14" presetClass="entr" presetSubtype="10" fill="hold" nodeType="afterEffect">
                                  <p:stCondLst>
                                    <p:cond delay="0"/>
                                  </p:stCondLst>
                                  <p:childTnLst>
                                    <p:set>
                                      <p:cBhvr>
                                        <p:cTn id="47" dur="1" fill="hold">
                                          <p:stCondLst>
                                            <p:cond delay="0"/>
                                          </p:stCondLst>
                                        </p:cTn>
                                        <p:tgtEl>
                                          <p:spTgt spid="29"/>
                                        </p:tgtEl>
                                        <p:attrNameLst>
                                          <p:attrName>style.visibility</p:attrName>
                                        </p:attrNameLst>
                                      </p:cBhvr>
                                      <p:to>
                                        <p:strVal val="visible"/>
                                      </p:to>
                                    </p:set>
                                    <p:animEffect transition="in" filter="randombar(horizontal)">
                                      <p:cBhvr>
                                        <p:cTn id="48" dur="500"/>
                                        <p:tgtEl>
                                          <p:spTgt spid="29"/>
                                        </p:tgtEl>
                                      </p:cBhvr>
                                    </p:animEffect>
                                  </p:childTnLst>
                                </p:cTn>
                              </p:par>
                            </p:childTnLst>
                          </p:cTn>
                        </p:par>
                        <p:par>
                          <p:cTn id="49" fill="hold">
                            <p:stCondLst>
                              <p:cond delay="4000"/>
                            </p:stCondLst>
                            <p:childTnLst>
                              <p:par>
                                <p:cTn id="50" presetID="14" presetClass="entr" presetSubtype="10" fill="hold" nodeType="afterEffect">
                                  <p:stCondLst>
                                    <p:cond delay="0"/>
                                  </p:stCondLst>
                                  <p:childTnLst>
                                    <p:set>
                                      <p:cBhvr>
                                        <p:cTn id="51" dur="1" fill="hold">
                                          <p:stCondLst>
                                            <p:cond delay="0"/>
                                          </p:stCondLst>
                                        </p:cTn>
                                        <p:tgtEl>
                                          <p:spTgt spid="26"/>
                                        </p:tgtEl>
                                        <p:attrNameLst>
                                          <p:attrName>style.visibility</p:attrName>
                                        </p:attrNameLst>
                                      </p:cBhvr>
                                      <p:to>
                                        <p:strVal val="visible"/>
                                      </p:to>
                                    </p:set>
                                    <p:animEffect transition="in" filter="randombar(horizontal)">
                                      <p:cBhvr>
                                        <p:cTn id="52" dur="500"/>
                                        <p:tgtEl>
                                          <p:spTgt spid="26"/>
                                        </p:tgtEl>
                                      </p:cBhvr>
                                    </p:animEffect>
                                  </p:childTnLst>
                                </p:cTn>
                              </p:par>
                            </p:childTnLst>
                          </p:cTn>
                        </p:par>
                        <p:par>
                          <p:cTn id="53" fill="hold">
                            <p:stCondLst>
                              <p:cond delay="4500"/>
                            </p:stCondLst>
                            <p:childTnLst>
                              <p:par>
                                <p:cTn id="54" presetID="14" presetClass="entr" presetSubtype="10" fill="hold" nodeType="afterEffect">
                                  <p:stCondLst>
                                    <p:cond delay="0"/>
                                  </p:stCondLst>
                                  <p:childTnLst>
                                    <p:set>
                                      <p:cBhvr>
                                        <p:cTn id="55" dur="1" fill="hold">
                                          <p:stCondLst>
                                            <p:cond delay="0"/>
                                          </p:stCondLst>
                                        </p:cTn>
                                        <p:tgtEl>
                                          <p:spTgt spid="32"/>
                                        </p:tgtEl>
                                        <p:attrNameLst>
                                          <p:attrName>style.visibility</p:attrName>
                                        </p:attrNameLst>
                                      </p:cBhvr>
                                      <p:to>
                                        <p:strVal val="visible"/>
                                      </p:to>
                                    </p:set>
                                    <p:animEffect transition="in" filter="randombar(horizontal)">
                                      <p:cBhvr>
                                        <p:cTn id="56" dur="500"/>
                                        <p:tgtEl>
                                          <p:spTgt spid="32"/>
                                        </p:tgtEl>
                                      </p:cBhvr>
                                    </p:animEffect>
                                  </p:childTnLst>
                                </p:cTn>
                              </p:par>
                            </p:childTnLst>
                          </p:cTn>
                        </p:par>
                        <p:par>
                          <p:cTn id="57" fill="hold">
                            <p:stCondLst>
                              <p:cond delay="5000"/>
                            </p:stCondLst>
                            <p:childTnLst>
                              <p:par>
                                <p:cTn id="58" presetID="14" presetClass="entr" presetSubtype="10" fill="hold" nodeType="afterEffect">
                                  <p:stCondLst>
                                    <p:cond delay="0"/>
                                  </p:stCondLst>
                                  <p:childTnLst>
                                    <p:set>
                                      <p:cBhvr>
                                        <p:cTn id="59" dur="1" fill="hold">
                                          <p:stCondLst>
                                            <p:cond delay="0"/>
                                          </p:stCondLst>
                                        </p:cTn>
                                        <p:tgtEl>
                                          <p:spTgt spid="35"/>
                                        </p:tgtEl>
                                        <p:attrNameLst>
                                          <p:attrName>style.visibility</p:attrName>
                                        </p:attrNameLst>
                                      </p:cBhvr>
                                      <p:to>
                                        <p:strVal val="visible"/>
                                      </p:to>
                                    </p:set>
                                    <p:animEffect transition="in" filter="randombar(horizontal)">
                                      <p:cBhvr>
                                        <p:cTn id="60"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3" grpId="0" animBg="1"/>
      <p:bldP spid="24" grpId="0" animBg="1"/>
      <p:bldP spid="25" grpId="0" animBg="1"/>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5" name="组合 4">
            <a:extLst>
              <a:ext uri="{FF2B5EF4-FFF2-40B4-BE49-F238E27FC236}">
                <a16:creationId xmlns:a16="http://schemas.microsoft.com/office/drawing/2014/main" id="{4233ED64-83CB-4A1E-9A02-B53D4FD3E11D}"/>
              </a:ext>
            </a:extLst>
          </p:cNvPr>
          <p:cNvGrpSpPr/>
          <p:nvPr/>
        </p:nvGrpSpPr>
        <p:grpSpPr>
          <a:xfrm>
            <a:off x="3626016" y="2239555"/>
            <a:ext cx="2190980" cy="3377868"/>
            <a:chOff x="3315079" y="1746740"/>
            <a:chExt cx="2559932" cy="3946686"/>
          </a:xfrm>
        </p:grpSpPr>
        <p:sp>
          <p:nvSpPr>
            <p:cNvPr id="6" name="label2">
              <a:extLst>
                <a:ext uri="{FF2B5EF4-FFF2-40B4-BE49-F238E27FC236}">
                  <a16:creationId xmlns:a16="http://schemas.microsoft.com/office/drawing/2014/main" id="{FE8E5AB2-89A3-495F-A7E5-D165D5D1EB04}"/>
                </a:ext>
              </a:extLst>
            </p:cNvPr>
            <p:cNvSpPr/>
            <p:nvPr/>
          </p:nvSpPr>
          <p:spPr>
            <a:xfrm rot="2700000">
              <a:off x="3875508" y="1746740"/>
              <a:ext cx="1447800" cy="1447800"/>
            </a:xfrm>
            <a:prstGeom prst="roundRect">
              <a:avLst>
                <a:gd name="adj" fmla="val 13232"/>
              </a:avLst>
            </a:prstGeom>
            <a:solidFill>
              <a:srgbClr val="173571"/>
            </a:solidFill>
            <a:ln w="19050">
              <a:noFill/>
            </a:ln>
            <a:effectLst>
              <a:outerShdw blurRad="1016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a:solidFill>
                    <a:schemeClr val="bg1"/>
                  </a:solidFill>
                  <a:latin typeface="Arial" panose="020B0604020202020204" pitchFamily="34" charset="0"/>
                  <a:ea typeface="思源黑体 CN Medium" panose="020B0600000000000000" pitchFamily="34" charset="-122"/>
                  <a:sym typeface="Arial" panose="020B0604020202020204" pitchFamily="34" charset="0"/>
                </a:rPr>
                <a:t>w</a:t>
              </a:r>
              <a:endParaRPr lang="zh-CN" altLang="en-US" sz="3200" dirty="0">
                <a:solidFill>
                  <a:schemeClr val="bg1"/>
                </a:solidFill>
                <a:latin typeface="Arial" panose="020B0604020202020204" pitchFamily="34" charset="0"/>
                <a:ea typeface="思源黑体 CN Medium" panose="020B0600000000000000" pitchFamily="34" charset="-122"/>
                <a:sym typeface="Arial" panose="020B0604020202020204" pitchFamily="34" charset="0"/>
              </a:endParaRPr>
            </a:p>
          </p:txBody>
        </p:sp>
        <p:cxnSp>
          <p:nvCxnSpPr>
            <p:cNvPr id="10" name="直接箭头连接符 9">
              <a:extLst>
                <a:ext uri="{FF2B5EF4-FFF2-40B4-BE49-F238E27FC236}">
                  <a16:creationId xmlns:a16="http://schemas.microsoft.com/office/drawing/2014/main" id="{F6CB8D40-2A69-405D-A631-463EFFAC9590}"/>
                </a:ext>
              </a:extLst>
            </p:cNvPr>
            <p:cNvCxnSpPr/>
            <p:nvPr/>
          </p:nvCxnSpPr>
          <p:spPr>
            <a:xfrm>
              <a:off x="4606768" y="3541281"/>
              <a:ext cx="0" cy="576000"/>
            </a:xfrm>
            <a:prstGeom prst="straightConnector1">
              <a:avLst/>
            </a:prstGeom>
            <a:ln w="19050">
              <a:solidFill>
                <a:schemeClr val="bg1">
                  <a:lumMod val="75000"/>
                </a:schemeClr>
              </a:solidFill>
              <a:tailEnd type="triangle" w="lg" len="med"/>
            </a:ln>
          </p:spPr>
          <p:style>
            <a:lnRef idx="1">
              <a:schemeClr val="accent1"/>
            </a:lnRef>
            <a:fillRef idx="0">
              <a:schemeClr val="accent1"/>
            </a:fillRef>
            <a:effectRef idx="0">
              <a:schemeClr val="accent1"/>
            </a:effectRef>
            <a:fontRef idx="minor">
              <a:schemeClr val="tx1"/>
            </a:fontRef>
          </p:style>
        </p:cxnSp>
        <p:sp>
          <p:nvSpPr>
            <p:cNvPr id="11" name="item_title2">
              <a:extLst>
                <a:ext uri="{FF2B5EF4-FFF2-40B4-BE49-F238E27FC236}">
                  <a16:creationId xmlns:a16="http://schemas.microsoft.com/office/drawing/2014/main" id="{3743070E-A706-4DA7-BECD-2CA73FB03EA6}"/>
                </a:ext>
              </a:extLst>
            </p:cNvPr>
            <p:cNvSpPr txBox="1"/>
            <p:nvPr/>
          </p:nvSpPr>
          <p:spPr>
            <a:xfrm>
              <a:off x="3315079" y="4303629"/>
              <a:ext cx="2559932" cy="395565"/>
            </a:xfrm>
            <a:prstGeom prst="rect">
              <a:avLst/>
            </a:prstGeom>
            <a:noFill/>
          </p:spPr>
          <p:txBody>
            <a:bodyPr wrap="square" rtlCol="0">
              <a:spAutoFit/>
            </a:bodyPr>
            <a:lstStyle/>
            <a:p>
              <a:pPr algn="ctr"/>
              <a:r>
                <a:rPr lang="zh-CN" altLang="en-US" sz="1600" spc="-150" dirty="0">
                  <a:solidFill>
                    <a:schemeClr val="tx1">
                      <a:lumMod val="75000"/>
                      <a:lumOff val="25000"/>
                    </a:schemeClr>
                  </a:solidFill>
                  <a:latin typeface="Arial" panose="020B0604020202020204" pitchFamily="34" charset="0"/>
                  <a:ea typeface="思源黑体 CN Medium" panose="020B0600000000000000" pitchFamily="34" charset="-122"/>
                  <a:sym typeface="Arial" panose="020B0604020202020204" pitchFamily="34" charset="0"/>
                </a:rPr>
                <a:t>添加内容标题</a:t>
              </a:r>
            </a:p>
          </p:txBody>
        </p:sp>
        <p:sp>
          <p:nvSpPr>
            <p:cNvPr id="12" name="item_content2">
              <a:extLst>
                <a:ext uri="{FF2B5EF4-FFF2-40B4-BE49-F238E27FC236}">
                  <a16:creationId xmlns:a16="http://schemas.microsoft.com/office/drawing/2014/main" id="{4BBE56BD-D4A2-463C-AB2A-13848E6793AA}"/>
                </a:ext>
              </a:extLst>
            </p:cNvPr>
            <p:cNvSpPr txBox="1"/>
            <p:nvPr/>
          </p:nvSpPr>
          <p:spPr>
            <a:xfrm>
              <a:off x="3427903" y="4804603"/>
              <a:ext cx="2357731" cy="888823"/>
            </a:xfrm>
            <a:prstGeom prst="rect">
              <a:avLst/>
            </a:prstGeom>
            <a:noFill/>
          </p:spPr>
          <p:txBody>
            <a:bodyPr wrap="square" rtlCol="0">
              <a:spAutoFit/>
            </a:bodyPr>
            <a:lstStyle>
              <a:defPPr>
                <a:defRPr lang="zh-CN"/>
              </a:defPPr>
              <a:lvl1pPr algn="ctr">
                <a:lnSpc>
                  <a:spcPct val="150000"/>
                </a:lnSpc>
                <a:defRPr sz="1400">
                  <a:solidFill>
                    <a:schemeClr val="tx1">
                      <a:lumMod val="75000"/>
                      <a:lumOff val="25000"/>
                    </a:schemeClr>
                  </a:solidFill>
                  <a:latin typeface="字魂70号-灵悦黑体" panose="00000500000000000000" pitchFamily="2" charset="-122"/>
                  <a:ea typeface="字魂70号-灵悦黑体" panose="00000500000000000000" pitchFamily="2" charset="-122"/>
                  <a:cs typeface="+mn-ea"/>
                </a:defRPr>
              </a:lvl1pPr>
            </a:lstStyle>
            <a:p>
              <a:r>
                <a:rPr lang="zh-CN" altLang="en-US" sz="1000" dirty="0">
                  <a:solidFill>
                    <a:schemeClr val="tx1">
                      <a:lumMod val="50000"/>
                      <a:lumOff val="50000"/>
                    </a:schemeClr>
                  </a:solidFill>
                  <a:latin typeface="Arial" panose="020B0604020202020204" pitchFamily="34" charset="0"/>
                  <a:ea typeface="思源黑体 CN Medium" panose="020B0600000000000000" pitchFamily="34" charset="-122"/>
                  <a:sym typeface="Arial" panose="020B0604020202020204" pitchFamily="34" charset="0"/>
                </a:rPr>
                <a:t>请在此处输入您的文本，或者复制您的文本粘贴到此处请在此处输入您的文本。</a:t>
              </a:r>
              <a:endParaRPr lang="en-GB" altLang="zh-CN" sz="1000" dirty="0">
                <a:solidFill>
                  <a:schemeClr val="tx1">
                    <a:lumMod val="50000"/>
                    <a:lumOff val="50000"/>
                  </a:schemeClr>
                </a:solidFill>
                <a:latin typeface="Arial" panose="020B0604020202020204" pitchFamily="34" charset="0"/>
                <a:ea typeface="思源黑体 CN Medium" panose="020B0600000000000000" pitchFamily="34" charset="-122"/>
                <a:sym typeface="Arial" panose="020B0604020202020204" pitchFamily="34" charset="0"/>
              </a:endParaRPr>
            </a:p>
          </p:txBody>
        </p:sp>
      </p:grpSp>
      <p:grpSp>
        <p:nvGrpSpPr>
          <p:cNvPr id="13" name="组合 12">
            <a:extLst>
              <a:ext uri="{FF2B5EF4-FFF2-40B4-BE49-F238E27FC236}">
                <a16:creationId xmlns:a16="http://schemas.microsoft.com/office/drawing/2014/main" id="{731D4C69-6993-4663-BE19-23D2D2ABE63D}"/>
              </a:ext>
            </a:extLst>
          </p:cNvPr>
          <p:cNvGrpSpPr/>
          <p:nvPr/>
        </p:nvGrpSpPr>
        <p:grpSpPr>
          <a:xfrm>
            <a:off x="6280459" y="2239555"/>
            <a:ext cx="2190980" cy="3374855"/>
            <a:chOff x="6339410" y="1746740"/>
            <a:chExt cx="2559932" cy="3943166"/>
          </a:xfrm>
        </p:grpSpPr>
        <p:sp>
          <p:nvSpPr>
            <p:cNvPr id="14" name="label3">
              <a:extLst>
                <a:ext uri="{FF2B5EF4-FFF2-40B4-BE49-F238E27FC236}">
                  <a16:creationId xmlns:a16="http://schemas.microsoft.com/office/drawing/2014/main" id="{F39B72D8-39D2-4135-A03E-B7E9A93DB143}"/>
                </a:ext>
              </a:extLst>
            </p:cNvPr>
            <p:cNvSpPr/>
            <p:nvPr/>
          </p:nvSpPr>
          <p:spPr>
            <a:xfrm rot="2700000">
              <a:off x="6895475" y="1746740"/>
              <a:ext cx="1447800" cy="1447800"/>
            </a:xfrm>
            <a:prstGeom prst="roundRect">
              <a:avLst>
                <a:gd name="adj" fmla="val 13232"/>
              </a:avLst>
            </a:prstGeom>
            <a:solidFill>
              <a:srgbClr val="D92531"/>
            </a:solidFill>
            <a:ln w="19050">
              <a:noFill/>
            </a:ln>
            <a:effectLst>
              <a:outerShdw blurRad="1016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a:solidFill>
                    <a:schemeClr val="bg1"/>
                  </a:solidFill>
                  <a:latin typeface="Arial" panose="020B0604020202020204" pitchFamily="34" charset="0"/>
                  <a:ea typeface="思源黑体 CN Medium" panose="020B0600000000000000" pitchFamily="34" charset="-122"/>
                  <a:sym typeface="Arial" panose="020B0604020202020204" pitchFamily="34" charset="0"/>
                </a:rPr>
                <a:t>o</a:t>
              </a:r>
              <a:endParaRPr lang="zh-CN" altLang="en-US" sz="3200" dirty="0">
                <a:solidFill>
                  <a:schemeClr val="bg1"/>
                </a:solidFill>
                <a:latin typeface="Arial" panose="020B0604020202020204" pitchFamily="34" charset="0"/>
                <a:ea typeface="思源黑体 CN Medium" panose="020B0600000000000000" pitchFamily="34" charset="-122"/>
                <a:sym typeface="Arial" panose="020B0604020202020204" pitchFamily="34" charset="0"/>
              </a:endParaRPr>
            </a:p>
          </p:txBody>
        </p:sp>
        <p:cxnSp>
          <p:nvCxnSpPr>
            <p:cNvPr id="16" name="直接箭头连接符 15">
              <a:extLst>
                <a:ext uri="{FF2B5EF4-FFF2-40B4-BE49-F238E27FC236}">
                  <a16:creationId xmlns:a16="http://schemas.microsoft.com/office/drawing/2014/main" id="{076D3DD9-248F-47D9-8FC7-A7388D99033A}"/>
                </a:ext>
              </a:extLst>
            </p:cNvPr>
            <p:cNvCxnSpPr/>
            <p:nvPr/>
          </p:nvCxnSpPr>
          <p:spPr>
            <a:xfrm>
              <a:off x="7619375" y="3541280"/>
              <a:ext cx="0" cy="576000"/>
            </a:xfrm>
            <a:prstGeom prst="straightConnector1">
              <a:avLst/>
            </a:prstGeom>
            <a:ln w="19050">
              <a:solidFill>
                <a:schemeClr val="bg1">
                  <a:lumMod val="75000"/>
                </a:schemeClr>
              </a:solidFill>
              <a:tailEnd type="triangle" w="lg" len="med"/>
            </a:ln>
          </p:spPr>
          <p:style>
            <a:lnRef idx="1">
              <a:schemeClr val="accent1"/>
            </a:lnRef>
            <a:fillRef idx="0">
              <a:schemeClr val="accent1"/>
            </a:fillRef>
            <a:effectRef idx="0">
              <a:schemeClr val="accent1"/>
            </a:effectRef>
            <a:fontRef idx="minor">
              <a:schemeClr val="tx1"/>
            </a:fontRef>
          </p:style>
        </p:cxnSp>
        <p:sp>
          <p:nvSpPr>
            <p:cNvPr id="17" name="item_title3">
              <a:extLst>
                <a:ext uri="{FF2B5EF4-FFF2-40B4-BE49-F238E27FC236}">
                  <a16:creationId xmlns:a16="http://schemas.microsoft.com/office/drawing/2014/main" id="{FB65249B-4A0E-460D-A021-DE382FCB2632}"/>
                </a:ext>
              </a:extLst>
            </p:cNvPr>
            <p:cNvSpPr txBox="1"/>
            <p:nvPr/>
          </p:nvSpPr>
          <p:spPr>
            <a:xfrm>
              <a:off x="6339410" y="4303629"/>
              <a:ext cx="2559932" cy="395565"/>
            </a:xfrm>
            <a:prstGeom prst="rect">
              <a:avLst/>
            </a:prstGeom>
            <a:noFill/>
          </p:spPr>
          <p:txBody>
            <a:bodyPr wrap="square" rtlCol="0">
              <a:spAutoFit/>
            </a:bodyPr>
            <a:lstStyle/>
            <a:p>
              <a:pPr algn="ctr"/>
              <a:r>
                <a:rPr lang="zh-CN" altLang="en-US" sz="1600" spc="-150" dirty="0">
                  <a:solidFill>
                    <a:schemeClr val="tx1">
                      <a:lumMod val="75000"/>
                      <a:lumOff val="25000"/>
                    </a:schemeClr>
                  </a:solidFill>
                  <a:latin typeface="Arial" panose="020B0604020202020204" pitchFamily="34" charset="0"/>
                  <a:ea typeface="思源黑体 CN Medium" panose="020B0600000000000000" pitchFamily="34" charset="-122"/>
                  <a:sym typeface="Arial" panose="020B0604020202020204" pitchFamily="34" charset="0"/>
                </a:rPr>
                <a:t>添加内容标题</a:t>
              </a:r>
            </a:p>
          </p:txBody>
        </p:sp>
        <p:sp>
          <p:nvSpPr>
            <p:cNvPr id="18" name="item_content3">
              <a:extLst>
                <a:ext uri="{FF2B5EF4-FFF2-40B4-BE49-F238E27FC236}">
                  <a16:creationId xmlns:a16="http://schemas.microsoft.com/office/drawing/2014/main" id="{A39A5FE7-87BE-4C93-B878-D0A1B68F3AC9}"/>
                </a:ext>
              </a:extLst>
            </p:cNvPr>
            <p:cNvSpPr txBox="1"/>
            <p:nvPr/>
          </p:nvSpPr>
          <p:spPr>
            <a:xfrm>
              <a:off x="6440510" y="4804603"/>
              <a:ext cx="2357731" cy="885303"/>
            </a:xfrm>
            <a:prstGeom prst="rect">
              <a:avLst/>
            </a:prstGeom>
            <a:noFill/>
          </p:spPr>
          <p:txBody>
            <a:bodyPr wrap="square" rtlCol="0">
              <a:spAutoFit/>
            </a:bodyPr>
            <a:lstStyle>
              <a:defPPr>
                <a:defRPr lang="zh-CN"/>
              </a:defPPr>
              <a:lvl1pPr algn="ctr">
                <a:lnSpc>
                  <a:spcPct val="150000"/>
                </a:lnSpc>
                <a:defRPr sz="1400">
                  <a:solidFill>
                    <a:schemeClr val="tx1">
                      <a:lumMod val="75000"/>
                      <a:lumOff val="25000"/>
                    </a:schemeClr>
                  </a:solidFill>
                  <a:latin typeface="字魂70号-灵悦黑体" panose="00000500000000000000" pitchFamily="2" charset="-122"/>
                  <a:ea typeface="字魂70号-灵悦黑体" panose="00000500000000000000" pitchFamily="2" charset="-122"/>
                  <a:cs typeface="+mn-ea"/>
                </a:defRPr>
              </a:lvl1pPr>
            </a:lstStyle>
            <a:p>
              <a:r>
                <a:rPr lang="zh-CN" altLang="en-US" sz="1000" dirty="0">
                  <a:solidFill>
                    <a:schemeClr val="tx1">
                      <a:lumMod val="50000"/>
                      <a:lumOff val="50000"/>
                    </a:schemeClr>
                  </a:solidFill>
                  <a:latin typeface="Arial" panose="020B0604020202020204" pitchFamily="34" charset="0"/>
                  <a:ea typeface="思源黑体 CN Medium" panose="020B0600000000000000" pitchFamily="34" charset="-122"/>
                  <a:sym typeface="Arial" panose="020B0604020202020204" pitchFamily="34" charset="0"/>
                </a:rPr>
                <a:t>请在此处输入您的文本，或者复制您的文本粘贴到此处请在此处输入您的文本。</a:t>
              </a:r>
              <a:endParaRPr lang="en-GB" altLang="zh-CN" sz="1000" dirty="0">
                <a:solidFill>
                  <a:schemeClr val="tx1">
                    <a:lumMod val="50000"/>
                    <a:lumOff val="50000"/>
                  </a:schemeClr>
                </a:solidFill>
                <a:latin typeface="Arial" panose="020B0604020202020204" pitchFamily="34" charset="0"/>
                <a:ea typeface="思源黑体 CN Medium" panose="020B0600000000000000" pitchFamily="34" charset="-122"/>
                <a:sym typeface="Arial" panose="020B0604020202020204" pitchFamily="34" charset="0"/>
              </a:endParaRPr>
            </a:p>
          </p:txBody>
        </p:sp>
      </p:grpSp>
      <p:grpSp>
        <p:nvGrpSpPr>
          <p:cNvPr id="19" name="组合 18">
            <a:extLst>
              <a:ext uri="{FF2B5EF4-FFF2-40B4-BE49-F238E27FC236}">
                <a16:creationId xmlns:a16="http://schemas.microsoft.com/office/drawing/2014/main" id="{B3F5339E-C10A-4269-9E41-F0913A7D6376}"/>
              </a:ext>
            </a:extLst>
          </p:cNvPr>
          <p:cNvGrpSpPr/>
          <p:nvPr/>
        </p:nvGrpSpPr>
        <p:grpSpPr>
          <a:xfrm>
            <a:off x="8934900" y="2239555"/>
            <a:ext cx="2190980" cy="3374854"/>
            <a:chOff x="9363739" y="1746740"/>
            <a:chExt cx="2559932" cy="3943166"/>
          </a:xfrm>
        </p:grpSpPr>
        <p:sp>
          <p:nvSpPr>
            <p:cNvPr id="20" name="label4">
              <a:extLst>
                <a:ext uri="{FF2B5EF4-FFF2-40B4-BE49-F238E27FC236}">
                  <a16:creationId xmlns:a16="http://schemas.microsoft.com/office/drawing/2014/main" id="{000C4214-D114-474A-8D83-6002544FE9C6}"/>
                </a:ext>
              </a:extLst>
            </p:cNvPr>
            <p:cNvSpPr/>
            <p:nvPr/>
          </p:nvSpPr>
          <p:spPr>
            <a:xfrm rot="2700000">
              <a:off x="9915887" y="1746740"/>
              <a:ext cx="1447800" cy="1447800"/>
            </a:xfrm>
            <a:prstGeom prst="roundRect">
              <a:avLst>
                <a:gd name="adj" fmla="val 13232"/>
              </a:avLst>
            </a:prstGeom>
            <a:solidFill>
              <a:srgbClr val="2149A0"/>
            </a:solidFill>
            <a:ln w="19050">
              <a:noFill/>
            </a:ln>
            <a:effectLst>
              <a:outerShdw blurRad="1016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a:solidFill>
                    <a:schemeClr val="bg1"/>
                  </a:solidFill>
                  <a:latin typeface="Arial" panose="020B0604020202020204" pitchFamily="34" charset="0"/>
                  <a:ea typeface="思源黑体 CN Medium" panose="020B0600000000000000" pitchFamily="34" charset="-122"/>
                  <a:sym typeface="Arial" panose="020B0604020202020204" pitchFamily="34" charset="0"/>
                </a:rPr>
                <a:t>T</a:t>
              </a:r>
              <a:endParaRPr lang="zh-CN" altLang="en-US" sz="3200" dirty="0">
                <a:solidFill>
                  <a:schemeClr val="bg1"/>
                </a:solidFill>
                <a:latin typeface="Arial" panose="020B0604020202020204" pitchFamily="34" charset="0"/>
                <a:ea typeface="思源黑体 CN Medium" panose="020B0600000000000000" pitchFamily="34" charset="-122"/>
                <a:sym typeface="Arial" panose="020B0604020202020204" pitchFamily="34" charset="0"/>
              </a:endParaRPr>
            </a:p>
          </p:txBody>
        </p:sp>
        <p:cxnSp>
          <p:nvCxnSpPr>
            <p:cNvPr id="22" name="直接箭头连接符 21">
              <a:extLst>
                <a:ext uri="{FF2B5EF4-FFF2-40B4-BE49-F238E27FC236}">
                  <a16:creationId xmlns:a16="http://schemas.microsoft.com/office/drawing/2014/main" id="{6B3D6D2A-BF7F-471C-82CB-3387E9A8D2AB}"/>
                </a:ext>
              </a:extLst>
            </p:cNvPr>
            <p:cNvCxnSpPr/>
            <p:nvPr/>
          </p:nvCxnSpPr>
          <p:spPr>
            <a:xfrm>
              <a:off x="10639162" y="3541281"/>
              <a:ext cx="0" cy="576000"/>
            </a:xfrm>
            <a:prstGeom prst="straightConnector1">
              <a:avLst/>
            </a:prstGeom>
            <a:ln w="19050">
              <a:solidFill>
                <a:schemeClr val="bg1">
                  <a:lumMod val="75000"/>
                </a:schemeClr>
              </a:solidFill>
              <a:tailEnd type="triangle" w="lg" len="med"/>
            </a:ln>
          </p:spPr>
          <p:style>
            <a:lnRef idx="1">
              <a:schemeClr val="accent1"/>
            </a:lnRef>
            <a:fillRef idx="0">
              <a:schemeClr val="accent1"/>
            </a:fillRef>
            <a:effectRef idx="0">
              <a:schemeClr val="accent1"/>
            </a:effectRef>
            <a:fontRef idx="minor">
              <a:schemeClr val="tx1"/>
            </a:fontRef>
          </p:style>
        </p:cxnSp>
        <p:sp>
          <p:nvSpPr>
            <p:cNvPr id="23" name="item_title4">
              <a:extLst>
                <a:ext uri="{FF2B5EF4-FFF2-40B4-BE49-F238E27FC236}">
                  <a16:creationId xmlns:a16="http://schemas.microsoft.com/office/drawing/2014/main" id="{7EDE6062-A369-4BCB-91D4-35FB46018B4E}"/>
                </a:ext>
              </a:extLst>
            </p:cNvPr>
            <p:cNvSpPr txBox="1"/>
            <p:nvPr/>
          </p:nvSpPr>
          <p:spPr>
            <a:xfrm>
              <a:off x="9363739" y="4303629"/>
              <a:ext cx="2559932" cy="395565"/>
            </a:xfrm>
            <a:prstGeom prst="rect">
              <a:avLst/>
            </a:prstGeom>
            <a:noFill/>
          </p:spPr>
          <p:txBody>
            <a:bodyPr wrap="square" rtlCol="0">
              <a:spAutoFit/>
            </a:bodyPr>
            <a:lstStyle/>
            <a:p>
              <a:pPr algn="ctr"/>
              <a:r>
                <a:rPr lang="zh-CN" altLang="en-US" sz="1600" spc="-150" dirty="0">
                  <a:solidFill>
                    <a:schemeClr val="tx1">
                      <a:lumMod val="75000"/>
                      <a:lumOff val="25000"/>
                    </a:schemeClr>
                  </a:solidFill>
                  <a:latin typeface="Arial" panose="020B0604020202020204" pitchFamily="34" charset="0"/>
                  <a:ea typeface="思源黑体 CN Medium" panose="020B0600000000000000" pitchFamily="34" charset="-122"/>
                  <a:sym typeface="Arial" panose="020B0604020202020204" pitchFamily="34" charset="0"/>
                </a:rPr>
                <a:t>添加内容标题</a:t>
              </a:r>
            </a:p>
          </p:txBody>
        </p:sp>
        <p:sp>
          <p:nvSpPr>
            <p:cNvPr id="24" name="item_content4">
              <a:extLst>
                <a:ext uri="{FF2B5EF4-FFF2-40B4-BE49-F238E27FC236}">
                  <a16:creationId xmlns:a16="http://schemas.microsoft.com/office/drawing/2014/main" id="{2849BEAB-E32D-4B24-BCE7-3266054A82AA}"/>
                </a:ext>
              </a:extLst>
            </p:cNvPr>
            <p:cNvSpPr txBox="1"/>
            <p:nvPr/>
          </p:nvSpPr>
          <p:spPr>
            <a:xfrm>
              <a:off x="9460298" y="4804603"/>
              <a:ext cx="2357731" cy="885303"/>
            </a:xfrm>
            <a:prstGeom prst="rect">
              <a:avLst/>
            </a:prstGeom>
            <a:noFill/>
          </p:spPr>
          <p:txBody>
            <a:bodyPr wrap="square" rtlCol="0">
              <a:spAutoFit/>
            </a:bodyPr>
            <a:lstStyle/>
            <a:p>
              <a:pPr algn="ctr">
                <a:lnSpc>
                  <a:spcPct val="150000"/>
                </a:lnSpc>
              </a:pPr>
              <a:r>
                <a:rPr lang="zh-CN" altLang="en-US" sz="1000" dirty="0">
                  <a:solidFill>
                    <a:schemeClr val="tx1">
                      <a:lumMod val="50000"/>
                      <a:lumOff val="50000"/>
                    </a:schemeClr>
                  </a:solidFill>
                  <a:latin typeface="Arial" panose="020B0604020202020204" pitchFamily="34" charset="0"/>
                  <a:ea typeface="思源黑体 CN Medium" panose="020B0600000000000000" pitchFamily="34" charset="-122"/>
                  <a:cs typeface="+mn-ea"/>
                  <a:sym typeface="Arial" panose="020B0604020202020204" pitchFamily="34" charset="0"/>
                </a:rPr>
                <a:t>请在此处输入您的文本，或者复制您的文本粘贴到此处请在此处输入您的文本。</a:t>
              </a:r>
              <a:endParaRPr lang="en-GB" altLang="zh-CN" sz="1000" dirty="0">
                <a:solidFill>
                  <a:schemeClr val="tx1">
                    <a:lumMod val="50000"/>
                    <a:lumOff val="50000"/>
                  </a:schemeClr>
                </a:solidFill>
                <a:latin typeface="Arial" panose="020B0604020202020204" pitchFamily="34" charset="0"/>
                <a:ea typeface="思源黑体 CN Medium" panose="020B0600000000000000" pitchFamily="34" charset="-122"/>
                <a:cs typeface="+mn-ea"/>
                <a:sym typeface="Arial" panose="020B0604020202020204" pitchFamily="34" charset="0"/>
              </a:endParaRPr>
            </a:p>
          </p:txBody>
        </p:sp>
      </p:grpSp>
      <p:grpSp>
        <p:nvGrpSpPr>
          <p:cNvPr id="25" name="组合 24">
            <a:extLst>
              <a:ext uri="{FF2B5EF4-FFF2-40B4-BE49-F238E27FC236}">
                <a16:creationId xmlns:a16="http://schemas.microsoft.com/office/drawing/2014/main" id="{83C86C8D-100C-4172-A033-106C399D5F05}"/>
              </a:ext>
            </a:extLst>
          </p:cNvPr>
          <p:cNvGrpSpPr/>
          <p:nvPr/>
        </p:nvGrpSpPr>
        <p:grpSpPr>
          <a:xfrm>
            <a:off x="971574" y="2239555"/>
            <a:ext cx="2190980" cy="3374860"/>
            <a:chOff x="294890" y="1746738"/>
            <a:chExt cx="2559932" cy="3943168"/>
          </a:xfrm>
        </p:grpSpPr>
        <p:sp>
          <p:nvSpPr>
            <p:cNvPr id="26" name="label1">
              <a:extLst>
                <a:ext uri="{FF2B5EF4-FFF2-40B4-BE49-F238E27FC236}">
                  <a16:creationId xmlns:a16="http://schemas.microsoft.com/office/drawing/2014/main" id="{CC6F66AA-01C8-42A2-8F58-98E3F2DE5D51}"/>
                </a:ext>
              </a:extLst>
            </p:cNvPr>
            <p:cNvSpPr/>
            <p:nvPr/>
          </p:nvSpPr>
          <p:spPr>
            <a:xfrm rot="2700000">
              <a:off x="850956" y="1746737"/>
              <a:ext cx="1447798" cy="1447800"/>
            </a:xfrm>
            <a:prstGeom prst="roundRect">
              <a:avLst>
                <a:gd name="adj" fmla="val 13232"/>
              </a:avLst>
            </a:prstGeom>
            <a:solidFill>
              <a:srgbClr val="D92531"/>
            </a:solidFill>
            <a:ln w="19050">
              <a:noFill/>
            </a:ln>
            <a:effectLst>
              <a:outerShdw blurRad="1016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a:solidFill>
                    <a:schemeClr val="bg1"/>
                  </a:solidFill>
                  <a:latin typeface="Arial" panose="020B0604020202020204" pitchFamily="34" charset="0"/>
                  <a:ea typeface="思源黑体 CN Medium" panose="020B0600000000000000" pitchFamily="34" charset="-122"/>
                  <a:sym typeface="Arial" panose="020B0604020202020204" pitchFamily="34" charset="0"/>
                </a:rPr>
                <a:t>S</a:t>
              </a:r>
              <a:endParaRPr lang="zh-CN" altLang="en-US" sz="3200" dirty="0">
                <a:solidFill>
                  <a:schemeClr val="bg1"/>
                </a:solidFill>
                <a:latin typeface="Arial" panose="020B0604020202020204" pitchFamily="34" charset="0"/>
                <a:ea typeface="思源黑体 CN Medium" panose="020B0600000000000000" pitchFamily="34" charset="-122"/>
                <a:sym typeface="Arial" panose="020B0604020202020204" pitchFamily="34" charset="0"/>
              </a:endParaRPr>
            </a:p>
          </p:txBody>
        </p:sp>
        <p:cxnSp>
          <p:nvCxnSpPr>
            <p:cNvPr id="28" name="直接箭头连接符 27">
              <a:extLst>
                <a:ext uri="{FF2B5EF4-FFF2-40B4-BE49-F238E27FC236}">
                  <a16:creationId xmlns:a16="http://schemas.microsoft.com/office/drawing/2014/main" id="{D5271ED5-A697-49B5-8C2E-742AD52D47B6}"/>
                </a:ext>
              </a:extLst>
            </p:cNvPr>
            <p:cNvCxnSpPr/>
            <p:nvPr/>
          </p:nvCxnSpPr>
          <p:spPr>
            <a:xfrm>
              <a:off x="1574856" y="3541280"/>
              <a:ext cx="0" cy="576000"/>
            </a:xfrm>
            <a:prstGeom prst="straightConnector1">
              <a:avLst/>
            </a:prstGeom>
            <a:ln w="19050">
              <a:solidFill>
                <a:schemeClr val="bg1">
                  <a:lumMod val="75000"/>
                </a:schemeClr>
              </a:solidFill>
              <a:tailEnd type="triangle" w="lg" len="med"/>
            </a:ln>
          </p:spPr>
          <p:style>
            <a:lnRef idx="1">
              <a:schemeClr val="accent1"/>
            </a:lnRef>
            <a:fillRef idx="0">
              <a:schemeClr val="accent1"/>
            </a:fillRef>
            <a:effectRef idx="0">
              <a:schemeClr val="accent1"/>
            </a:effectRef>
            <a:fontRef idx="minor">
              <a:schemeClr val="tx1"/>
            </a:fontRef>
          </p:style>
        </p:cxnSp>
        <p:sp>
          <p:nvSpPr>
            <p:cNvPr id="29" name="item_title1">
              <a:extLst>
                <a:ext uri="{FF2B5EF4-FFF2-40B4-BE49-F238E27FC236}">
                  <a16:creationId xmlns:a16="http://schemas.microsoft.com/office/drawing/2014/main" id="{A0510180-0AB7-4E16-A78C-081A911771B7}"/>
                </a:ext>
              </a:extLst>
            </p:cNvPr>
            <p:cNvSpPr txBox="1"/>
            <p:nvPr/>
          </p:nvSpPr>
          <p:spPr>
            <a:xfrm>
              <a:off x="294890" y="4303628"/>
              <a:ext cx="2559932" cy="395565"/>
            </a:xfrm>
            <a:prstGeom prst="rect">
              <a:avLst/>
            </a:prstGeom>
            <a:noFill/>
          </p:spPr>
          <p:txBody>
            <a:bodyPr wrap="square" rtlCol="0">
              <a:spAutoFit/>
            </a:bodyPr>
            <a:lstStyle/>
            <a:p>
              <a:pPr algn="ctr"/>
              <a:r>
                <a:rPr lang="zh-CN" altLang="en-US" sz="1600" spc="-150" dirty="0">
                  <a:solidFill>
                    <a:schemeClr val="tx1">
                      <a:lumMod val="75000"/>
                      <a:lumOff val="25000"/>
                    </a:schemeClr>
                  </a:solidFill>
                  <a:latin typeface="Arial" panose="020B0604020202020204" pitchFamily="34" charset="0"/>
                  <a:ea typeface="思源黑体 CN Medium" panose="020B0600000000000000" pitchFamily="34" charset="-122"/>
                  <a:sym typeface="Arial" panose="020B0604020202020204" pitchFamily="34" charset="0"/>
                </a:rPr>
                <a:t>添加内容标题</a:t>
              </a:r>
            </a:p>
          </p:txBody>
        </p:sp>
        <p:sp>
          <p:nvSpPr>
            <p:cNvPr id="30" name="item_content1">
              <a:extLst>
                <a:ext uri="{FF2B5EF4-FFF2-40B4-BE49-F238E27FC236}">
                  <a16:creationId xmlns:a16="http://schemas.microsoft.com/office/drawing/2014/main" id="{00E742A5-5FDB-4FE0-AC5B-B77C4109A13B}"/>
                </a:ext>
              </a:extLst>
            </p:cNvPr>
            <p:cNvSpPr txBox="1"/>
            <p:nvPr/>
          </p:nvSpPr>
          <p:spPr>
            <a:xfrm>
              <a:off x="395991" y="4804604"/>
              <a:ext cx="2357731" cy="885302"/>
            </a:xfrm>
            <a:prstGeom prst="rect">
              <a:avLst/>
            </a:prstGeom>
            <a:noFill/>
          </p:spPr>
          <p:txBody>
            <a:bodyPr wrap="square" rtlCol="0">
              <a:spAutoFit/>
            </a:bodyPr>
            <a:lstStyle>
              <a:defPPr>
                <a:defRPr lang="zh-CN"/>
              </a:defPPr>
              <a:lvl1pPr algn="ctr">
                <a:lnSpc>
                  <a:spcPct val="150000"/>
                </a:lnSpc>
                <a:defRPr sz="1400">
                  <a:solidFill>
                    <a:schemeClr val="tx1">
                      <a:lumMod val="75000"/>
                      <a:lumOff val="25000"/>
                    </a:schemeClr>
                  </a:solidFill>
                  <a:latin typeface="字魂70号-灵悦黑体" panose="00000500000000000000" pitchFamily="2" charset="-122"/>
                  <a:ea typeface="字魂70号-灵悦黑体" panose="00000500000000000000" pitchFamily="2" charset="-122"/>
                  <a:cs typeface="+mn-ea"/>
                </a:defRPr>
              </a:lvl1pPr>
            </a:lstStyle>
            <a:p>
              <a:r>
                <a:rPr lang="zh-CN" altLang="en-US" sz="1000" dirty="0">
                  <a:solidFill>
                    <a:schemeClr val="tx1">
                      <a:lumMod val="50000"/>
                      <a:lumOff val="50000"/>
                    </a:schemeClr>
                  </a:solidFill>
                  <a:latin typeface="Arial" panose="020B0604020202020204" pitchFamily="34" charset="0"/>
                  <a:ea typeface="思源黑体 CN Medium" panose="020B0600000000000000" pitchFamily="34" charset="-122"/>
                  <a:sym typeface="Arial" panose="020B0604020202020204" pitchFamily="34" charset="0"/>
                </a:rPr>
                <a:t>请在此处输入您的文本，或者复制您的文本粘贴到此处请在此处输入您的文本。</a:t>
              </a:r>
              <a:endParaRPr lang="en-GB" altLang="zh-CN" sz="1000" dirty="0">
                <a:solidFill>
                  <a:schemeClr val="tx1">
                    <a:lumMod val="50000"/>
                    <a:lumOff val="50000"/>
                  </a:schemeClr>
                </a:solidFill>
                <a:latin typeface="Arial" panose="020B0604020202020204" pitchFamily="34" charset="0"/>
                <a:ea typeface="思源黑体 CN Medium" panose="020B0600000000000000" pitchFamily="34" charset="-122"/>
                <a:sym typeface="Arial" panose="020B0604020202020204" pitchFamily="34" charset="0"/>
              </a:endParaRPr>
            </a:p>
          </p:txBody>
        </p:sp>
      </p:grpSp>
      <p:grpSp>
        <p:nvGrpSpPr>
          <p:cNvPr id="3" name="组合 2">
            <a:extLst>
              <a:ext uri="{FF2B5EF4-FFF2-40B4-BE49-F238E27FC236}">
                <a16:creationId xmlns:a16="http://schemas.microsoft.com/office/drawing/2014/main" id="{00B65263-806C-2B9E-8B72-9242EDFB9ABB}"/>
              </a:ext>
            </a:extLst>
          </p:cNvPr>
          <p:cNvGrpSpPr/>
          <p:nvPr/>
        </p:nvGrpSpPr>
        <p:grpSpPr>
          <a:xfrm>
            <a:off x="355703" y="419427"/>
            <a:ext cx="3605397" cy="523220"/>
            <a:chOff x="355703" y="419427"/>
            <a:chExt cx="3605397" cy="523220"/>
          </a:xfrm>
        </p:grpSpPr>
        <p:sp>
          <p:nvSpPr>
            <p:cNvPr id="4" name="title">
              <a:extLst>
                <a:ext uri="{FF2B5EF4-FFF2-40B4-BE49-F238E27FC236}">
                  <a16:creationId xmlns:a16="http://schemas.microsoft.com/office/drawing/2014/main" id="{6482B3C5-1C0D-639E-CAA9-E701BEE77742}"/>
                </a:ext>
              </a:extLst>
            </p:cNvPr>
            <p:cNvSpPr txBox="1"/>
            <p:nvPr/>
          </p:nvSpPr>
          <p:spPr>
            <a:xfrm>
              <a:off x="838200" y="419427"/>
              <a:ext cx="3122900" cy="523220"/>
            </a:xfrm>
            <a:prstGeom prst="rect">
              <a:avLst/>
            </a:prstGeom>
            <a:noFill/>
          </p:spPr>
          <p:txBody>
            <a:bodyPr wrap="square" rtlCol="0">
              <a:spAutoFit/>
            </a:bodyPr>
            <a:lstStyle/>
            <a:p>
              <a:r>
                <a:rPr lang="zh-CN" altLang="en-US" sz="2800" dirty="0">
                  <a:solidFill>
                    <a:schemeClr val="tx1">
                      <a:lumMod val="75000"/>
                      <a:lumOff val="25000"/>
                    </a:schemeClr>
                  </a:solidFill>
                  <a:latin typeface="思源黑体 CN Bold" panose="020B0800000000000000" pitchFamily="34" charset="-122"/>
                  <a:ea typeface="思源黑体 CN Bold" panose="020B0800000000000000" pitchFamily="34" charset="-122"/>
                </a:rPr>
                <a:t>点击添加标题</a:t>
              </a:r>
            </a:p>
          </p:txBody>
        </p:sp>
        <p:sp>
          <p:nvSpPr>
            <p:cNvPr id="7" name="椭圆 6">
              <a:extLst>
                <a:ext uri="{FF2B5EF4-FFF2-40B4-BE49-F238E27FC236}">
                  <a16:creationId xmlns:a16="http://schemas.microsoft.com/office/drawing/2014/main" id="{52D38BAC-1979-5E28-F12C-B9DE4AD46C73}"/>
                </a:ext>
              </a:extLst>
            </p:cNvPr>
            <p:cNvSpPr/>
            <p:nvPr/>
          </p:nvSpPr>
          <p:spPr>
            <a:xfrm>
              <a:off x="355703" y="419427"/>
              <a:ext cx="482497" cy="523220"/>
            </a:xfrm>
            <a:prstGeom prst="ellipse">
              <a:avLst/>
            </a:prstGeom>
            <a:solidFill>
              <a:srgbClr val="D925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92531"/>
                </a:solidFill>
              </a:endParaRPr>
            </a:p>
          </p:txBody>
        </p:sp>
      </p:grpSp>
    </p:spTree>
    <p:extLst>
      <p:ext uri="{BB962C8B-B14F-4D97-AF65-F5344CB8AC3E}">
        <p14:creationId xmlns:p14="http://schemas.microsoft.com/office/powerpoint/2010/main" val="4053318803"/>
      </p:ext>
    </p:extLst>
  </p:cSld>
  <p:clrMapOvr>
    <a:masterClrMapping/>
  </p:clrMapOvr>
  <p:transition spd="slow" advClick="0" advTm="3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up)">
                                      <p:cBhvr>
                                        <p:cTn id="7" dur="500"/>
                                        <p:tgtEl>
                                          <p:spTgt spid="25"/>
                                        </p:tgtEl>
                                      </p:cBhvr>
                                    </p:animEffect>
                                  </p:childTnLst>
                                </p:cTn>
                              </p:par>
                            </p:childTnLst>
                          </p:cTn>
                        </p:par>
                        <p:par>
                          <p:cTn id="8" fill="hold">
                            <p:stCondLst>
                              <p:cond delay="500"/>
                            </p:stCondLst>
                            <p:childTnLst>
                              <p:par>
                                <p:cTn id="9" presetID="22" presetClass="entr" presetSubtype="1"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up)">
                                      <p:cBhvr>
                                        <p:cTn id="11" dur="500"/>
                                        <p:tgtEl>
                                          <p:spTgt spid="5"/>
                                        </p:tgtEl>
                                      </p:cBhvr>
                                    </p:animEffect>
                                  </p:childTnLst>
                                </p:cTn>
                              </p:par>
                            </p:childTnLst>
                          </p:cTn>
                        </p:par>
                        <p:par>
                          <p:cTn id="12" fill="hold">
                            <p:stCondLst>
                              <p:cond delay="1000"/>
                            </p:stCondLst>
                            <p:childTnLst>
                              <p:par>
                                <p:cTn id="13" presetID="22" presetClass="entr" presetSubtype="1" fill="hold" nodeType="after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wipe(up)">
                                      <p:cBhvr>
                                        <p:cTn id="15" dur="500"/>
                                        <p:tgtEl>
                                          <p:spTgt spid="13"/>
                                        </p:tgtEl>
                                      </p:cBhvr>
                                    </p:animEffect>
                                  </p:childTnLst>
                                </p:cTn>
                              </p:par>
                            </p:childTnLst>
                          </p:cTn>
                        </p:par>
                        <p:par>
                          <p:cTn id="16" fill="hold">
                            <p:stCondLst>
                              <p:cond delay="1500"/>
                            </p:stCondLst>
                            <p:childTnLst>
                              <p:par>
                                <p:cTn id="17" presetID="22" presetClass="entr" presetSubtype="1" fill="hold" nodeType="afterEffect">
                                  <p:stCondLst>
                                    <p:cond delay="0"/>
                                  </p:stCondLst>
                                  <p:childTnLst>
                                    <p:set>
                                      <p:cBhvr>
                                        <p:cTn id="18" dur="1" fill="hold">
                                          <p:stCondLst>
                                            <p:cond delay="0"/>
                                          </p:stCondLst>
                                        </p:cTn>
                                        <p:tgtEl>
                                          <p:spTgt spid="19"/>
                                        </p:tgtEl>
                                        <p:attrNameLst>
                                          <p:attrName>style.visibility</p:attrName>
                                        </p:attrNameLst>
                                      </p:cBhvr>
                                      <p:to>
                                        <p:strVal val="visible"/>
                                      </p:to>
                                    </p:set>
                                    <p:animEffect transition="in" filter="wipe(up)">
                                      <p:cBhvr>
                                        <p:cTn id="19"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ISLIDE.DIAGRAM" val="#803378;"/>
</p:tagLst>
</file>

<file path=ppt/tags/tag2.xml><?xml version="1.0" encoding="utf-8"?>
<p:tagLst xmlns:a="http://schemas.openxmlformats.org/drawingml/2006/main" xmlns:r="http://schemas.openxmlformats.org/officeDocument/2006/relationships" xmlns:p="http://schemas.openxmlformats.org/presentationml/2006/main">
  <p:tag name="ISLIDE.DIAGRAM" val="#803378;"/>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思源黑体 CN Medium">
      <a:majorFont>
        <a:latin typeface="思源黑体 CN Medium"/>
        <a:ea typeface="思源黑体 CN Medium"/>
        <a:cs typeface=""/>
      </a:majorFont>
      <a:minorFont>
        <a:latin typeface="Arial"/>
        <a:ea typeface="思源黑体 CN Medium"/>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436</TotalTime>
  <Words>1047</Words>
  <Application>Microsoft Macintosh PowerPoint</Application>
  <PresentationFormat>宽屏</PresentationFormat>
  <Paragraphs>126</Paragraphs>
  <Slides>13</Slides>
  <Notes>6</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13</vt:i4>
      </vt:variant>
    </vt:vector>
  </HeadingPairs>
  <TitlesOfParts>
    <vt:vector size="21" baseType="lpstr">
      <vt:lpstr>思源黑体 CN Bold</vt:lpstr>
      <vt:lpstr>思源黑体 CN Heavy</vt:lpstr>
      <vt:lpstr>思源黑体 CN Normal</vt:lpstr>
      <vt:lpstr>字魂36号-正文宋楷</vt:lpstr>
      <vt:lpstr>PingFang SC</vt:lpstr>
      <vt:lpstr>Arial</vt:lpstr>
      <vt:lpstr>Calibri</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微软中国</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dc:creator>
  <cp:lastModifiedBy>T169763</cp:lastModifiedBy>
  <cp:revision>86</cp:revision>
  <dcterms:created xsi:type="dcterms:W3CDTF">2021-12-16T11:59:14Z</dcterms:created>
  <dcterms:modified xsi:type="dcterms:W3CDTF">2025-10-27T06:59:41Z</dcterms:modified>
</cp:coreProperties>
</file>