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handoutMasterIdLst>
    <p:handoutMasterId r:id="rId17"/>
  </p:handoutMasterIdLst>
  <p:sldIdLst>
    <p:sldId id="337" r:id="rId3"/>
    <p:sldId id="330" r:id="rId4"/>
    <p:sldId id="332" r:id="rId5"/>
    <p:sldId id="331" r:id="rId6"/>
    <p:sldId id="284" r:id="rId7"/>
    <p:sldId id="282" r:id="rId8"/>
    <p:sldId id="274" r:id="rId9"/>
    <p:sldId id="278" r:id="rId10"/>
    <p:sldId id="289" r:id="rId11"/>
    <p:sldId id="285" r:id="rId12"/>
    <p:sldId id="338" r:id="rId13"/>
    <p:sldId id="339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315B"/>
    <a:srgbClr val="1294DA"/>
    <a:srgbClr val="0CA0DE"/>
    <a:srgbClr val="004D90"/>
    <a:srgbClr val="024C8D"/>
    <a:srgbClr val="179CDC"/>
    <a:srgbClr val="015CA2"/>
    <a:srgbClr val="1E4A7A"/>
    <a:srgbClr val="A0B2C5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208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7758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25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5712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5916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771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597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088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1032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7750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5838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7174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4292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989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03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33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222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4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">
            <a:extLst>
              <a:ext uri="{FF2B5EF4-FFF2-40B4-BE49-F238E27FC236}">
                <a16:creationId xmlns:a16="http://schemas.microsoft.com/office/drawing/2014/main" id="{A03B64E7-2A5B-F8A8-0870-3725EE785F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rPr kumimoji="1" lang="en-US" altLang="zh-CN" dirty="0">
                <a:latin typeface="PingFang SC" panose="020B0400000000000000" pitchFamily="34" charset="-122"/>
                <a:ea typeface="PingFang SC" panose="020B0400000000000000" pitchFamily="34" charset="-122"/>
              </a:rPr>
              <a:t>content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8D408F1-42B9-F973-814A-C363DA5A6DF6}"/>
              </a:ext>
            </a:extLst>
          </p:cNvPr>
          <p:cNvGrpSpPr/>
          <p:nvPr/>
        </p:nvGrpSpPr>
        <p:grpSpPr>
          <a:xfrm>
            <a:off x="385011" y="504250"/>
            <a:ext cx="10968788" cy="584775"/>
            <a:chOff x="385011" y="504250"/>
            <a:chExt cx="10968788" cy="584775"/>
          </a:xfrm>
        </p:grpSpPr>
        <p:sp>
          <p:nvSpPr>
            <p:cNvPr id="10" name="title">
              <a:extLst>
                <a:ext uri="{FF2B5EF4-FFF2-40B4-BE49-F238E27FC236}">
                  <a16:creationId xmlns:a16="http://schemas.microsoft.com/office/drawing/2014/main" id="{D6106DE2-177A-A2D1-EA45-521DB2096383}"/>
                </a:ext>
              </a:extLst>
            </p:cNvPr>
            <p:cNvSpPr txBox="1"/>
            <p:nvPr/>
          </p:nvSpPr>
          <p:spPr>
            <a:xfrm>
              <a:off x="1094286" y="504250"/>
              <a:ext cx="102595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4BFCB09-6D1D-932E-FEF1-AA060792B6E3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ïŝliďê">
            <a:extLst>
              <a:ext uri="{FF2B5EF4-FFF2-40B4-BE49-F238E27FC236}">
                <a16:creationId xmlns:a16="http://schemas.microsoft.com/office/drawing/2014/main" id="{C16371ED-7183-4BA1-FDDE-C89F8E1C8949}"/>
              </a:ext>
            </a:extLst>
          </p:cNvPr>
          <p:cNvSpPr/>
          <p:nvPr/>
        </p:nvSpPr>
        <p:spPr>
          <a:xfrm rot="9293031">
            <a:off x="7935210" y="5963823"/>
            <a:ext cx="4122207" cy="1755429"/>
          </a:xfrm>
          <a:custGeom>
            <a:avLst/>
            <a:gdLst>
              <a:gd name="connsiteX0" fmla="*/ 4122208 w 4122207"/>
              <a:gd name="connsiteY0" fmla="*/ 1684350 h 1755429"/>
              <a:gd name="connsiteX1" fmla="*/ 3338009 w 4122207"/>
              <a:gd name="connsiteY1" fmla="*/ 1643275 h 1755429"/>
              <a:gd name="connsiteX2" fmla="*/ 3029514 w 4122207"/>
              <a:gd name="connsiteY2" fmla="*/ 1450137 h 1755429"/>
              <a:gd name="connsiteX3" fmla="*/ 2596340 w 4122207"/>
              <a:gd name="connsiteY3" fmla="*/ 1208933 h 1755429"/>
              <a:gd name="connsiteX4" fmla="*/ 1629783 w 4122207"/>
              <a:gd name="connsiteY4" fmla="*/ 1354297 h 1755429"/>
              <a:gd name="connsiteX5" fmla="*/ 674295 w 4122207"/>
              <a:gd name="connsiteY5" fmla="*/ 1500243 h 1755429"/>
              <a:gd name="connsiteX6" fmla="*/ 33710 w 4122207"/>
              <a:gd name="connsiteY6" fmla="*/ 695646 h 1755429"/>
              <a:gd name="connsiteX7" fmla="*/ 66337 w 4122207"/>
              <a:gd name="connsiteY7" fmla="*/ 0 h 1755429"/>
              <a:gd name="connsiteX8" fmla="*/ 52063 w 4122207"/>
              <a:gd name="connsiteY8" fmla="*/ 0 h 1755429"/>
              <a:gd name="connsiteX9" fmla="*/ 20019 w 4122207"/>
              <a:gd name="connsiteY9" fmla="*/ 697977 h 1755429"/>
              <a:gd name="connsiteX10" fmla="*/ 670508 w 4122207"/>
              <a:gd name="connsiteY10" fmla="*/ 1513934 h 1755429"/>
              <a:gd name="connsiteX11" fmla="*/ 1634735 w 4122207"/>
              <a:gd name="connsiteY11" fmla="*/ 1367697 h 1755429"/>
              <a:gd name="connsiteX12" fmla="*/ 2592262 w 4122207"/>
              <a:gd name="connsiteY12" fmla="*/ 1222625 h 1755429"/>
              <a:gd name="connsiteX13" fmla="*/ 3021358 w 4122207"/>
              <a:gd name="connsiteY13" fmla="*/ 1461790 h 1755429"/>
              <a:gd name="connsiteX14" fmla="*/ 3331891 w 4122207"/>
              <a:gd name="connsiteY14" fmla="*/ 1656093 h 1755429"/>
              <a:gd name="connsiteX15" fmla="*/ 3781961 w 4122207"/>
              <a:gd name="connsiteY15" fmla="*/ 1755429 h 1755429"/>
              <a:gd name="connsiteX16" fmla="*/ 4122208 w 4122207"/>
              <a:gd name="connsiteY16" fmla="*/ 1699498 h 1755429"/>
              <a:gd name="connsiteX17" fmla="*/ 4122208 w 4122207"/>
              <a:gd name="connsiteY17" fmla="*/ 1684350 h 175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22207" h="1755429">
                <a:moveTo>
                  <a:pt x="4122208" y="1684350"/>
                </a:moveTo>
                <a:cubicBezTo>
                  <a:pt x="3869644" y="1772325"/>
                  <a:pt x="3579502" y="1757760"/>
                  <a:pt x="3338009" y="1643275"/>
                </a:cubicBezTo>
                <a:cubicBezTo>
                  <a:pt x="3229060" y="1591422"/>
                  <a:pt x="3127685" y="1519760"/>
                  <a:pt x="3029514" y="1450137"/>
                </a:cubicBezTo>
                <a:cubicBezTo>
                  <a:pt x="2895222" y="1354879"/>
                  <a:pt x="2756268" y="1256417"/>
                  <a:pt x="2596340" y="1208933"/>
                </a:cubicBezTo>
                <a:cubicBezTo>
                  <a:pt x="2277068" y="1114258"/>
                  <a:pt x="1947891" y="1236316"/>
                  <a:pt x="1629783" y="1354297"/>
                </a:cubicBezTo>
                <a:cubicBezTo>
                  <a:pt x="1314588" y="1471112"/>
                  <a:pt x="988616" y="1592005"/>
                  <a:pt x="674295" y="1500243"/>
                </a:cubicBezTo>
                <a:cubicBezTo>
                  <a:pt x="307831" y="1393332"/>
                  <a:pt x="88476" y="1019000"/>
                  <a:pt x="33710" y="695646"/>
                </a:cubicBezTo>
                <a:cubicBezTo>
                  <a:pt x="-5907" y="460560"/>
                  <a:pt x="18854" y="220230"/>
                  <a:pt x="66337" y="0"/>
                </a:cubicBezTo>
                <a:lnTo>
                  <a:pt x="52063" y="0"/>
                </a:lnTo>
                <a:cubicBezTo>
                  <a:pt x="4580" y="220812"/>
                  <a:pt x="-19890" y="462016"/>
                  <a:pt x="20019" y="697977"/>
                </a:cubicBezTo>
                <a:cubicBezTo>
                  <a:pt x="75367" y="1025700"/>
                  <a:pt x="298217" y="1405276"/>
                  <a:pt x="670508" y="1513934"/>
                </a:cubicBezTo>
                <a:cubicBezTo>
                  <a:pt x="989198" y="1606862"/>
                  <a:pt x="1317502" y="1485386"/>
                  <a:pt x="1634735" y="1367697"/>
                </a:cubicBezTo>
                <a:cubicBezTo>
                  <a:pt x="1950804" y="1250591"/>
                  <a:pt x="2277359" y="1129406"/>
                  <a:pt x="2592262" y="1222625"/>
                </a:cubicBezTo>
                <a:cubicBezTo>
                  <a:pt x="2750151" y="1269526"/>
                  <a:pt x="2887939" y="1367114"/>
                  <a:pt x="3021358" y="1461790"/>
                </a:cubicBezTo>
                <a:cubicBezTo>
                  <a:pt x="3119820" y="1531704"/>
                  <a:pt x="3221777" y="1603657"/>
                  <a:pt x="3331891" y="1656093"/>
                </a:cubicBezTo>
                <a:cubicBezTo>
                  <a:pt x="3471136" y="1722220"/>
                  <a:pt x="3626694" y="1755429"/>
                  <a:pt x="3781961" y="1755429"/>
                </a:cubicBezTo>
                <a:cubicBezTo>
                  <a:pt x="3897610" y="1755429"/>
                  <a:pt x="4013259" y="1736786"/>
                  <a:pt x="4122208" y="1699498"/>
                </a:cubicBezTo>
                <a:lnTo>
                  <a:pt x="4122208" y="1684350"/>
                </a:lnTo>
                <a:close/>
              </a:path>
            </a:pathLst>
          </a:custGeom>
          <a:solidFill>
            <a:schemeClr val="accent4"/>
          </a:solidFill>
          <a:ln w="12700" cap="flat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" name="ï$1iďê">
            <a:extLst>
              <a:ext uri="{FF2B5EF4-FFF2-40B4-BE49-F238E27FC236}">
                <a16:creationId xmlns:a16="http://schemas.microsoft.com/office/drawing/2014/main" id="{EB29B91D-D67A-24DE-1D3C-E4D71C8F2BC5}"/>
              </a:ext>
            </a:extLst>
          </p:cNvPr>
          <p:cNvSpPr/>
          <p:nvPr/>
        </p:nvSpPr>
        <p:spPr>
          <a:xfrm rot="16200000" flipV="1">
            <a:off x="10959570" y="3729022"/>
            <a:ext cx="1625600" cy="812800"/>
          </a:xfrm>
          <a:custGeom>
            <a:avLst/>
            <a:gdLst>
              <a:gd name="connsiteX0" fmla="*/ 0 w 1625600"/>
              <a:gd name="connsiteY0" fmla="*/ 0 h 812800"/>
              <a:gd name="connsiteX1" fmla="*/ 146743 w 1625600"/>
              <a:gd name="connsiteY1" fmla="*/ 0 h 812800"/>
              <a:gd name="connsiteX2" fmla="*/ 812800 w 1625600"/>
              <a:gd name="connsiteY2" fmla="*/ 666057 h 812800"/>
              <a:gd name="connsiteX3" fmla="*/ 1478857 w 1625600"/>
              <a:gd name="connsiteY3" fmla="*/ 0 h 812800"/>
              <a:gd name="connsiteX4" fmla="*/ 1625600 w 1625600"/>
              <a:gd name="connsiteY4" fmla="*/ 0 h 812800"/>
              <a:gd name="connsiteX5" fmla="*/ 812800 w 1625600"/>
              <a:gd name="connsiteY5" fmla="*/ 812800 h 812800"/>
              <a:gd name="connsiteX6" fmla="*/ 0 w 1625600"/>
              <a:gd name="connsiteY6" fmla="*/ 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600" h="812800">
                <a:moveTo>
                  <a:pt x="0" y="0"/>
                </a:moveTo>
                <a:lnTo>
                  <a:pt x="146743" y="0"/>
                </a:lnTo>
                <a:cubicBezTo>
                  <a:pt x="146743" y="367853"/>
                  <a:pt x="444947" y="666057"/>
                  <a:pt x="812800" y="666057"/>
                </a:cubicBezTo>
                <a:cubicBezTo>
                  <a:pt x="1180653" y="666057"/>
                  <a:pt x="1478857" y="367853"/>
                  <a:pt x="1478857" y="0"/>
                </a:cubicBezTo>
                <a:lnTo>
                  <a:pt x="1625600" y="0"/>
                </a:lnTo>
                <a:cubicBezTo>
                  <a:pt x="1625600" y="448897"/>
                  <a:pt x="1261697" y="812800"/>
                  <a:pt x="812800" y="812800"/>
                </a:cubicBezTo>
                <a:cubicBezTo>
                  <a:pt x="363903" y="812800"/>
                  <a:pt x="0" y="448897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14" name="îṥ1íḓé">
            <a:extLst>
              <a:ext uri="{FF2B5EF4-FFF2-40B4-BE49-F238E27FC236}">
                <a16:creationId xmlns:a16="http://schemas.microsoft.com/office/drawing/2014/main" id="{6992D5F6-5AEA-550A-4EEA-22BF6E653419}"/>
              </a:ext>
            </a:extLst>
          </p:cNvPr>
          <p:cNvSpPr/>
          <p:nvPr/>
        </p:nvSpPr>
        <p:spPr>
          <a:xfrm>
            <a:off x="10575004" y="4716392"/>
            <a:ext cx="943896" cy="242542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1400" b="1" dirty="0">
              <a:solidFill>
                <a:srgbClr val="5747E1"/>
              </a:solidFill>
            </a:endParaRPr>
          </a:p>
        </p:txBody>
      </p:sp>
      <p:sp>
        <p:nvSpPr>
          <p:cNvPr id="15" name="îSḻiḋé">
            <a:extLst>
              <a:ext uri="{FF2B5EF4-FFF2-40B4-BE49-F238E27FC236}">
                <a16:creationId xmlns:a16="http://schemas.microsoft.com/office/drawing/2014/main" id="{116BECEB-01A7-F8FA-FD85-67D74A79B3DC}"/>
              </a:ext>
            </a:extLst>
          </p:cNvPr>
          <p:cNvSpPr/>
          <p:nvPr/>
        </p:nvSpPr>
        <p:spPr>
          <a:xfrm flipV="1">
            <a:off x="0" y="-15947"/>
            <a:ext cx="617828" cy="3175126"/>
          </a:xfrm>
          <a:custGeom>
            <a:avLst/>
            <a:gdLst>
              <a:gd name="connsiteX0" fmla="*/ 0 w 471948"/>
              <a:gd name="connsiteY0" fmla="*/ 2425423 h 2425423"/>
              <a:gd name="connsiteX1" fmla="*/ 471948 w 471948"/>
              <a:gd name="connsiteY1" fmla="*/ 1953475 h 2425423"/>
              <a:gd name="connsiteX2" fmla="*/ 471948 w 471948"/>
              <a:gd name="connsiteY2" fmla="*/ 471948 h 2425423"/>
              <a:gd name="connsiteX3" fmla="*/ 0 w 471948"/>
              <a:gd name="connsiteY3" fmla="*/ 0 h 2425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948" h="2425423">
                <a:moveTo>
                  <a:pt x="0" y="2425423"/>
                </a:moveTo>
                <a:cubicBezTo>
                  <a:pt x="260650" y="2425423"/>
                  <a:pt x="471948" y="2214125"/>
                  <a:pt x="471948" y="1953475"/>
                </a:cubicBezTo>
                <a:lnTo>
                  <a:pt x="471948" y="471948"/>
                </a:lnTo>
                <a:cubicBezTo>
                  <a:pt x="471948" y="211298"/>
                  <a:pt x="26065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1400" b="1" dirty="0">
              <a:solidFill>
                <a:srgbClr val="5747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69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arrow2">
            <a:extLst>
              <a:ext uri="{FF2B5EF4-FFF2-40B4-BE49-F238E27FC236}">
                <a16:creationId xmlns:a16="http://schemas.microsoft.com/office/drawing/2014/main" id="{B0D6A611-CF2B-48E6-A36E-79A14763D2C3}"/>
              </a:ext>
            </a:extLst>
          </p:cNvPr>
          <p:cNvGrpSpPr/>
          <p:nvPr/>
        </p:nvGrpSpPr>
        <p:grpSpPr>
          <a:xfrm>
            <a:off x="3824458" y="2317350"/>
            <a:ext cx="565696" cy="341153"/>
            <a:chOff x="3970109" y="2700164"/>
            <a:chExt cx="565696" cy="341153"/>
          </a:xfrm>
        </p:grpSpPr>
        <p:sp>
          <p:nvSpPr>
            <p:cNvPr id="27" name="íśļiḍe">
              <a:extLst>
                <a:ext uri="{FF2B5EF4-FFF2-40B4-BE49-F238E27FC236}">
                  <a16:creationId xmlns:a16="http://schemas.microsoft.com/office/drawing/2014/main" id="{F11D349A-A3A9-4133-BAB5-F9DBC1C9CDD8}"/>
                </a:ext>
              </a:extLst>
            </p:cNvPr>
            <p:cNvSpPr/>
            <p:nvPr/>
          </p:nvSpPr>
          <p:spPr>
            <a:xfrm>
              <a:off x="3970109" y="2700164"/>
              <a:ext cx="341155" cy="341153"/>
            </a:xfrm>
            <a:prstGeom prst="chevron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28" name="îṩḻîďè">
              <a:extLst>
                <a:ext uri="{FF2B5EF4-FFF2-40B4-BE49-F238E27FC236}">
                  <a16:creationId xmlns:a16="http://schemas.microsoft.com/office/drawing/2014/main" id="{B35866AE-4892-4656-9948-92A2EADADC65}"/>
                </a:ext>
              </a:extLst>
            </p:cNvPr>
            <p:cNvSpPr/>
            <p:nvPr/>
          </p:nvSpPr>
          <p:spPr>
            <a:xfrm>
              <a:off x="4194650" y="2700164"/>
              <a:ext cx="341155" cy="341153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29" name="arrow3">
            <a:extLst>
              <a:ext uri="{FF2B5EF4-FFF2-40B4-BE49-F238E27FC236}">
                <a16:creationId xmlns:a16="http://schemas.microsoft.com/office/drawing/2014/main" id="{AB02E2C8-D768-4FAB-BE4C-937DCB1820B2}"/>
              </a:ext>
            </a:extLst>
          </p:cNvPr>
          <p:cNvGrpSpPr/>
          <p:nvPr/>
        </p:nvGrpSpPr>
        <p:grpSpPr>
          <a:xfrm>
            <a:off x="7444294" y="2317350"/>
            <a:ext cx="565696" cy="341153"/>
            <a:chOff x="7437209" y="2700164"/>
            <a:chExt cx="565696" cy="341153"/>
          </a:xfrm>
        </p:grpSpPr>
        <p:sp>
          <p:nvSpPr>
            <p:cNvPr id="30" name="íśļiḍe">
              <a:extLst>
                <a:ext uri="{FF2B5EF4-FFF2-40B4-BE49-F238E27FC236}">
                  <a16:creationId xmlns:a16="http://schemas.microsoft.com/office/drawing/2014/main" id="{8B75692F-520D-41E8-B4A3-174D3B9F6BDC}"/>
                </a:ext>
              </a:extLst>
            </p:cNvPr>
            <p:cNvSpPr/>
            <p:nvPr/>
          </p:nvSpPr>
          <p:spPr>
            <a:xfrm>
              <a:off x="7437209" y="2700164"/>
              <a:ext cx="341155" cy="341153"/>
            </a:xfrm>
            <a:prstGeom prst="chevron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31" name="îṩḻîďè">
              <a:extLst>
                <a:ext uri="{FF2B5EF4-FFF2-40B4-BE49-F238E27FC236}">
                  <a16:creationId xmlns:a16="http://schemas.microsoft.com/office/drawing/2014/main" id="{EF5BC6AC-5904-40DC-83D4-FF297BCC289E}"/>
                </a:ext>
              </a:extLst>
            </p:cNvPr>
            <p:cNvSpPr/>
            <p:nvPr/>
          </p:nvSpPr>
          <p:spPr>
            <a:xfrm>
              <a:off x="7661750" y="2700164"/>
              <a:ext cx="341155" cy="341153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32" name="arrow5">
            <a:extLst>
              <a:ext uri="{FF2B5EF4-FFF2-40B4-BE49-F238E27FC236}">
                <a16:creationId xmlns:a16="http://schemas.microsoft.com/office/drawing/2014/main" id="{1B5C26E3-8C93-4FA4-B4F3-57A048210B58}"/>
              </a:ext>
            </a:extLst>
          </p:cNvPr>
          <p:cNvGrpSpPr/>
          <p:nvPr/>
        </p:nvGrpSpPr>
        <p:grpSpPr>
          <a:xfrm>
            <a:off x="3824458" y="4438250"/>
            <a:ext cx="565696" cy="341153"/>
            <a:chOff x="3970109" y="2700164"/>
            <a:chExt cx="565696" cy="341153"/>
          </a:xfrm>
        </p:grpSpPr>
        <p:sp>
          <p:nvSpPr>
            <p:cNvPr id="33" name="íśļiḍe">
              <a:extLst>
                <a:ext uri="{FF2B5EF4-FFF2-40B4-BE49-F238E27FC236}">
                  <a16:creationId xmlns:a16="http://schemas.microsoft.com/office/drawing/2014/main" id="{29317796-3D9E-4768-9EB2-5E5561ADEA3F}"/>
                </a:ext>
              </a:extLst>
            </p:cNvPr>
            <p:cNvSpPr/>
            <p:nvPr/>
          </p:nvSpPr>
          <p:spPr>
            <a:xfrm>
              <a:off x="3970109" y="2700164"/>
              <a:ext cx="341155" cy="341153"/>
            </a:xfrm>
            <a:prstGeom prst="chevron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34" name="îṩḻîďè">
              <a:extLst>
                <a:ext uri="{FF2B5EF4-FFF2-40B4-BE49-F238E27FC236}">
                  <a16:creationId xmlns:a16="http://schemas.microsoft.com/office/drawing/2014/main" id="{33E3A5E9-BA12-4046-B37A-1CAC0D1F0531}"/>
                </a:ext>
              </a:extLst>
            </p:cNvPr>
            <p:cNvSpPr/>
            <p:nvPr/>
          </p:nvSpPr>
          <p:spPr>
            <a:xfrm>
              <a:off x="4194650" y="2700164"/>
              <a:ext cx="341155" cy="341153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35" name="arrow6">
            <a:extLst>
              <a:ext uri="{FF2B5EF4-FFF2-40B4-BE49-F238E27FC236}">
                <a16:creationId xmlns:a16="http://schemas.microsoft.com/office/drawing/2014/main" id="{790FFA46-25E9-4BEB-8CD6-CEB03C0AA07B}"/>
              </a:ext>
            </a:extLst>
          </p:cNvPr>
          <p:cNvGrpSpPr/>
          <p:nvPr/>
        </p:nvGrpSpPr>
        <p:grpSpPr>
          <a:xfrm>
            <a:off x="7444294" y="4438250"/>
            <a:ext cx="565696" cy="341153"/>
            <a:chOff x="7437209" y="2700164"/>
            <a:chExt cx="565696" cy="341153"/>
          </a:xfrm>
        </p:grpSpPr>
        <p:sp>
          <p:nvSpPr>
            <p:cNvPr id="36" name="íśļiḍe">
              <a:extLst>
                <a:ext uri="{FF2B5EF4-FFF2-40B4-BE49-F238E27FC236}">
                  <a16:creationId xmlns:a16="http://schemas.microsoft.com/office/drawing/2014/main" id="{0EBF4EC7-E0F9-4F72-A499-B7B35359BA4C}"/>
                </a:ext>
              </a:extLst>
            </p:cNvPr>
            <p:cNvSpPr/>
            <p:nvPr/>
          </p:nvSpPr>
          <p:spPr>
            <a:xfrm>
              <a:off x="7437209" y="2700164"/>
              <a:ext cx="341155" cy="341153"/>
            </a:xfrm>
            <a:prstGeom prst="chevron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37" name="îṩḻîďè">
              <a:extLst>
                <a:ext uri="{FF2B5EF4-FFF2-40B4-BE49-F238E27FC236}">
                  <a16:creationId xmlns:a16="http://schemas.microsoft.com/office/drawing/2014/main" id="{602A6B08-3F22-42DE-83C0-E591146C459E}"/>
                </a:ext>
              </a:extLst>
            </p:cNvPr>
            <p:cNvSpPr/>
            <p:nvPr/>
          </p:nvSpPr>
          <p:spPr>
            <a:xfrm>
              <a:off x="7661750" y="2700164"/>
              <a:ext cx="341155" cy="341153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39" name="outside_box1">
            <a:extLst>
              <a:ext uri="{FF2B5EF4-FFF2-40B4-BE49-F238E27FC236}">
                <a16:creationId xmlns:a16="http://schemas.microsoft.com/office/drawing/2014/main" id="{970A07FB-5BC8-4A2A-A7BF-8D8B5D8FE4ED}"/>
              </a:ext>
            </a:extLst>
          </p:cNvPr>
          <p:cNvGrpSpPr/>
          <p:nvPr/>
        </p:nvGrpSpPr>
        <p:grpSpPr>
          <a:xfrm>
            <a:off x="1148617" y="1666951"/>
            <a:ext cx="2297542" cy="1605945"/>
            <a:chOff x="1337189" y="2049765"/>
            <a:chExt cx="2297542" cy="1605945"/>
          </a:xfrm>
        </p:grpSpPr>
        <p:sp>
          <p:nvSpPr>
            <p:cNvPr id="43" name="ïşḷïḓè">
              <a:extLst>
                <a:ext uri="{FF2B5EF4-FFF2-40B4-BE49-F238E27FC236}">
                  <a16:creationId xmlns:a16="http://schemas.microsoft.com/office/drawing/2014/main" id="{594BF004-91C1-490A-8098-CB6AAB4519DD}"/>
                </a:ext>
              </a:extLst>
            </p:cNvPr>
            <p:cNvSpPr/>
            <p:nvPr/>
          </p:nvSpPr>
          <p:spPr>
            <a:xfrm>
              <a:off x="1337190" y="2049765"/>
              <a:ext cx="2297541" cy="1605945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endParaRPr lang="en-US" altLang="zh-CN" b="1" dirty="0">
                <a:solidFill>
                  <a:schemeClr val="accent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44" name="íṡ1ïḍe">
              <a:extLst>
                <a:ext uri="{FF2B5EF4-FFF2-40B4-BE49-F238E27FC236}">
                  <a16:creationId xmlns:a16="http://schemas.microsoft.com/office/drawing/2014/main" id="{7A7BAD18-26D6-4BB6-90B2-635728C1722F}"/>
                </a:ext>
              </a:extLst>
            </p:cNvPr>
            <p:cNvSpPr/>
            <p:nvPr/>
          </p:nvSpPr>
          <p:spPr>
            <a:xfrm>
              <a:off x="1337189" y="2245191"/>
              <a:ext cx="2297542" cy="1410519"/>
            </a:xfrm>
            <a:custGeom>
              <a:avLst/>
              <a:gdLst>
                <a:gd name="connsiteX0" fmla="*/ 952500 w 2781301"/>
                <a:gd name="connsiteY0" fmla="*/ 223837 h 1947863"/>
                <a:gd name="connsiteX1" fmla="*/ 952500 w 2781301"/>
                <a:gd name="connsiteY1" fmla="*/ 223838 h 1947863"/>
                <a:gd name="connsiteX2" fmla="*/ 952500 w 2781301"/>
                <a:gd name="connsiteY2" fmla="*/ 223838 h 1947863"/>
                <a:gd name="connsiteX3" fmla="*/ 1176338 w 2781301"/>
                <a:gd name="connsiteY3" fmla="*/ 0 h 1947863"/>
                <a:gd name="connsiteX4" fmla="*/ 2557463 w 2781301"/>
                <a:gd name="connsiteY4" fmla="*/ 0 h 1947863"/>
                <a:gd name="connsiteX5" fmla="*/ 2781301 w 2781301"/>
                <a:gd name="connsiteY5" fmla="*/ 223838 h 1947863"/>
                <a:gd name="connsiteX6" fmla="*/ 2781300 w 2781301"/>
                <a:gd name="connsiteY6" fmla="*/ 223838 h 1947863"/>
                <a:gd name="connsiteX7" fmla="*/ 2778489 w 2781301"/>
                <a:gd name="connsiteY7" fmla="*/ 237762 h 1947863"/>
                <a:gd name="connsiteX8" fmla="*/ 2781300 w 2781301"/>
                <a:gd name="connsiteY8" fmla="*/ 265648 h 1947863"/>
                <a:gd name="connsiteX9" fmla="*/ 2781300 w 2781301"/>
                <a:gd name="connsiteY9" fmla="*/ 511181 h 1947863"/>
                <a:gd name="connsiteX10" fmla="*/ 2781300 w 2781301"/>
                <a:gd name="connsiteY10" fmla="*/ 1660520 h 1947863"/>
                <a:gd name="connsiteX11" fmla="*/ 2781300 w 2781301"/>
                <a:gd name="connsiteY11" fmla="*/ 1682216 h 1947863"/>
                <a:gd name="connsiteX12" fmla="*/ 2515653 w 2781301"/>
                <a:gd name="connsiteY12" fmla="*/ 1947863 h 1947863"/>
                <a:gd name="connsiteX13" fmla="*/ 2493957 w 2781301"/>
                <a:gd name="connsiteY13" fmla="*/ 1947863 h 1947863"/>
                <a:gd name="connsiteX14" fmla="*/ 1453097 w 2781301"/>
                <a:gd name="connsiteY14" fmla="*/ 1947863 h 1947863"/>
                <a:gd name="connsiteX15" fmla="*/ 287343 w 2781301"/>
                <a:gd name="connsiteY15" fmla="*/ 1947863 h 1947863"/>
                <a:gd name="connsiteX16" fmla="*/ 0 w 2781301"/>
                <a:gd name="connsiteY16" fmla="*/ 1660520 h 1947863"/>
                <a:gd name="connsiteX17" fmla="*/ 0 w 2781301"/>
                <a:gd name="connsiteY17" fmla="*/ 511181 h 1947863"/>
                <a:gd name="connsiteX18" fmla="*/ 287343 w 2781301"/>
                <a:gd name="connsiteY18" fmla="*/ 223838 h 1947863"/>
                <a:gd name="connsiteX19" fmla="*/ 952500 w 2781301"/>
                <a:gd name="connsiteY19" fmla="*/ 223838 h 1947863"/>
                <a:gd name="connsiteX20" fmla="*/ 952500 w 2781301"/>
                <a:gd name="connsiteY20" fmla="*/ 223838 h 1947863"/>
                <a:gd name="connsiteX21" fmla="*/ 952500 w 2781301"/>
                <a:gd name="connsiteY21" fmla="*/ 223838 h 1947863"/>
                <a:gd name="connsiteX22" fmla="*/ 970090 w 2781301"/>
                <a:gd name="connsiteY22" fmla="*/ 136710 h 1947863"/>
                <a:gd name="connsiteX23" fmla="*/ 1176338 w 2781301"/>
                <a:gd name="connsiteY23" fmla="*/ 0 h 1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1301" h="1947863">
                  <a:moveTo>
                    <a:pt x="952500" y="223837"/>
                  </a:moveTo>
                  <a:lnTo>
                    <a:pt x="952500" y="223838"/>
                  </a:lnTo>
                  <a:lnTo>
                    <a:pt x="952500" y="223838"/>
                  </a:lnTo>
                  <a:close/>
                  <a:moveTo>
                    <a:pt x="1176338" y="0"/>
                  </a:moveTo>
                  <a:lnTo>
                    <a:pt x="2557463" y="0"/>
                  </a:lnTo>
                  <a:cubicBezTo>
                    <a:pt x="2681085" y="0"/>
                    <a:pt x="2781301" y="100216"/>
                    <a:pt x="2781301" y="223838"/>
                  </a:cubicBezTo>
                  <a:lnTo>
                    <a:pt x="2781300" y="223838"/>
                  </a:lnTo>
                  <a:lnTo>
                    <a:pt x="2778489" y="237762"/>
                  </a:lnTo>
                  <a:lnTo>
                    <a:pt x="2781300" y="265648"/>
                  </a:lnTo>
                  <a:lnTo>
                    <a:pt x="2781300" y="511181"/>
                  </a:lnTo>
                  <a:lnTo>
                    <a:pt x="2781300" y="1660520"/>
                  </a:lnTo>
                  <a:lnTo>
                    <a:pt x="2781300" y="1682216"/>
                  </a:lnTo>
                  <a:cubicBezTo>
                    <a:pt x="2781300" y="1828929"/>
                    <a:pt x="2662366" y="1947863"/>
                    <a:pt x="2515653" y="1947863"/>
                  </a:cubicBezTo>
                  <a:lnTo>
                    <a:pt x="2493957" y="1947863"/>
                  </a:lnTo>
                  <a:lnTo>
                    <a:pt x="1453097" y="1947863"/>
                  </a:lnTo>
                  <a:lnTo>
                    <a:pt x="287343" y="1947863"/>
                  </a:lnTo>
                  <a:cubicBezTo>
                    <a:pt x="128648" y="1947863"/>
                    <a:pt x="0" y="1819215"/>
                    <a:pt x="0" y="1660520"/>
                  </a:cubicBezTo>
                  <a:lnTo>
                    <a:pt x="0" y="511181"/>
                  </a:lnTo>
                  <a:cubicBezTo>
                    <a:pt x="0" y="352486"/>
                    <a:pt x="128648" y="223838"/>
                    <a:pt x="287343" y="223838"/>
                  </a:cubicBezTo>
                  <a:lnTo>
                    <a:pt x="952500" y="223838"/>
                  </a:lnTo>
                  <a:lnTo>
                    <a:pt x="952500" y="223838"/>
                  </a:lnTo>
                  <a:lnTo>
                    <a:pt x="952500" y="223838"/>
                  </a:lnTo>
                  <a:lnTo>
                    <a:pt x="970090" y="136710"/>
                  </a:lnTo>
                  <a:cubicBezTo>
                    <a:pt x="1004071" y="56372"/>
                    <a:pt x="1083621" y="0"/>
                    <a:pt x="1176338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45" name="íṥ1íḓè">
              <a:extLst>
                <a:ext uri="{FF2B5EF4-FFF2-40B4-BE49-F238E27FC236}">
                  <a16:creationId xmlns:a16="http://schemas.microsoft.com/office/drawing/2014/main" id="{27F492FE-45F3-420F-91FD-BC9DBBC75A9F}"/>
                </a:ext>
              </a:extLst>
            </p:cNvPr>
            <p:cNvSpPr/>
            <p:nvPr/>
          </p:nvSpPr>
          <p:spPr>
            <a:xfrm>
              <a:off x="2015831" y="2337829"/>
              <a:ext cx="260864" cy="214710"/>
            </a:xfrm>
            <a:custGeom>
              <a:avLst/>
              <a:gdLst>
                <a:gd name="connsiteX0" fmla="*/ 318728 w 666158"/>
                <a:gd name="connsiteY0" fmla="*/ 0 h 625475"/>
                <a:gd name="connsiteX1" fmla="*/ 666158 w 666158"/>
                <a:gd name="connsiteY1" fmla="*/ 0 h 625475"/>
                <a:gd name="connsiteX2" fmla="*/ 666158 w 666158"/>
                <a:gd name="connsiteY2" fmla="*/ 625475 h 625475"/>
                <a:gd name="connsiteX3" fmla="*/ 0 w 666158"/>
                <a:gd name="connsiteY3" fmla="*/ 625475 h 625475"/>
                <a:gd name="connsiteX4" fmla="*/ 0 w 666158"/>
                <a:gd name="connsiteY4" fmla="*/ 202325 h 625475"/>
                <a:gd name="connsiteX5" fmla="*/ 293658 w 666158"/>
                <a:gd name="connsiteY5" fmla="*/ 46189 h 625475"/>
                <a:gd name="connsiteX6" fmla="*/ 318728 w 666158"/>
                <a:gd name="connsiteY6" fmla="*/ 0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158" h="625475">
                  <a:moveTo>
                    <a:pt x="318728" y="0"/>
                  </a:moveTo>
                  <a:lnTo>
                    <a:pt x="666158" y="0"/>
                  </a:lnTo>
                  <a:lnTo>
                    <a:pt x="666158" y="625475"/>
                  </a:lnTo>
                  <a:lnTo>
                    <a:pt x="0" y="625475"/>
                  </a:lnTo>
                  <a:lnTo>
                    <a:pt x="0" y="202325"/>
                  </a:lnTo>
                  <a:cubicBezTo>
                    <a:pt x="122241" y="202325"/>
                    <a:pt x="230017" y="140390"/>
                    <a:pt x="293658" y="46189"/>
                  </a:cubicBezTo>
                  <a:lnTo>
                    <a:pt x="318728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46" name="íşļiḋê">
              <a:extLst>
                <a:ext uri="{FF2B5EF4-FFF2-40B4-BE49-F238E27FC236}">
                  <a16:creationId xmlns:a16="http://schemas.microsoft.com/office/drawing/2014/main" id="{65930F61-0D9A-4D10-BDAB-613D0FF3D360}"/>
                </a:ext>
              </a:extLst>
            </p:cNvPr>
            <p:cNvSpPr/>
            <p:nvPr/>
          </p:nvSpPr>
          <p:spPr>
            <a:xfrm>
              <a:off x="1404611" y="2066924"/>
              <a:ext cx="389981" cy="326496"/>
            </a:xfrm>
            <a:prstGeom prst="rect">
              <a:avLst/>
            </a:prstGeom>
          </p:spPr>
          <p:txBody>
            <a:bodyPr wrap="none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01</a:t>
              </a:r>
            </a:p>
          </p:txBody>
        </p:sp>
      </p:grpSp>
      <p:grpSp>
        <p:nvGrpSpPr>
          <p:cNvPr id="48" name="outside_box4">
            <a:extLst>
              <a:ext uri="{FF2B5EF4-FFF2-40B4-BE49-F238E27FC236}">
                <a16:creationId xmlns:a16="http://schemas.microsoft.com/office/drawing/2014/main" id="{03B4476B-7639-442E-BC3A-E3FAF8F19B4F}"/>
              </a:ext>
            </a:extLst>
          </p:cNvPr>
          <p:cNvGrpSpPr/>
          <p:nvPr/>
        </p:nvGrpSpPr>
        <p:grpSpPr>
          <a:xfrm>
            <a:off x="1148617" y="3787851"/>
            <a:ext cx="2297542" cy="1605945"/>
            <a:chOff x="1337189" y="2049765"/>
            <a:chExt cx="2297542" cy="1605945"/>
          </a:xfrm>
        </p:grpSpPr>
        <p:sp>
          <p:nvSpPr>
            <p:cNvPr id="52" name="ïşḷïḓè">
              <a:extLst>
                <a:ext uri="{FF2B5EF4-FFF2-40B4-BE49-F238E27FC236}">
                  <a16:creationId xmlns:a16="http://schemas.microsoft.com/office/drawing/2014/main" id="{1BDB9850-C93B-47BF-AA62-C9A2BB40C408}"/>
                </a:ext>
              </a:extLst>
            </p:cNvPr>
            <p:cNvSpPr/>
            <p:nvPr/>
          </p:nvSpPr>
          <p:spPr>
            <a:xfrm>
              <a:off x="1337190" y="2049765"/>
              <a:ext cx="2297541" cy="1605945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endParaRPr lang="en-US" altLang="zh-CN" b="1" dirty="0">
                <a:solidFill>
                  <a:schemeClr val="accent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53" name="íṡ1ïḍe">
              <a:extLst>
                <a:ext uri="{FF2B5EF4-FFF2-40B4-BE49-F238E27FC236}">
                  <a16:creationId xmlns:a16="http://schemas.microsoft.com/office/drawing/2014/main" id="{D4FF5392-C6B2-40C2-A8F1-203E98CC4C3A}"/>
                </a:ext>
              </a:extLst>
            </p:cNvPr>
            <p:cNvSpPr/>
            <p:nvPr/>
          </p:nvSpPr>
          <p:spPr>
            <a:xfrm>
              <a:off x="1337189" y="2245191"/>
              <a:ext cx="2297542" cy="1410519"/>
            </a:xfrm>
            <a:custGeom>
              <a:avLst/>
              <a:gdLst>
                <a:gd name="connsiteX0" fmla="*/ 952500 w 2781301"/>
                <a:gd name="connsiteY0" fmla="*/ 223837 h 1947863"/>
                <a:gd name="connsiteX1" fmla="*/ 952500 w 2781301"/>
                <a:gd name="connsiteY1" fmla="*/ 223838 h 1947863"/>
                <a:gd name="connsiteX2" fmla="*/ 952500 w 2781301"/>
                <a:gd name="connsiteY2" fmla="*/ 223838 h 1947863"/>
                <a:gd name="connsiteX3" fmla="*/ 1176338 w 2781301"/>
                <a:gd name="connsiteY3" fmla="*/ 0 h 1947863"/>
                <a:gd name="connsiteX4" fmla="*/ 2557463 w 2781301"/>
                <a:gd name="connsiteY4" fmla="*/ 0 h 1947863"/>
                <a:gd name="connsiteX5" fmla="*/ 2781301 w 2781301"/>
                <a:gd name="connsiteY5" fmla="*/ 223838 h 1947863"/>
                <a:gd name="connsiteX6" fmla="*/ 2781300 w 2781301"/>
                <a:gd name="connsiteY6" fmla="*/ 223838 h 1947863"/>
                <a:gd name="connsiteX7" fmla="*/ 2778489 w 2781301"/>
                <a:gd name="connsiteY7" fmla="*/ 237762 h 1947863"/>
                <a:gd name="connsiteX8" fmla="*/ 2781300 w 2781301"/>
                <a:gd name="connsiteY8" fmla="*/ 265648 h 1947863"/>
                <a:gd name="connsiteX9" fmla="*/ 2781300 w 2781301"/>
                <a:gd name="connsiteY9" fmla="*/ 511181 h 1947863"/>
                <a:gd name="connsiteX10" fmla="*/ 2781300 w 2781301"/>
                <a:gd name="connsiteY10" fmla="*/ 1660520 h 1947863"/>
                <a:gd name="connsiteX11" fmla="*/ 2781300 w 2781301"/>
                <a:gd name="connsiteY11" fmla="*/ 1682216 h 1947863"/>
                <a:gd name="connsiteX12" fmla="*/ 2515653 w 2781301"/>
                <a:gd name="connsiteY12" fmla="*/ 1947863 h 1947863"/>
                <a:gd name="connsiteX13" fmla="*/ 2493957 w 2781301"/>
                <a:gd name="connsiteY13" fmla="*/ 1947863 h 1947863"/>
                <a:gd name="connsiteX14" fmla="*/ 1453097 w 2781301"/>
                <a:gd name="connsiteY14" fmla="*/ 1947863 h 1947863"/>
                <a:gd name="connsiteX15" fmla="*/ 287343 w 2781301"/>
                <a:gd name="connsiteY15" fmla="*/ 1947863 h 1947863"/>
                <a:gd name="connsiteX16" fmla="*/ 0 w 2781301"/>
                <a:gd name="connsiteY16" fmla="*/ 1660520 h 1947863"/>
                <a:gd name="connsiteX17" fmla="*/ 0 w 2781301"/>
                <a:gd name="connsiteY17" fmla="*/ 511181 h 1947863"/>
                <a:gd name="connsiteX18" fmla="*/ 287343 w 2781301"/>
                <a:gd name="connsiteY18" fmla="*/ 223838 h 1947863"/>
                <a:gd name="connsiteX19" fmla="*/ 952500 w 2781301"/>
                <a:gd name="connsiteY19" fmla="*/ 223838 h 1947863"/>
                <a:gd name="connsiteX20" fmla="*/ 952500 w 2781301"/>
                <a:gd name="connsiteY20" fmla="*/ 223838 h 1947863"/>
                <a:gd name="connsiteX21" fmla="*/ 952500 w 2781301"/>
                <a:gd name="connsiteY21" fmla="*/ 223838 h 1947863"/>
                <a:gd name="connsiteX22" fmla="*/ 970090 w 2781301"/>
                <a:gd name="connsiteY22" fmla="*/ 136710 h 1947863"/>
                <a:gd name="connsiteX23" fmla="*/ 1176338 w 2781301"/>
                <a:gd name="connsiteY23" fmla="*/ 0 h 1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1301" h="1947863">
                  <a:moveTo>
                    <a:pt x="952500" y="223837"/>
                  </a:moveTo>
                  <a:lnTo>
                    <a:pt x="952500" y="223838"/>
                  </a:lnTo>
                  <a:lnTo>
                    <a:pt x="952500" y="223838"/>
                  </a:lnTo>
                  <a:close/>
                  <a:moveTo>
                    <a:pt x="1176338" y="0"/>
                  </a:moveTo>
                  <a:lnTo>
                    <a:pt x="2557463" y="0"/>
                  </a:lnTo>
                  <a:cubicBezTo>
                    <a:pt x="2681085" y="0"/>
                    <a:pt x="2781301" y="100216"/>
                    <a:pt x="2781301" y="223838"/>
                  </a:cubicBezTo>
                  <a:lnTo>
                    <a:pt x="2781300" y="223838"/>
                  </a:lnTo>
                  <a:lnTo>
                    <a:pt x="2778489" y="237762"/>
                  </a:lnTo>
                  <a:lnTo>
                    <a:pt x="2781300" y="265648"/>
                  </a:lnTo>
                  <a:lnTo>
                    <a:pt x="2781300" y="511181"/>
                  </a:lnTo>
                  <a:lnTo>
                    <a:pt x="2781300" y="1660520"/>
                  </a:lnTo>
                  <a:lnTo>
                    <a:pt x="2781300" y="1682216"/>
                  </a:lnTo>
                  <a:cubicBezTo>
                    <a:pt x="2781300" y="1828929"/>
                    <a:pt x="2662366" y="1947863"/>
                    <a:pt x="2515653" y="1947863"/>
                  </a:cubicBezTo>
                  <a:lnTo>
                    <a:pt x="2493957" y="1947863"/>
                  </a:lnTo>
                  <a:lnTo>
                    <a:pt x="1453097" y="1947863"/>
                  </a:lnTo>
                  <a:lnTo>
                    <a:pt x="287343" y="1947863"/>
                  </a:lnTo>
                  <a:cubicBezTo>
                    <a:pt x="128648" y="1947863"/>
                    <a:pt x="0" y="1819215"/>
                    <a:pt x="0" y="1660520"/>
                  </a:cubicBezTo>
                  <a:lnTo>
                    <a:pt x="0" y="511181"/>
                  </a:lnTo>
                  <a:cubicBezTo>
                    <a:pt x="0" y="352486"/>
                    <a:pt x="128648" y="223838"/>
                    <a:pt x="287343" y="223838"/>
                  </a:cubicBezTo>
                  <a:lnTo>
                    <a:pt x="952500" y="223838"/>
                  </a:lnTo>
                  <a:lnTo>
                    <a:pt x="952500" y="223838"/>
                  </a:lnTo>
                  <a:lnTo>
                    <a:pt x="952500" y="223838"/>
                  </a:lnTo>
                  <a:lnTo>
                    <a:pt x="970090" y="136710"/>
                  </a:lnTo>
                  <a:cubicBezTo>
                    <a:pt x="1004071" y="56372"/>
                    <a:pt x="1083621" y="0"/>
                    <a:pt x="1176338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58" name="íṥ1íḓè">
              <a:extLst>
                <a:ext uri="{FF2B5EF4-FFF2-40B4-BE49-F238E27FC236}">
                  <a16:creationId xmlns:a16="http://schemas.microsoft.com/office/drawing/2014/main" id="{5C94D03B-B8CC-45BE-B785-C8D712E35C3F}"/>
                </a:ext>
              </a:extLst>
            </p:cNvPr>
            <p:cNvSpPr/>
            <p:nvPr/>
          </p:nvSpPr>
          <p:spPr>
            <a:xfrm>
              <a:off x="2015831" y="2337829"/>
              <a:ext cx="260864" cy="214710"/>
            </a:xfrm>
            <a:custGeom>
              <a:avLst/>
              <a:gdLst>
                <a:gd name="connsiteX0" fmla="*/ 318728 w 666158"/>
                <a:gd name="connsiteY0" fmla="*/ 0 h 625475"/>
                <a:gd name="connsiteX1" fmla="*/ 666158 w 666158"/>
                <a:gd name="connsiteY1" fmla="*/ 0 h 625475"/>
                <a:gd name="connsiteX2" fmla="*/ 666158 w 666158"/>
                <a:gd name="connsiteY2" fmla="*/ 625475 h 625475"/>
                <a:gd name="connsiteX3" fmla="*/ 0 w 666158"/>
                <a:gd name="connsiteY3" fmla="*/ 625475 h 625475"/>
                <a:gd name="connsiteX4" fmla="*/ 0 w 666158"/>
                <a:gd name="connsiteY4" fmla="*/ 202325 h 625475"/>
                <a:gd name="connsiteX5" fmla="*/ 293658 w 666158"/>
                <a:gd name="connsiteY5" fmla="*/ 46189 h 625475"/>
                <a:gd name="connsiteX6" fmla="*/ 318728 w 666158"/>
                <a:gd name="connsiteY6" fmla="*/ 0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158" h="625475">
                  <a:moveTo>
                    <a:pt x="318728" y="0"/>
                  </a:moveTo>
                  <a:lnTo>
                    <a:pt x="666158" y="0"/>
                  </a:lnTo>
                  <a:lnTo>
                    <a:pt x="666158" y="625475"/>
                  </a:lnTo>
                  <a:lnTo>
                    <a:pt x="0" y="625475"/>
                  </a:lnTo>
                  <a:lnTo>
                    <a:pt x="0" y="202325"/>
                  </a:lnTo>
                  <a:cubicBezTo>
                    <a:pt x="122241" y="202325"/>
                    <a:pt x="230017" y="140390"/>
                    <a:pt x="293658" y="46189"/>
                  </a:cubicBezTo>
                  <a:lnTo>
                    <a:pt x="318728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59" name="íşļiḋê">
              <a:extLst>
                <a:ext uri="{FF2B5EF4-FFF2-40B4-BE49-F238E27FC236}">
                  <a16:creationId xmlns:a16="http://schemas.microsoft.com/office/drawing/2014/main" id="{4E65B91E-AA43-4117-A51C-C7F83D49E033}"/>
                </a:ext>
              </a:extLst>
            </p:cNvPr>
            <p:cNvSpPr/>
            <p:nvPr/>
          </p:nvSpPr>
          <p:spPr>
            <a:xfrm>
              <a:off x="1404611" y="2066924"/>
              <a:ext cx="389981" cy="326496"/>
            </a:xfrm>
            <a:prstGeom prst="rect">
              <a:avLst/>
            </a:prstGeom>
          </p:spPr>
          <p:txBody>
            <a:bodyPr wrap="none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04</a:t>
              </a:r>
            </a:p>
          </p:txBody>
        </p:sp>
      </p:grpSp>
      <p:grpSp>
        <p:nvGrpSpPr>
          <p:cNvPr id="61" name="outside_box2">
            <a:extLst>
              <a:ext uri="{FF2B5EF4-FFF2-40B4-BE49-F238E27FC236}">
                <a16:creationId xmlns:a16="http://schemas.microsoft.com/office/drawing/2014/main" id="{59E739D9-5AFD-4F14-83C6-938FC2FF8216}"/>
              </a:ext>
            </a:extLst>
          </p:cNvPr>
          <p:cNvGrpSpPr/>
          <p:nvPr/>
        </p:nvGrpSpPr>
        <p:grpSpPr>
          <a:xfrm>
            <a:off x="4768453" y="1666951"/>
            <a:ext cx="2297542" cy="1605945"/>
            <a:chOff x="4804289" y="2049765"/>
            <a:chExt cx="2297542" cy="1605945"/>
          </a:xfrm>
        </p:grpSpPr>
        <p:sp>
          <p:nvSpPr>
            <p:cNvPr id="65" name="ïşḷïḓè">
              <a:extLst>
                <a:ext uri="{FF2B5EF4-FFF2-40B4-BE49-F238E27FC236}">
                  <a16:creationId xmlns:a16="http://schemas.microsoft.com/office/drawing/2014/main" id="{1A21D941-8D50-4066-87FD-DA2BA75C2BB2}"/>
                </a:ext>
              </a:extLst>
            </p:cNvPr>
            <p:cNvSpPr/>
            <p:nvPr/>
          </p:nvSpPr>
          <p:spPr>
            <a:xfrm>
              <a:off x="4804290" y="2049765"/>
              <a:ext cx="2297541" cy="1605945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endParaRPr lang="en-US" altLang="zh-CN" b="1" dirty="0">
                <a:solidFill>
                  <a:schemeClr val="accent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66" name="íṡ1ïḍe">
              <a:extLst>
                <a:ext uri="{FF2B5EF4-FFF2-40B4-BE49-F238E27FC236}">
                  <a16:creationId xmlns:a16="http://schemas.microsoft.com/office/drawing/2014/main" id="{23565AEB-F03B-485C-8D99-8C8AD78E1FFB}"/>
                </a:ext>
              </a:extLst>
            </p:cNvPr>
            <p:cNvSpPr/>
            <p:nvPr/>
          </p:nvSpPr>
          <p:spPr>
            <a:xfrm>
              <a:off x="4804289" y="2245191"/>
              <a:ext cx="2297542" cy="1410519"/>
            </a:xfrm>
            <a:custGeom>
              <a:avLst/>
              <a:gdLst>
                <a:gd name="connsiteX0" fmla="*/ 952500 w 2781301"/>
                <a:gd name="connsiteY0" fmla="*/ 223837 h 1947863"/>
                <a:gd name="connsiteX1" fmla="*/ 952500 w 2781301"/>
                <a:gd name="connsiteY1" fmla="*/ 223838 h 1947863"/>
                <a:gd name="connsiteX2" fmla="*/ 952500 w 2781301"/>
                <a:gd name="connsiteY2" fmla="*/ 223838 h 1947863"/>
                <a:gd name="connsiteX3" fmla="*/ 1176338 w 2781301"/>
                <a:gd name="connsiteY3" fmla="*/ 0 h 1947863"/>
                <a:gd name="connsiteX4" fmla="*/ 2557463 w 2781301"/>
                <a:gd name="connsiteY4" fmla="*/ 0 h 1947863"/>
                <a:gd name="connsiteX5" fmla="*/ 2781301 w 2781301"/>
                <a:gd name="connsiteY5" fmla="*/ 223838 h 1947863"/>
                <a:gd name="connsiteX6" fmla="*/ 2781300 w 2781301"/>
                <a:gd name="connsiteY6" fmla="*/ 223838 h 1947863"/>
                <a:gd name="connsiteX7" fmla="*/ 2778489 w 2781301"/>
                <a:gd name="connsiteY7" fmla="*/ 237762 h 1947863"/>
                <a:gd name="connsiteX8" fmla="*/ 2781300 w 2781301"/>
                <a:gd name="connsiteY8" fmla="*/ 265648 h 1947863"/>
                <a:gd name="connsiteX9" fmla="*/ 2781300 w 2781301"/>
                <a:gd name="connsiteY9" fmla="*/ 511181 h 1947863"/>
                <a:gd name="connsiteX10" fmla="*/ 2781300 w 2781301"/>
                <a:gd name="connsiteY10" fmla="*/ 1660520 h 1947863"/>
                <a:gd name="connsiteX11" fmla="*/ 2781300 w 2781301"/>
                <a:gd name="connsiteY11" fmla="*/ 1682216 h 1947863"/>
                <a:gd name="connsiteX12" fmla="*/ 2515653 w 2781301"/>
                <a:gd name="connsiteY12" fmla="*/ 1947863 h 1947863"/>
                <a:gd name="connsiteX13" fmla="*/ 2493957 w 2781301"/>
                <a:gd name="connsiteY13" fmla="*/ 1947863 h 1947863"/>
                <a:gd name="connsiteX14" fmla="*/ 1453097 w 2781301"/>
                <a:gd name="connsiteY14" fmla="*/ 1947863 h 1947863"/>
                <a:gd name="connsiteX15" fmla="*/ 287343 w 2781301"/>
                <a:gd name="connsiteY15" fmla="*/ 1947863 h 1947863"/>
                <a:gd name="connsiteX16" fmla="*/ 0 w 2781301"/>
                <a:gd name="connsiteY16" fmla="*/ 1660520 h 1947863"/>
                <a:gd name="connsiteX17" fmla="*/ 0 w 2781301"/>
                <a:gd name="connsiteY17" fmla="*/ 511181 h 1947863"/>
                <a:gd name="connsiteX18" fmla="*/ 287343 w 2781301"/>
                <a:gd name="connsiteY18" fmla="*/ 223838 h 1947863"/>
                <a:gd name="connsiteX19" fmla="*/ 952500 w 2781301"/>
                <a:gd name="connsiteY19" fmla="*/ 223838 h 1947863"/>
                <a:gd name="connsiteX20" fmla="*/ 952500 w 2781301"/>
                <a:gd name="connsiteY20" fmla="*/ 223838 h 1947863"/>
                <a:gd name="connsiteX21" fmla="*/ 952500 w 2781301"/>
                <a:gd name="connsiteY21" fmla="*/ 223838 h 1947863"/>
                <a:gd name="connsiteX22" fmla="*/ 970090 w 2781301"/>
                <a:gd name="connsiteY22" fmla="*/ 136710 h 1947863"/>
                <a:gd name="connsiteX23" fmla="*/ 1176338 w 2781301"/>
                <a:gd name="connsiteY23" fmla="*/ 0 h 1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1301" h="1947863">
                  <a:moveTo>
                    <a:pt x="952500" y="223837"/>
                  </a:moveTo>
                  <a:lnTo>
                    <a:pt x="952500" y="223838"/>
                  </a:lnTo>
                  <a:lnTo>
                    <a:pt x="952500" y="223838"/>
                  </a:lnTo>
                  <a:close/>
                  <a:moveTo>
                    <a:pt x="1176338" y="0"/>
                  </a:moveTo>
                  <a:lnTo>
                    <a:pt x="2557463" y="0"/>
                  </a:lnTo>
                  <a:cubicBezTo>
                    <a:pt x="2681085" y="0"/>
                    <a:pt x="2781301" y="100216"/>
                    <a:pt x="2781301" y="223838"/>
                  </a:cubicBezTo>
                  <a:lnTo>
                    <a:pt x="2781300" y="223838"/>
                  </a:lnTo>
                  <a:lnTo>
                    <a:pt x="2778489" y="237762"/>
                  </a:lnTo>
                  <a:lnTo>
                    <a:pt x="2781300" y="265648"/>
                  </a:lnTo>
                  <a:lnTo>
                    <a:pt x="2781300" y="511181"/>
                  </a:lnTo>
                  <a:lnTo>
                    <a:pt x="2781300" y="1660520"/>
                  </a:lnTo>
                  <a:lnTo>
                    <a:pt x="2781300" y="1682216"/>
                  </a:lnTo>
                  <a:cubicBezTo>
                    <a:pt x="2781300" y="1828929"/>
                    <a:pt x="2662366" y="1947863"/>
                    <a:pt x="2515653" y="1947863"/>
                  </a:cubicBezTo>
                  <a:lnTo>
                    <a:pt x="2493957" y="1947863"/>
                  </a:lnTo>
                  <a:lnTo>
                    <a:pt x="1453097" y="1947863"/>
                  </a:lnTo>
                  <a:lnTo>
                    <a:pt x="287343" y="1947863"/>
                  </a:lnTo>
                  <a:cubicBezTo>
                    <a:pt x="128648" y="1947863"/>
                    <a:pt x="0" y="1819215"/>
                    <a:pt x="0" y="1660520"/>
                  </a:cubicBezTo>
                  <a:lnTo>
                    <a:pt x="0" y="511181"/>
                  </a:lnTo>
                  <a:cubicBezTo>
                    <a:pt x="0" y="352486"/>
                    <a:pt x="128648" y="223838"/>
                    <a:pt x="287343" y="223838"/>
                  </a:cubicBezTo>
                  <a:lnTo>
                    <a:pt x="952500" y="223838"/>
                  </a:lnTo>
                  <a:lnTo>
                    <a:pt x="952500" y="223838"/>
                  </a:lnTo>
                  <a:lnTo>
                    <a:pt x="952500" y="223838"/>
                  </a:lnTo>
                  <a:lnTo>
                    <a:pt x="970090" y="136710"/>
                  </a:lnTo>
                  <a:cubicBezTo>
                    <a:pt x="1004071" y="56372"/>
                    <a:pt x="1083621" y="0"/>
                    <a:pt x="1176338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67" name="íṥ1íḓè">
              <a:extLst>
                <a:ext uri="{FF2B5EF4-FFF2-40B4-BE49-F238E27FC236}">
                  <a16:creationId xmlns:a16="http://schemas.microsoft.com/office/drawing/2014/main" id="{ACFEB9DA-6242-4AEF-AA33-180690DF75FF}"/>
                </a:ext>
              </a:extLst>
            </p:cNvPr>
            <p:cNvSpPr/>
            <p:nvPr/>
          </p:nvSpPr>
          <p:spPr>
            <a:xfrm>
              <a:off x="5482931" y="2337829"/>
              <a:ext cx="260864" cy="214710"/>
            </a:xfrm>
            <a:custGeom>
              <a:avLst/>
              <a:gdLst>
                <a:gd name="connsiteX0" fmla="*/ 318728 w 666158"/>
                <a:gd name="connsiteY0" fmla="*/ 0 h 625475"/>
                <a:gd name="connsiteX1" fmla="*/ 666158 w 666158"/>
                <a:gd name="connsiteY1" fmla="*/ 0 h 625475"/>
                <a:gd name="connsiteX2" fmla="*/ 666158 w 666158"/>
                <a:gd name="connsiteY2" fmla="*/ 625475 h 625475"/>
                <a:gd name="connsiteX3" fmla="*/ 0 w 666158"/>
                <a:gd name="connsiteY3" fmla="*/ 625475 h 625475"/>
                <a:gd name="connsiteX4" fmla="*/ 0 w 666158"/>
                <a:gd name="connsiteY4" fmla="*/ 202325 h 625475"/>
                <a:gd name="connsiteX5" fmla="*/ 293658 w 666158"/>
                <a:gd name="connsiteY5" fmla="*/ 46189 h 625475"/>
                <a:gd name="connsiteX6" fmla="*/ 318728 w 666158"/>
                <a:gd name="connsiteY6" fmla="*/ 0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158" h="625475">
                  <a:moveTo>
                    <a:pt x="318728" y="0"/>
                  </a:moveTo>
                  <a:lnTo>
                    <a:pt x="666158" y="0"/>
                  </a:lnTo>
                  <a:lnTo>
                    <a:pt x="666158" y="625475"/>
                  </a:lnTo>
                  <a:lnTo>
                    <a:pt x="0" y="625475"/>
                  </a:lnTo>
                  <a:lnTo>
                    <a:pt x="0" y="202325"/>
                  </a:lnTo>
                  <a:cubicBezTo>
                    <a:pt x="122241" y="202325"/>
                    <a:pt x="230017" y="140390"/>
                    <a:pt x="293658" y="46189"/>
                  </a:cubicBezTo>
                  <a:lnTo>
                    <a:pt x="318728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68" name="íşļiḋê">
              <a:extLst>
                <a:ext uri="{FF2B5EF4-FFF2-40B4-BE49-F238E27FC236}">
                  <a16:creationId xmlns:a16="http://schemas.microsoft.com/office/drawing/2014/main" id="{25706463-393F-4276-B3CB-C478C9EC3DD9}"/>
                </a:ext>
              </a:extLst>
            </p:cNvPr>
            <p:cNvSpPr/>
            <p:nvPr/>
          </p:nvSpPr>
          <p:spPr>
            <a:xfrm>
              <a:off x="4871711" y="2066924"/>
              <a:ext cx="389981" cy="326496"/>
            </a:xfrm>
            <a:prstGeom prst="rect">
              <a:avLst/>
            </a:prstGeom>
          </p:spPr>
          <p:txBody>
            <a:bodyPr wrap="none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02</a:t>
              </a:r>
            </a:p>
          </p:txBody>
        </p:sp>
      </p:grpSp>
      <p:grpSp>
        <p:nvGrpSpPr>
          <p:cNvPr id="70" name="outside_box5">
            <a:extLst>
              <a:ext uri="{FF2B5EF4-FFF2-40B4-BE49-F238E27FC236}">
                <a16:creationId xmlns:a16="http://schemas.microsoft.com/office/drawing/2014/main" id="{175DFF3A-C077-4636-A2B5-0E5FEC9E5998}"/>
              </a:ext>
            </a:extLst>
          </p:cNvPr>
          <p:cNvGrpSpPr/>
          <p:nvPr/>
        </p:nvGrpSpPr>
        <p:grpSpPr>
          <a:xfrm>
            <a:off x="4768453" y="3787851"/>
            <a:ext cx="2297542" cy="1605945"/>
            <a:chOff x="4804289" y="2049765"/>
            <a:chExt cx="2297542" cy="1605945"/>
          </a:xfrm>
        </p:grpSpPr>
        <p:sp>
          <p:nvSpPr>
            <p:cNvPr id="74" name="ïşḷïḓè">
              <a:extLst>
                <a:ext uri="{FF2B5EF4-FFF2-40B4-BE49-F238E27FC236}">
                  <a16:creationId xmlns:a16="http://schemas.microsoft.com/office/drawing/2014/main" id="{78310998-5512-4342-A9FE-57885F4A2EDA}"/>
                </a:ext>
              </a:extLst>
            </p:cNvPr>
            <p:cNvSpPr/>
            <p:nvPr/>
          </p:nvSpPr>
          <p:spPr>
            <a:xfrm>
              <a:off x="4804290" y="2049765"/>
              <a:ext cx="2297541" cy="1605945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endParaRPr lang="en-US" altLang="zh-CN" b="1" dirty="0">
                <a:solidFill>
                  <a:schemeClr val="accent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75" name="íṡ1ïḍe">
              <a:extLst>
                <a:ext uri="{FF2B5EF4-FFF2-40B4-BE49-F238E27FC236}">
                  <a16:creationId xmlns:a16="http://schemas.microsoft.com/office/drawing/2014/main" id="{0FB3A8CB-8A88-44F1-9D06-A0E146FE462D}"/>
                </a:ext>
              </a:extLst>
            </p:cNvPr>
            <p:cNvSpPr/>
            <p:nvPr/>
          </p:nvSpPr>
          <p:spPr>
            <a:xfrm>
              <a:off x="4804289" y="2245191"/>
              <a:ext cx="2297542" cy="1410519"/>
            </a:xfrm>
            <a:custGeom>
              <a:avLst/>
              <a:gdLst>
                <a:gd name="connsiteX0" fmla="*/ 952500 w 2781301"/>
                <a:gd name="connsiteY0" fmla="*/ 223837 h 1947863"/>
                <a:gd name="connsiteX1" fmla="*/ 952500 w 2781301"/>
                <a:gd name="connsiteY1" fmla="*/ 223838 h 1947863"/>
                <a:gd name="connsiteX2" fmla="*/ 952500 w 2781301"/>
                <a:gd name="connsiteY2" fmla="*/ 223838 h 1947863"/>
                <a:gd name="connsiteX3" fmla="*/ 1176338 w 2781301"/>
                <a:gd name="connsiteY3" fmla="*/ 0 h 1947863"/>
                <a:gd name="connsiteX4" fmla="*/ 2557463 w 2781301"/>
                <a:gd name="connsiteY4" fmla="*/ 0 h 1947863"/>
                <a:gd name="connsiteX5" fmla="*/ 2781301 w 2781301"/>
                <a:gd name="connsiteY5" fmla="*/ 223838 h 1947863"/>
                <a:gd name="connsiteX6" fmla="*/ 2781300 w 2781301"/>
                <a:gd name="connsiteY6" fmla="*/ 223838 h 1947863"/>
                <a:gd name="connsiteX7" fmla="*/ 2778489 w 2781301"/>
                <a:gd name="connsiteY7" fmla="*/ 237762 h 1947863"/>
                <a:gd name="connsiteX8" fmla="*/ 2781300 w 2781301"/>
                <a:gd name="connsiteY8" fmla="*/ 265648 h 1947863"/>
                <a:gd name="connsiteX9" fmla="*/ 2781300 w 2781301"/>
                <a:gd name="connsiteY9" fmla="*/ 511181 h 1947863"/>
                <a:gd name="connsiteX10" fmla="*/ 2781300 w 2781301"/>
                <a:gd name="connsiteY10" fmla="*/ 1660520 h 1947863"/>
                <a:gd name="connsiteX11" fmla="*/ 2781300 w 2781301"/>
                <a:gd name="connsiteY11" fmla="*/ 1682216 h 1947863"/>
                <a:gd name="connsiteX12" fmla="*/ 2515653 w 2781301"/>
                <a:gd name="connsiteY12" fmla="*/ 1947863 h 1947863"/>
                <a:gd name="connsiteX13" fmla="*/ 2493957 w 2781301"/>
                <a:gd name="connsiteY13" fmla="*/ 1947863 h 1947863"/>
                <a:gd name="connsiteX14" fmla="*/ 1453097 w 2781301"/>
                <a:gd name="connsiteY14" fmla="*/ 1947863 h 1947863"/>
                <a:gd name="connsiteX15" fmla="*/ 287343 w 2781301"/>
                <a:gd name="connsiteY15" fmla="*/ 1947863 h 1947863"/>
                <a:gd name="connsiteX16" fmla="*/ 0 w 2781301"/>
                <a:gd name="connsiteY16" fmla="*/ 1660520 h 1947863"/>
                <a:gd name="connsiteX17" fmla="*/ 0 w 2781301"/>
                <a:gd name="connsiteY17" fmla="*/ 511181 h 1947863"/>
                <a:gd name="connsiteX18" fmla="*/ 287343 w 2781301"/>
                <a:gd name="connsiteY18" fmla="*/ 223838 h 1947863"/>
                <a:gd name="connsiteX19" fmla="*/ 952500 w 2781301"/>
                <a:gd name="connsiteY19" fmla="*/ 223838 h 1947863"/>
                <a:gd name="connsiteX20" fmla="*/ 952500 w 2781301"/>
                <a:gd name="connsiteY20" fmla="*/ 223838 h 1947863"/>
                <a:gd name="connsiteX21" fmla="*/ 952500 w 2781301"/>
                <a:gd name="connsiteY21" fmla="*/ 223838 h 1947863"/>
                <a:gd name="connsiteX22" fmla="*/ 970090 w 2781301"/>
                <a:gd name="connsiteY22" fmla="*/ 136710 h 1947863"/>
                <a:gd name="connsiteX23" fmla="*/ 1176338 w 2781301"/>
                <a:gd name="connsiteY23" fmla="*/ 0 h 1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1301" h="1947863">
                  <a:moveTo>
                    <a:pt x="952500" y="223837"/>
                  </a:moveTo>
                  <a:lnTo>
                    <a:pt x="952500" y="223838"/>
                  </a:lnTo>
                  <a:lnTo>
                    <a:pt x="952500" y="223838"/>
                  </a:lnTo>
                  <a:close/>
                  <a:moveTo>
                    <a:pt x="1176338" y="0"/>
                  </a:moveTo>
                  <a:lnTo>
                    <a:pt x="2557463" y="0"/>
                  </a:lnTo>
                  <a:cubicBezTo>
                    <a:pt x="2681085" y="0"/>
                    <a:pt x="2781301" y="100216"/>
                    <a:pt x="2781301" y="223838"/>
                  </a:cubicBezTo>
                  <a:lnTo>
                    <a:pt x="2781300" y="223838"/>
                  </a:lnTo>
                  <a:lnTo>
                    <a:pt x="2778489" y="237762"/>
                  </a:lnTo>
                  <a:lnTo>
                    <a:pt x="2781300" y="265648"/>
                  </a:lnTo>
                  <a:lnTo>
                    <a:pt x="2781300" y="511181"/>
                  </a:lnTo>
                  <a:lnTo>
                    <a:pt x="2781300" y="1660520"/>
                  </a:lnTo>
                  <a:lnTo>
                    <a:pt x="2781300" y="1682216"/>
                  </a:lnTo>
                  <a:cubicBezTo>
                    <a:pt x="2781300" y="1828929"/>
                    <a:pt x="2662366" y="1947863"/>
                    <a:pt x="2515653" y="1947863"/>
                  </a:cubicBezTo>
                  <a:lnTo>
                    <a:pt x="2493957" y="1947863"/>
                  </a:lnTo>
                  <a:lnTo>
                    <a:pt x="1453097" y="1947863"/>
                  </a:lnTo>
                  <a:lnTo>
                    <a:pt x="287343" y="1947863"/>
                  </a:lnTo>
                  <a:cubicBezTo>
                    <a:pt x="128648" y="1947863"/>
                    <a:pt x="0" y="1819215"/>
                    <a:pt x="0" y="1660520"/>
                  </a:cubicBezTo>
                  <a:lnTo>
                    <a:pt x="0" y="511181"/>
                  </a:lnTo>
                  <a:cubicBezTo>
                    <a:pt x="0" y="352486"/>
                    <a:pt x="128648" y="223838"/>
                    <a:pt x="287343" y="223838"/>
                  </a:cubicBezTo>
                  <a:lnTo>
                    <a:pt x="952500" y="223838"/>
                  </a:lnTo>
                  <a:lnTo>
                    <a:pt x="952500" y="223838"/>
                  </a:lnTo>
                  <a:lnTo>
                    <a:pt x="952500" y="223838"/>
                  </a:lnTo>
                  <a:lnTo>
                    <a:pt x="970090" y="136710"/>
                  </a:lnTo>
                  <a:cubicBezTo>
                    <a:pt x="1004071" y="56372"/>
                    <a:pt x="1083621" y="0"/>
                    <a:pt x="1176338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76" name="íṥ1íḓè">
              <a:extLst>
                <a:ext uri="{FF2B5EF4-FFF2-40B4-BE49-F238E27FC236}">
                  <a16:creationId xmlns:a16="http://schemas.microsoft.com/office/drawing/2014/main" id="{3F3F5082-9BF9-44DB-B0C8-859700C998D8}"/>
                </a:ext>
              </a:extLst>
            </p:cNvPr>
            <p:cNvSpPr/>
            <p:nvPr/>
          </p:nvSpPr>
          <p:spPr>
            <a:xfrm>
              <a:off x="5482931" y="2337829"/>
              <a:ext cx="260864" cy="214710"/>
            </a:xfrm>
            <a:custGeom>
              <a:avLst/>
              <a:gdLst>
                <a:gd name="connsiteX0" fmla="*/ 318728 w 666158"/>
                <a:gd name="connsiteY0" fmla="*/ 0 h 625475"/>
                <a:gd name="connsiteX1" fmla="*/ 666158 w 666158"/>
                <a:gd name="connsiteY1" fmla="*/ 0 h 625475"/>
                <a:gd name="connsiteX2" fmla="*/ 666158 w 666158"/>
                <a:gd name="connsiteY2" fmla="*/ 625475 h 625475"/>
                <a:gd name="connsiteX3" fmla="*/ 0 w 666158"/>
                <a:gd name="connsiteY3" fmla="*/ 625475 h 625475"/>
                <a:gd name="connsiteX4" fmla="*/ 0 w 666158"/>
                <a:gd name="connsiteY4" fmla="*/ 202325 h 625475"/>
                <a:gd name="connsiteX5" fmla="*/ 293658 w 666158"/>
                <a:gd name="connsiteY5" fmla="*/ 46189 h 625475"/>
                <a:gd name="connsiteX6" fmla="*/ 318728 w 666158"/>
                <a:gd name="connsiteY6" fmla="*/ 0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158" h="625475">
                  <a:moveTo>
                    <a:pt x="318728" y="0"/>
                  </a:moveTo>
                  <a:lnTo>
                    <a:pt x="666158" y="0"/>
                  </a:lnTo>
                  <a:lnTo>
                    <a:pt x="666158" y="625475"/>
                  </a:lnTo>
                  <a:lnTo>
                    <a:pt x="0" y="625475"/>
                  </a:lnTo>
                  <a:lnTo>
                    <a:pt x="0" y="202325"/>
                  </a:lnTo>
                  <a:cubicBezTo>
                    <a:pt x="122241" y="202325"/>
                    <a:pt x="230017" y="140390"/>
                    <a:pt x="293658" y="46189"/>
                  </a:cubicBezTo>
                  <a:lnTo>
                    <a:pt x="318728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77" name="íşļiḋê">
              <a:extLst>
                <a:ext uri="{FF2B5EF4-FFF2-40B4-BE49-F238E27FC236}">
                  <a16:creationId xmlns:a16="http://schemas.microsoft.com/office/drawing/2014/main" id="{56C9C973-EE62-41EF-AECD-FC5AF7E8E619}"/>
                </a:ext>
              </a:extLst>
            </p:cNvPr>
            <p:cNvSpPr/>
            <p:nvPr/>
          </p:nvSpPr>
          <p:spPr>
            <a:xfrm>
              <a:off x="4871711" y="2066924"/>
              <a:ext cx="389981" cy="326496"/>
            </a:xfrm>
            <a:prstGeom prst="rect">
              <a:avLst/>
            </a:prstGeom>
          </p:spPr>
          <p:txBody>
            <a:bodyPr wrap="none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05</a:t>
              </a:r>
            </a:p>
          </p:txBody>
        </p:sp>
      </p:grpSp>
      <p:grpSp>
        <p:nvGrpSpPr>
          <p:cNvPr id="79" name="outside_box3">
            <a:extLst>
              <a:ext uri="{FF2B5EF4-FFF2-40B4-BE49-F238E27FC236}">
                <a16:creationId xmlns:a16="http://schemas.microsoft.com/office/drawing/2014/main" id="{C0991734-A2BC-4AAE-9DD6-7AF16A8A15C0}"/>
              </a:ext>
            </a:extLst>
          </p:cNvPr>
          <p:cNvGrpSpPr/>
          <p:nvPr/>
        </p:nvGrpSpPr>
        <p:grpSpPr>
          <a:xfrm>
            <a:off x="8388289" y="1666951"/>
            <a:ext cx="2297542" cy="1605945"/>
            <a:chOff x="8576861" y="2049765"/>
            <a:chExt cx="2297542" cy="1605945"/>
          </a:xfrm>
        </p:grpSpPr>
        <p:sp>
          <p:nvSpPr>
            <p:cNvPr id="94" name="ïşḷïḓè">
              <a:extLst>
                <a:ext uri="{FF2B5EF4-FFF2-40B4-BE49-F238E27FC236}">
                  <a16:creationId xmlns:a16="http://schemas.microsoft.com/office/drawing/2014/main" id="{338CBCF4-4FBE-4CA3-9170-D69B8504BAF7}"/>
                </a:ext>
              </a:extLst>
            </p:cNvPr>
            <p:cNvSpPr/>
            <p:nvPr/>
          </p:nvSpPr>
          <p:spPr>
            <a:xfrm>
              <a:off x="8576862" y="2049765"/>
              <a:ext cx="2297541" cy="1605945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endParaRPr lang="en-US" altLang="zh-CN" b="1" dirty="0">
                <a:solidFill>
                  <a:schemeClr val="accent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95" name="íṡ1ïḍe">
              <a:extLst>
                <a:ext uri="{FF2B5EF4-FFF2-40B4-BE49-F238E27FC236}">
                  <a16:creationId xmlns:a16="http://schemas.microsoft.com/office/drawing/2014/main" id="{3A46C077-DDE9-406A-BFA8-B847E5305071}"/>
                </a:ext>
              </a:extLst>
            </p:cNvPr>
            <p:cNvSpPr/>
            <p:nvPr/>
          </p:nvSpPr>
          <p:spPr>
            <a:xfrm>
              <a:off x="8576861" y="2245191"/>
              <a:ext cx="2297542" cy="1410519"/>
            </a:xfrm>
            <a:custGeom>
              <a:avLst/>
              <a:gdLst>
                <a:gd name="connsiteX0" fmla="*/ 952500 w 2781301"/>
                <a:gd name="connsiteY0" fmla="*/ 223837 h 1947863"/>
                <a:gd name="connsiteX1" fmla="*/ 952500 w 2781301"/>
                <a:gd name="connsiteY1" fmla="*/ 223838 h 1947863"/>
                <a:gd name="connsiteX2" fmla="*/ 952500 w 2781301"/>
                <a:gd name="connsiteY2" fmla="*/ 223838 h 1947863"/>
                <a:gd name="connsiteX3" fmla="*/ 1176338 w 2781301"/>
                <a:gd name="connsiteY3" fmla="*/ 0 h 1947863"/>
                <a:gd name="connsiteX4" fmla="*/ 2557463 w 2781301"/>
                <a:gd name="connsiteY4" fmla="*/ 0 h 1947863"/>
                <a:gd name="connsiteX5" fmla="*/ 2781301 w 2781301"/>
                <a:gd name="connsiteY5" fmla="*/ 223838 h 1947863"/>
                <a:gd name="connsiteX6" fmla="*/ 2781300 w 2781301"/>
                <a:gd name="connsiteY6" fmla="*/ 223838 h 1947863"/>
                <a:gd name="connsiteX7" fmla="*/ 2778489 w 2781301"/>
                <a:gd name="connsiteY7" fmla="*/ 237762 h 1947863"/>
                <a:gd name="connsiteX8" fmla="*/ 2781300 w 2781301"/>
                <a:gd name="connsiteY8" fmla="*/ 265648 h 1947863"/>
                <a:gd name="connsiteX9" fmla="*/ 2781300 w 2781301"/>
                <a:gd name="connsiteY9" fmla="*/ 511181 h 1947863"/>
                <a:gd name="connsiteX10" fmla="*/ 2781300 w 2781301"/>
                <a:gd name="connsiteY10" fmla="*/ 1660520 h 1947863"/>
                <a:gd name="connsiteX11" fmla="*/ 2781300 w 2781301"/>
                <a:gd name="connsiteY11" fmla="*/ 1682216 h 1947863"/>
                <a:gd name="connsiteX12" fmla="*/ 2515653 w 2781301"/>
                <a:gd name="connsiteY12" fmla="*/ 1947863 h 1947863"/>
                <a:gd name="connsiteX13" fmla="*/ 2493957 w 2781301"/>
                <a:gd name="connsiteY13" fmla="*/ 1947863 h 1947863"/>
                <a:gd name="connsiteX14" fmla="*/ 1453097 w 2781301"/>
                <a:gd name="connsiteY14" fmla="*/ 1947863 h 1947863"/>
                <a:gd name="connsiteX15" fmla="*/ 287343 w 2781301"/>
                <a:gd name="connsiteY15" fmla="*/ 1947863 h 1947863"/>
                <a:gd name="connsiteX16" fmla="*/ 0 w 2781301"/>
                <a:gd name="connsiteY16" fmla="*/ 1660520 h 1947863"/>
                <a:gd name="connsiteX17" fmla="*/ 0 w 2781301"/>
                <a:gd name="connsiteY17" fmla="*/ 511181 h 1947863"/>
                <a:gd name="connsiteX18" fmla="*/ 287343 w 2781301"/>
                <a:gd name="connsiteY18" fmla="*/ 223838 h 1947863"/>
                <a:gd name="connsiteX19" fmla="*/ 952500 w 2781301"/>
                <a:gd name="connsiteY19" fmla="*/ 223838 h 1947863"/>
                <a:gd name="connsiteX20" fmla="*/ 952500 w 2781301"/>
                <a:gd name="connsiteY20" fmla="*/ 223838 h 1947863"/>
                <a:gd name="connsiteX21" fmla="*/ 952500 w 2781301"/>
                <a:gd name="connsiteY21" fmla="*/ 223838 h 1947863"/>
                <a:gd name="connsiteX22" fmla="*/ 970090 w 2781301"/>
                <a:gd name="connsiteY22" fmla="*/ 136710 h 1947863"/>
                <a:gd name="connsiteX23" fmla="*/ 1176338 w 2781301"/>
                <a:gd name="connsiteY23" fmla="*/ 0 h 1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1301" h="1947863">
                  <a:moveTo>
                    <a:pt x="952500" y="223837"/>
                  </a:moveTo>
                  <a:lnTo>
                    <a:pt x="952500" y="223838"/>
                  </a:lnTo>
                  <a:lnTo>
                    <a:pt x="952500" y="223838"/>
                  </a:lnTo>
                  <a:close/>
                  <a:moveTo>
                    <a:pt x="1176338" y="0"/>
                  </a:moveTo>
                  <a:lnTo>
                    <a:pt x="2557463" y="0"/>
                  </a:lnTo>
                  <a:cubicBezTo>
                    <a:pt x="2681085" y="0"/>
                    <a:pt x="2781301" y="100216"/>
                    <a:pt x="2781301" y="223838"/>
                  </a:cubicBezTo>
                  <a:lnTo>
                    <a:pt x="2781300" y="223838"/>
                  </a:lnTo>
                  <a:lnTo>
                    <a:pt x="2778489" y="237762"/>
                  </a:lnTo>
                  <a:lnTo>
                    <a:pt x="2781300" y="265648"/>
                  </a:lnTo>
                  <a:lnTo>
                    <a:pt x="2781300" y="511181"/>
                  </a:lnTo>
                  <a:lnTo>
                    <a:pt x="2781300" y="1660520"/>
                  </a:lnTo>
                  <a:lnTo>
                    <a:pt x="2781300" y="1682216"/>
                  </a:lnTo>
                  <a:cubicBezTo>
                    <a:pt x="2781300" y="1828929"/>
                    <a:pt x="2662366" y="1947863"/>
                    <a:pt x="2515653" y="1947863"/>
                  </a:cubicBezTo>
                  <a:lnTo>
                    <a:pt x="2493957" y="1947863"/>
                  </a:lnTo>
                  <a:lnTo>
                    <a:pt x="1453097" y="1947863"/>
                  </a:lnTo>
                  <a:lnTo>
                    <a:pt x="287343" y="1947863"/>
                  </a:lnTo>
                  <a:cubicBezTo>
                    <a:pt x="128648" y="1947863"/>
                    <a:pt x="0" y="1819215"/>
                    <a:pt x="0" y="1660520"/>
                  </a:cubicBezTo>
                  <a:lnTo>
                    <a:pt x="0" y="511181"/>
                  </a:lnTo>
                  <a:cubicBezTo>
                    <a:pt x="0" y="352486"/>
                    <a:pt x="128648" y="223838"/>
                    <a:pt x="287343" y="223838"/>
                  </a:cubicBezTo>
                  <a:lnTo>
                    <a:pt x="952500" y="223838"/>
                  </a:lnTo>
                  <a:lnTo>
                    <a:pt x="952500" y="223838"/>
                  </a:lnTo>
                  <a:lnTo>
                    <a:pt x="952500" y="223838"/>
                  </a:lnTo>
                  <a:lnTo>
                    <a:pt x="970090" y="136710"/>
                  </a:lnTo>
                  <a:cubicBezTo>
                    <a:pt x="1004071" y="56372"/>
                    <a:pt x="1083621" y="0"/>
                    <a:pt x="1176338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96" name="íṥ1íḓè">
              <a:extLst>
                <a:ext uri="{FF2B5EF4-FFF2-40B4-BE49-F238E27FC236}">
                  <a16:creationId xmlns:a16="http://schemas.microsoft.com/office/drawing/2014/main" id="{C961F503-3736-48AB-B744-EC5F612D25D5}"/>
                </a:ext>
              </a:extLst>
            </p:cNvPr>
            <p:cNvSpPr/>
            <p:nvPr/>
          </p:nvSpPr>
          <p:spPr>
            <a:xfrm>
              <a:off x="9255503" y="2337829"/>
              <a:ext cx="260864" cy="214710"/>
            </a:xfrm>
            <a:custGeom>
              <a:avLst/>
              <a:gdLst>
                <a:gd name="connsiteX0" fmla="*/ 318728 w 666158"/>
                <a:gd name="connsiteY0" fmla="*/ 0 h 625475"/>
                <a:gd name="connsiteX1" fmla="*/ 666158 w 666158"/>
                <a:gd name="connsiteY1" fmla="*/ 0 h 625475"/>
                <a:gd name="connsiteX2" fmla="*/ 666158 w 666158"/>
                <a:gd name="connsiteY2" fmla="*/ 625475 h 625475"/>
                <a:gd name="connsiteX3" fmla="*/ 0 w 666158"/>
                <a:gd name="connsiteY3" fmla="*/ 625475 h 625475"/>
                <a:gd name="connsiteX4" fmla="*/ 0 w 666158"/>
                <a:gd name="connsiteY4" fmla="*/ 202325 h 625475"/>
                <a:gd name="connsiteX5" fmla="*/ 293658 w 666158"/>
                <a:gd name="connsiteY5" fmla="*/ 46189 h 625475"/>
                <a:gd name="connsiteX6" fmla="*/ 318728 w 666158"/>
                <a:gd name="connsiteY6" fmla="*/ 0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158" h="625475">
                  <a:moveTo>
                    <a:pt x="318728" y="0"/>
                  </a:moveTo>
                  <a:lnTo>
                    <a:pt x="666158" y="0"/>
                  </a:lnTo>
                  <a:lnTo>
                    <a:pt x="666158" y="625475"/>
                  </a:lnTo>
                  <a:lnTo>
                    <a:pt x="0" y="625475"/>
                  </a:lnTo>
                  <a:lnTo>
                    <a:pt x="0" y="202325"/>
                  </a:lnTo>
                  <a:cubicBezTo>
                    <a:pt x="122241" y="202325"/>
                    <a:pt x="230017" y="140390"/>
                    <a:pt x="293658" y="46189"/>
                  </a:cubicBezTo>
                  <a:lnTo>
                    <a:pt x="318728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97" name="íşļiḋê">
              <a:extLst>
                <a:ext uri="{FF2B5EF4-FFF2-40B4-BE49-F238E27FC236}">
                  <a16:creationId xmlns:a16="http://schemas.microsoft.com/office/drawing/2014/main" id="{EE2FD18F-6263-4107-8C67-909911A6D7BA}"/>
                </a:ext>
              </a:extLst>
            </p:cNvPr>
            <p:cNvSpPr/>
            <p:nvPr/>
          </p:nvSpPr>
          <p:spPr>
            <a:xfrm>
              <a:off x="8644283" y="2066924"/>
              <a:ext cx="389981" cy="326496"/>
            </a:xfrm>
            <a:prstGeom prst="rect">
              <a:avLst/>
            </a:prstGeom>
          </p:spPr>
          <p:txBody>
            <a:bodyPr wrap="none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03</a:t>
              </a:r>
            </a:p>
          </p:txBody>
        </p:sp>
      </p:grpSp>
      <p:grpSp>
        <p:nvGrpSpPr>
          <p:cNvPr id="99" name="outside_box6">
            <a:extLst>
              <a:ext uri="{FF2B5EF4-FFF2-40B4-BE49-F238E27FC236}">
                <a16:creationId xmlns:a16="http://schemas.microsoft.com/office/drawing/2014/main" id="{2C48B442-A4B1-492C-A125-D698F7AC0460}"/>
              </a:ext>
            </a:extLst>
          </p:cNvPr>
          <p:cNvGrpSpPr/>
          <p:nvPr/>
        </p:nvGrpSpPr>
        <p:grpSpPr>
          <a:xfrm>
            <a:off x="8388289" y="3787851"/>
            <a:ext cx="2297542" cy="1605945"/>
            <a:chOff x="8576861" y="2049765"/>
            <a:chExt cx="2297542" cy="1605945"/>
          </a:xfrm>
        </p:grpSpPr>
        <p:sp>
          <p:nvSpPr>
            <p:cNvPr id="110" name="ïşḷïḓè">
              <a:extLst>
                <a:ext uri="{FF2B5EF4-FFF2-40B4-BE49-F238E27FC236}">
                  <a16:creationId xmlns:a16="http://schemas.microsoft.com/office/drawing/2014/main" id="{27690921-0BE1-4EE8-ABF3-40CE3C89FE09}"/>
                </a:ext>
              </a:extLst>
            </p:cNvPr>
            <p:cNvSpPr/>
            <p:nvPr/>
          </p:nvSpPr>
          <p:spPr>
            <a:xfrm>
              <a:off x="8576862" y="2049765"/>
              <a:ext cx="2297541" cy="1605945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endParaRPr lang="en-US" altLang="zh-CN" b="1" dirty="0">
                <a:solidFill>
                  <a:schemeClr val="accent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11" name="íṡ1ïḍe">
              <a:extLst>
                <a:ext uri="{FF2B5EF4-FFF2-40B4-BE49-F238E27FC236}">
                  <a16:creationId xmlns:a16="http://schemas.microsoft.com/office/drawing/2014/main" id="{21A5DE23-679C-4FDD-8F73-095E6E09D6D9}"/>
                </a:ext>
              </a:extLst>
            </p:cNvPr>
            <p:cNvSpPr/>
            <p:nvPr/>
          </p:nvSpPr>
          <p:spPr>
            <a:xfrm>
              <a:off x="8576861" y="2245191"/>
              <a:ext cx="2297542" cy="1410519"/>
            </a:xfrm>
            <a:custGeom>
              <a:avLst/>
              <a:gdLst>
                <a:gd name="connsiteX0" fmla="*/ 952500 w 2781301"/>
                <a:gd name="connsiteY0" fmla="*/ 223837 h 1947863"/>
                <a:gd name="connsiteX1" fmla="*/ 952500 w 2781301"/>
                <a:gd name="connsiteY1" fmla="*/ 223838 h 1947863"/>
                <a:gd name="connsiteX2" fmla="*/ 952500 w 2781301"/>
                <a:gd name="connsiteY2" fmla="*/ 223838 h 1947863"/>
                <a:gd name="connsiteX3" fmla="*/ 1176338 w 2781301"/>
                <a:gd name="connsiteY3" fmla="*/ 0 h 1947863"/>
                <a:gd name="connsiteX4" fmla="*/ 2557463 w 2781301"/>
                <a:gd name="connsiteY4" fmla="*/ 0 h 1947863"/>
                <a:gd name="connsiteX5" fmla="*/ 2781301 w 2781301"/>
                <a:gd name="connsiteY5" fmla="*/ 223838 h 1947863"/>
                <a:gd name="connsiteX6" fmla="*/ 2781300 w 2781301"/>
                <a:gd name="connsiteY6" fmla="*/ 223838 h 1947863"/>
                <a:gd name="connsiteX7" fmla="*/ 2778489 w 2781301"/>
                <a:gd name="connsiteY7" fmla="*/ 237762 h 1947863"/>
                <a:gd name="connsiteX8" fmla="*/ 2781300 w 2781301"/>
                <a:gd name="connsiteY8" fmla="*/ 265648 h 1947863"/>
                <a:gd name="connsiteX9" fmla="*/ 2781300 w 2781301"/>
                <a:gd name="connsiteY9" fmla="*/ 511181 h 1947863"/>
                <a:gd name="connsiteX10" fmla="*/ 2781300 w 2781301"/>
                <a:gd name="connsiteY10" fmla="*/ 1660520 h 1947863"/>
                <a:gd name="connsiteX11" fmla="*/ 2781300 w 2781301"/>
                <a:gd name="connsiteY11" fmla="*/ 1682216 h 1947863"/>
                <a:gd name="connsiteX12" fmla="*/ 2515653 w 2781301"/>
                <a:gd name="connsiteY12" fmla="*/ 1947863 h 1947863"/>
                <a:gd name="connsiteX13" fmla="*/ 2493957 w 2781301"/>
                <a:gd name="connsiteY13" fmla="*/ 1947863 h 1947863"/>
                <a:gd name="connsiteX14" fmla="*/ 1453097 w 2781301"/>
                <a:gd name="connsiteY14" fmla="*/ 1947863 h 1947863"/>
                <a:gd name="connsiteX15" fmla="*/ 287343 w 2781301"/>
                <a:gd name="connsiteY15" fmla="*/ 1947863 h 1947863"/>
                <a:gd name="connsiteX16" fmla="*/ 0 w 2781301"/>
                <a:gd name="connsiteY16" fmla="*/ 1660520 h 1947863"/>
                <a:gd name="connsiteX17" fmla="*/ 0 w 2781301"/>
                <a:gd name="connsiteY17" fmla="*/ 511181 h 1947863"/>
                <a:gd name="connsiteX18" fmla="*/ 287343 w 2781301"/>
                <a:gd name="connsiteY18" fmla="*/ 223838 h 1947863"/>
                <a:gd name="connsiteX19" fmla="*/ 952500 w 2781301"/>
                <a:gd name="connsiteY19" fmla="*/ 223838 h 1947863"/>
                <a:gd name="connsiteX20" fmla="*/ 952500 w 2781301"/>
                <a:gd name="connsiteY20" fmla="*/ 223838 h 1947863"/>
                <a:gd name="connsiteX21" fmla="*/ 952500 w 2781301"/>
                <a:gd name="connsiteY21" fmla="*/ 223838 h 1947863"/>
                <a:gd name="connsiteX22" fmla="*/ 970090 w 2781301"/>
                <a:gd name="connsiteY22" fmla="*/ 136710 h 1947863"/>
                <a:gd name="connsiteX23" fmla="*/ 1176338 w 2781301"/>
                <a:gd name="connsiteY23" fmla="*/ 0 h 194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81301" h="1947863">
                  <a:moveTo>
                    <a:pt x="952500" y="223837"/>
                  </a:moveTo>
                  <a:lnTo>
                    <a:pt x="952500" y="223838"/>
                  </a:lnTo>
                  <a:lnTo>
                    <a:pt x="952500" y="223838"/>
                  </a:lnTo>
                  <a:close/>
                  <a:moveTo>
                    <a:pt x="1176338" y="0"/>
                  </a:moveTo>
                  <a:lnTo>
                    <a:pt x="2557463" y="0"/>
                  </a:lnTo>
                  <a:cubicBezTo>
                    <a:pt x="2681085" y="0"/>
                    <a:pt x="2781301" y="100216"/>
                    <a:pt x="2781301" y="223838"/>
                  </a:cubicBezTo>
                  <a:lnTo>
                    <a:pt x="2781300" y="223838"/>
                  </a:lnTo>
                  <a:lnTo>
                    <a:pt x="2778489" y="237762"/>
                  </a:lnTo>
                  <a:lnTo>
                    <a:pt x="2781300" y="265648"/>
                  </a:lnTo>
                  <a:lnTo>
                    <a:pt x="2781300" y="511181"/>
                  </a:lnTo>
                  <a:lnTo>
                    <a:pt x="2781300" y="1660520"/>
                  </a:lnTo>
                  <a:lnTo>
                    <a:pt x="2781300" y="1682216"/>
                  </a:lnTo>
                  <a:cubicBezTo>
                    <a:pt x="2781300" y="1828929"/>
                    <a:pt x="2662366" y="1947863"/>
                    <a:pt x="2515653" y="1947863"/>
                  </a:cubicBezTo>
                  <a:lnTo>
                    <a:pt x="2493957" y="1947863"/>
                  </a:lnTo>
                  <a:lnTo>
                    <a:pt x="1453097" y="1947863"/>
                  </a:lnTo>
                  <a:lnTo>
                    <a:pt x="287343" y="1947863"/>
                  </a:lnTo>
                  <a:cubicBezTo>
                    <a:pt x="128648" y="1947863"/>
                    <a:pt x="0" y="1819215"/>
                    <a:pt x="0" y="1660520"/>
                  </a:cubicBezTo>
                  <a:lnTo>
                    <a:pt x="0" y="511181"/>
                  </a:lnTo>
                  <a:cubicBezTo>
                    <a:pt x="0" y="352486"/>
                    <a:pt x="128648" y="223838"/>
                    <a:pt x="287343" y="223838"/>
                  </a:cubicBezTo>
                  <a:lnTo>
                    <a:pt x="952500" y="223838"/>
                  </a:lnTo>
                  <a:lnTo>
                    <a:pt x="952500" y="223838"/>
                  </a:lnTo>
                  <a:lnTo>
                    <a:pt x="952500" y="223838"/>
                  </a:lnTo>
                  <a:lnTo>
                    <a:pt x="970090" y="136710"/>
                  </a:lnTo>
                  <a:cubicBezTo>
                    <a:pt x="1004071" y="56372"/>
                    <a:pt x="1083621" y="0"/>
                    <a:pt x="1176338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12" name="íṥ1íḓè">
              <a:extLst>
                <a:ext uri="{FF2B5EF4-FFF2-40B4-BE49-F238E27FC236}">
                  <a16:creationId xmlns:a16="http://schemas.microsoft.com/office/drawing/2014/main" id="{5A141D5D-0048-46FE-9045-50C9EEB83A11}"/>
                </a:ext>
              </a:extLst>
            </p:cNvPr>
            <p:cNvSpPr/>
            <p:nvPr/>
          </p:nvSpPr>
          <p:spPr>
            <a:xfrm>
              <a:off x="9255503" y="2337829"/>
              <a:ext cx="260864" cy="214710"/>
            </a:xfrm>
            <a:custGeom>
              <a:avLst/>
              <a:gdLst>
                <a:gd name="connsiteX0" fmla="*/ 318728 w 666158"/>
                <a:gd name="connsiteY0" fmla="*/ 0 h 625475"/>
                <a:gd name="connsiteX1" fmla="*/ 666158 w 666158"/>
                <a:gd name="connsiteY1" fmla="*/ 0 h 625475"/>
                <a:gd name="connsiteX2" fmla="*/ 666158 w 666158"/>
                <a:gd name="connsiteY2" fmla="*/ 625475 h 625475"/>
                <a:gd name="connsiteX3" fmla="*/ 0 w 666158"/>
                <a:gd name="connsiteY3" fmla="*/ 625475 h 625475"/>
                <a:gd name="connsiteX4" fmla="*/ 0 w 666158"/>
                <a:gd name="connsiteY4" fmla="*/ 202325 h 625475"/>
                <a:gd name="connsiteX5" fmla="*/ 293658 w 666158"/>
                <a:gd name="connsiteY5" fmla="*/ 46189 h 625475"/>
                <a:gd name="connsiteX6" fmla="*/ 318728 w 666158"/>
                <a:gd name="connsiteY6" fmla="*/ 0 h 62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158" h="625475">
                  <a:moveTo>
                    <a:pt x="318728" y="0"/>
                  </a:moveTo>
                  <a:lnTo>
                    <a:pt x="666158" y="0"/>
                  </a:lnTo>
                  <a:lnTo>
                    <a:pt x="666158" y="625475"/>
                  </a:lnTo>
                  <a:lnTo>
                    <a:pt x="0" y="625475"/>
                  </a:lnTo>
                  <a:lnTo>
                    <a:pt x="0" y="202325"/>
                  </a:lnTo>
                  <a:cubicBezTo>
                    <a:pt x="122241" y="202325"/>
                    <a:pt x="230017" y="140390"/>
                    <a:pt x="293658" y="46189"/>
                  </a:cubicBezTo>
                  <a:lnTo>
                    <a:pt x="318728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15" name="íşļiḋê">
              <a:extLst>
                <a:ext uri="{FF2B5EF4-FFF2-40B4-BE49-F238E27FC236}">
                  <a16:creationId xmlns:a16="http://schemas.microsoft.com/office/drawing/2014/main" id="{ED86AD2A-A16E-4757-B36F-1D38ECE159DB}"/>
                </a:ext>
              </a:extLst>
            </p:cNvPr>
            <p:cNvSpPr/>
            <p:nvPr/>
          </p:nvSpPr>
          <p:spPr>
            <a:xfrm>
              <a:off x="8644283" y="2066924"/>
              <a:ext cx="389981" cy="326496"/>
            </a:xfrm>
            <a:prstGeom prst="rect">
              <a:avLst/>
            </a:prstGeom>
          </p:spPr>
          <p:txBody>
            <a:bodyPr wrap="none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06</a:t>
              </a:r>
            </a:p>
          </p:txBody>
        </p:sp>
      </p:grpSp>
      <p:grpSp>
        <p:nvGrpSpPr>
          <p:cNvPr id="88" name="box1">
            <a:extLst>
              <a:ext uri="{FF2B5EF4-FFF2-40B4-BE49-F238E27FC236}">
                <a16:creationId xmlns:a16="http://schemas.microsoft.com/office/drawing/2014/main" id="{846C2F27-2343-4463-A502-7F02D8903182}"/>
              </a:ext>
            </a:extLst>
          </p:cNvPr>
          <p:cNvGrpSpPr/>
          <p:nvPr/>
        </p:nvGrpSpPr>
        <p:grpSpPr>
          <a:xfrm>
            <a:off x="1276927" y="2090667"/>
            <a:ext cx="2007052" cy="1100577"/>
            <a:chOff x="8949023" y="5161022"/>
            <a:chExt cx="2007052" cy="1100577"/>
          </a:xfrm>
        </p:grpSpPr>
        <p:sp>
          <p:nvSpPr>
            <p:cNvPr id="89" name="item_title1">
              <a:extLst>
                <a:ext uri="{FF2B5EF4-FFF2-40B4-BE49-F238E27FC236}">
                  <a16:creationId xmlns:a16="http://schemas.microsoft.com/office/drawing/2014/main" id="{8E792997-F144-4E2B-BC9C-432B2D8C06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2007052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90" name="item_content1">
              <a:extLst>
                <a:ext uri="{FF2B5EF4-FFF2-40B4-BE49-F238E27FC236}">
                  <a16:creationId xmlns:a16="http://schemas.microsoft.com/office/drawing/2014/main" id="{A4C8E95C-DAA0-4B89-8E0F-C34D1D5F25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1707045" cy="70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请在此处添加具体内容。添加内容。</a:t>
              </a:r>
            </a:p>
          </p:txBody>
        </p:sp>
      </p:grpSp>
      <p:grpSp>
        <p:nvGrpSpPr>
          <p:cNvPr id="91" name="box2">
            <a:extLst>
              <a:ext uri="{FF2B5EF4-FFF2-40B4-BE49-F238E27FC236}">
                <a16:creationId xmlns:a16="http://schemas.microsoft.com/office/drawing/2014/main" id="{AD061B4F-343E-4FB4-BA6B-7082BD0BE795}"/>
              </a:ext>
            </a:extLst>
          </p:cNvPr>
          <p:cNvGrpSpPr/>
          <p:nvPr/>
        </p:nvGrpSpPr>
        <p:grpSpPr>
          <a:xfrm>
            <a:off x="4972941" y="2091481"/>
            <a:ext cx="1848048" cy="1100577"/>
            <a:chOff x="8949023" y="5161022"/>
            <a:chExt cx="1848048" cy="1100577"/>
          </a:xfrm>
        </p:grpSpPr>
        <p:sp>
          <p:nvSpPr>
            <p:cNvPr id="92" name="item_title2">
              <a:extLst>
                <a:ext uri="{FF2B5EF4-FFF2-40B4-BE49-F238E27FC236}">
                  <a16:creationId xmlns:a16="http://schemas.microsoft.com/office/drawing/2014/main" id="{7AC6DFA4-94EB-416D-A4BD-F6FDB03794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93" name="item_content2">
              <a:extLst>
                <a:ext uri="{FF2B5EF4-FFF2-40B4-BE49-F238E27FC236}">
                  <a16:creationId xmlns:a16="http://schemas.microsoft.com/office/drawing/2014/main" id="{7D6B7893-7F38-4AA1-8C1E-446092244B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1707045" cy="70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请在此处添加具体内容。添加内容。</a:t>
              </a:r>
            </a:p>
          </p:txBody>
        </p:sp>
      </p:grpSp>
      <p:grpSp>
        <p:nvGrpSpPr>
          <p:cNvPr id="103" name="box3">
            <a:extLst>
              <a:ext uri="{FF2B5EF4-FFF2-40B4-BE49-F238E27FC236}">
                <a16:creationId xmlns:a16="http://schemas.microsoft.com/office/drawing/2014/main" id="{6D4BB349-C81A-4A9A-8468-9C29E66214D5}"/>
              </a:ext>
            </a:extLst>
          </p:cNvPr>
          <p:cNvGrpSpPr/>
          <p:nvPr/>
        </p:nvGrpSpPr>
        <p:grpSpPr>
          <a:xfrm>
            <a:off x="8613036" y="2060871"/>
            <a:ext cx="1848048" cy="1100577"/>
            <a:chOff x="8949023" y="5161022"/>
            <a:chExt cx="1848048" cy="1100577"/>
          </a:xfrm>
        </p:grpSpPr>
        <p:sp>
          <p:nvSpPr>
            <p:cNvPr id="104" name="item_title3">
              <a:extLst>
                <a:ext uri="{FF2B5EF4-FFF2-40B4-BE49-F238E27FC236}">
                  <a16:creationId xmlns:a16="http://schemas.microsoft.com/office/drawing/2014/main" id="{6E036DBB-A80B-492F-8F9B-82DF194E90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05" name="item_content3">
              <a:extLst>
                <a:ext uri="{FF2B5EF4-FFF2-40B4-BE49-F238E27FC236}">
                  <a16:creationId xmlns:a16="http://schemas.microsoft.com/office/drawing/2014/main" id="{B5B044B3-3364-44B4-9F26-D1BA27DC65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1707045" cy="70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请在此处添加具体内容。添加内容。</a:t>
              </a:r>
            </a:p>
          </p:txBody>
        </p:sp>
      </p:grpSp>
      <p:grpSp>
        <p:nvGrpSpPr>
          <p:cNvPr id="106" name="box4">
            <a:extLst>
              <a:ext uri="{FF2B5EF4-FFF2-40B4-BE49-F238E27FC236}">
                <a16:creationId xmlns:a16="http://schemas.microsoft.com/office/drawing/2014/main" id="{8317A299-56D2-4681-944A-EC3873E147D2}"/>
              </a:ext>
            </a:extLst>
          </p:cNvPr>
          <p:cNvGrpSpPr/>
          <p:nvPr/>
        </p:nvGrpSpPr>
        <p:grpSpPr>
          <a:xfrm>
            <a:off x="1280091" y="4183270"/>
            <a:ext cx="1848048" cy="1100577"/>
            <a:chOff x="8949023" y="5161022"/>
            <a:chExt cx="1848048" cy="1100577"/>
          </a:xfrm>
        </p:grpSpPr>
        <p:sp>
          <p:nvSpPr>
            <p:cNvPr id="107" name="item_title4">
              <a:extLst>
                <a:ext uri="{FF2B5EF4-FFF2-40B4-BE49-F238E27FC236}">
                  <a16:creationId xmlns:a16="http://schemas.microsoft.com/office/drawing/2014/main" id="{8F6294EB-D8CF-4CC3-B735-004642E5C2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08" name="item_content4">
              <a:extLst>
                <a:ext uri="{FF2B5EF4-FFF2-40B4-BE49-F238E27FC236}">
                  <a16:creationId xmlns:a16="http://schemas.microsoft.com/office/drawing/2014/main" id="{2A548417-70A5-4407-ADD6-BE8872468E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1707045" cy="70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请在此处添加具体内容。添加内容。</a:t>
              </a:r>
            </a:p>
          </p:txBody>
        </p:sp>
      </p:grpSp>
      <p:grpSp>
        <p:nvGrpSpPr>
          <p:cNvPr id="109" name="box5">
            <a:extLst>
              <a:ext uri="{FF2B5EF4-FFF2-40B4-BE49-F238E27FC236}">
                <a16:creationId xmlns:a16="http://schemas.microsoft.com/office/drawing/2014/main" id="{0E703979-B9D9-4D13-933D-337868549A08}"/>
              </a:ext>
            </a:extLst>
          </p:cNvPr>
          <p:cNvGrpSpPr/>
          <p:nvPr/>
        </p:nvGrpSpPr>
        <p:grpSpPr>
          <a:xfrm>
            <a:off x="5071959" y="4208222"/>
            <a:ext cx="1848048" cy="1100577"/>
            <a:chOff x="8949023" y="5161022"/>
            <a:chExt cx="1848048" cy="1100577"/>
          </a:xfrm>
        </p:grpSpPr>
        <p:sp>
          <p:nvSpPr>
            <p:cNvPr id="113" name="item_title5">
              <a:extLst>
                <a:ext uri="{FF2B5EF4-FFF2-40B4-BE49-F238E27FC236}">
                  <a16:creationId xmlns:a16="http://schemas.microsoft.com/office/drawing/2014/main" id="{29FACF87-0133-4CEB-9162-87A9E17C67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14" name="item_content5">
              <a:extLst>
                <a:ext uri="{FF2B5EF4-FFF2-40B4-BE49-F238E27FC236}">
                  <a16:creationId xmlns:a16="http://schemas.microsoft.com/office/drawing/2014/main" id="{E3C559C5-0D63-4BD9-98D3-6694E1681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1707045" cy="70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请在此处添加具体内容。添加内容。</a:t>
              </a:r>
            </a:p>
          </p:txBody>
        </p:sp>
      </p:grpSp>
      <p:grpSp>
        <p:nvGrpSpPr>
          <p:cNvPr id="116" name="box6">
            <a:extLst>
              <a:ext uri="{FF2B5EF4-FFF2-40B4-BE49-F238E27FC236}">
                <a16:creationId xmlns:a16="http://schemas.microsoft.com/office/drawing/2014/main" id="{B33E4539-DD09-497E-917C-0C2E630D05D6}"/>
              </a:ext>
            </a:extLst>
          </p:cNvPr>
          <p:cNvGrpSpPr/>
          <p:nvPr/>
        </p:nvGrpSpPr>
        <p:grpSpPr>
          <a:xfrm>
            <a:off x="8613036" y="4224144"/>
            <a:ext cx="1848048" cy="1100577"/>
            <a:chOff x="8949023" y="5161022"/>
            <a:chExt cx="1848048" cy="1100577"/>
          </a:xfrm>
        </p:grpSpPr>
        <p:sp>
          <p:nvSpPr>
            <p:cNvPr id="117" name="item_title6">
              <a:extLst>
                <a:ext uri="{FF2B5EF4-FFF2-40B4-BE49-F238E27FC236}">
                  <a16:creationId xmlns:a16="http://schemas.microsoft.com/office/drawing/2014/main" id="{0A86517A-A387-48C6-B518-4046E891F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15525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18" name="item_content6">
              <a:extLst>
                <a:ext uri="{FF2B5EF4-FFF2-40B4-BE49-F238E27FC236}">
                  <a16:creationId xmlns:a16="http://schemas.microsoft.com/office/drawing/2014/main" id="{997BCB16-1106-41F2-91BD-1738D54672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1707045" cy="70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请在此处添加具体内容。添加内容。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B66FAE7-0C2A-4379-B52B-BC1FC7DBD465}"/>
              </a:ext>
            </a:extLst>
          </p:cNvPr>
          <p:cNvGrpSpPr/>
          <p:nvPr/>
        </p:nvGrpSpPr>
        <p:grpSpPr>
          <a:xfrm>
            <a:off x="385011" y="504250"/>
            <a:ext cx="10778288" cy="584775"/>
            <a:chOff x="385011" y="504250"/>
            <a:chExt cx="10778288" cy="584775"/>
          </a:xfrm>
        </p:grpSpPr>
        <p:sp>
          <p:nvSpPr>
            <p:cNvPr id="71" name="title">
              <a:extLst>
                <a:ext uri="{FF2B5EF4-FFF2-40B4-BE49-F238E27FC236}">
                  <a16:creationId xmlns:a16="http://schemas.microsoft.com/office/drawing/2014/main" id="{8C6A94FE-9451-49C3-8441-1A9B68C1FB12}"/>
                </a:ext>
              </a:extLst>
            </p:cNvPr>
            <p:cNvSpPr txBox="1"/>
            <p:nvPr/>
          </p:nvSpPr>
          <p:spPr>
            <a:xfrm>
              <a:off x="1094286" y="504250"/>
              <a:ext cx="100690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E696BF1F-E765-4A41-8DD9-8885121469FC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728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734">
        <p:random/>
      </p:transition>
    </mc:Choice>
    <mc:Fallback xmlns="">
      <p:transition spd="slow" advTm="673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空心弧 40">
            <a:extLst>
              <a:ext uri="{FF2B5EF4-FFF2-40B4-BE49-F238E27FC236}">
                <a16:creationId xmlns:a16="http://schemas.microsoft.com/office/drawing/2014/main" id="{3AD41625-1176-4838-8329-3102FEFE581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61219" y="1666761"/>
            <a:ext cx="4090987" cy="4092575"/>
          </a:xfrm>
          <a:custGeom>
            <a:avLst/>
            <a:gdLst>
              <a:gd name="T0" fmla="*/ 2147483646 w 21600"/>
              <a:gd name="T1" fmla="*/ 0 h 21600"/>
              <a:gd name="T2" fmla="*/ 910380974 w 21600"/>
              <a:gd name="T3" fmla="*/ 2147483646 h 21600"/>
              <a:gd name="T4" fmla="*/ 2147483646 w 21600"/>
              <a:gd name="T5" fmla="*/ 1829714684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8"/>
                  <a:pt x="21330" y="4983"/>
                  <a:pt x="21331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lnTo>
                  <a:pt x="269" y="108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31" tIns="45716" rIns="91431" bIns="45716"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62" name="椭圆 41">
            <a:extLst>
              <a:ext uri="{FF2B5EF4-FFF2-40B4-BE49-F238E27FC236}">
                <a16:creationId xmlns:a16="http://schemas.microsoft.com/office/drawing/2014/main" id="{75B770DA-2BEE-45B9-BF87-45313C0B7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9350" y="1731055"/>
            <a:ext cx="514350" cy="5127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3" name="椭圆 42">
            <a:extLst>
              <a:ext uri="{FF2B5EF4-FFF2-40B4-BE49-F238E27FC236}">
                <a16:creationId xmlns:a16="http://schemas.microsoft.com/office/drawing/2014/main" id="{F07EBBA6-272B-48D4-A70D-7238F11485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2950" y="2816905"/>
            <a:ext cx="512763" cy="5127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4" name="椭圆 43">
            <a:extLst>
              <a:ext uri="{FF2B5EF4-FFF2-40B4-BE49-F238E27FC236}">
                <a16:creationId xmlns:a16="http://schemas.microsoft.com/office/drawing/2014/main" id="{6B82988D-62B2-4700-AC01-70E565C14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4063" y="4085317"/>
            <a:ext cx="512762" cy="5127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5" name="椭圆 44">
            <a:extLst>
              <a:ext uri="{FF2B5EF4-FFF2-40B4-BE49-F238E27FC236}">
                <a16:creationId xmlns:a16="http://schemas.microsoft.com/office/drawing/2014/main" id="{1ADD508C-10DB-45E3-B6E7-DC0372263F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4113" y="5201330"/>
            <a:ext cx="512762" cy="5127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166" name="Group 14">
            <a:extLst>
              <a:ext uri="{FF2B5EF4-FFF2-40B4-BE49-F238E27FC236}">
                <a16:creationId xmlns:a16="http://schemas.microsoft.com/office/drawing/2014/main" id="{72155ACE-B635-4FA0-AFD9-E7363E3A21D2}"/>
              </a:ext>
            </a:extLst>
          </p:cNvPr>
          <p:cNvGrpSpPr>
            <a:grpSpLocks/>
          </p:cNvGrpSpPr>
          <p:nvPr/>
        </p:nvGrpSpPr>
        <p:grpSpPr bwMode="auto">
          <a:xfrm>
            <a:off x="4200525" y="1507217"/>
            <a:ext cx="2390775" cy="955675"/>
            <a:chOff x="0" y="0"/>
            <a:chExt cx="2390955" cy="956128"/>
          </a:xfrm>
        </p:grpSpPr>
        <p:sp>
          <p:nvSpPr>
            <p:cNvPr id="167" name="直接连接符 52">
              <a:extLst>
                <a:ext uri="{FF2B5EF4-FFF2-40B4-BE49-F238E27FC236}">
                  <a16:creationId xmlns:a16="http://schemas.microsoft.com/office/drawing/2014/main" id="{E970C586-F9CB-40AA-88A7-9552C713CE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80739"/>
              <a:ext cx="1440000" cy="1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68" name="椭圆 53">
              <a:extLst>
                <a:ext uri="{FF2B5EF4-FFF2-40B4-BE49-F238E27FC236}">
                  <a16:creationId xmlns:a16="http://schemas.microsoft.com/office/drawing/2014/main" id="{BB5619C9-FB2C-4459-8CD4-61FD838D4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4827" y="0"/>
              <a:ext cx="956128" cy="956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169" name="Group 17">
              <a:extLst>
                <a:ext uri="{FF2B5EF4-FFF2-40B4-BE49-F238E27FC236}">
                  <a16:creationId xmlns:a16="http://schemas.microsoft.com/office/drawing/2014/main" id="{4CB7CC67-A0CA-40F6-AD4D-BBD6F4CA85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03199" y="210298"/>
              <a:ext cx="419385" cy="504000"/>
              <a:chOff x="0" y="0"/>
              <a:chExt cx="239649" cy="288000"/>
            </a:xfrm>
          </p:grpSpPr>
          <p:sp>
            <p:nvSpPr>
              <p:cNvPr id="170" name="Freeform 846">
                <a:extLst>
                  <a:ext uri="{FF2B5EF4-FFF2-40B4-BE49-F238E27FC236}">
                    <a16:creationId xmlns:a16="http://schemas.microsoft.com/office/drawing/2014/main" id="{B8509319-BA7B-41B8-BD05-488A254E73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54657"/>
                <a:ext cx="239649" cy="233343"/>
              </a:xfrm>
              <a:custGeom>
                <a:avLst/>
                <a:gdLst>
                  <a:gd name="T0" fmla="*/ 2147483646 w 48"/>
                  <a:gd name="T1" fmla="*/ 0 h 47"/>
                  <a:gd name="T2" fmla="*/ 2147483646 w 48"/>
                  <a:gd name="T3" fmla="*/ 2147483646 h 47"/>
                  <a:gd name="T4" fmla="*/ 2147483646 w 48"/>
                  <a:gd name="T5" fmla="*/ 2147483646 h 47"/>
                  <a:gd name="T6" fmla="*/ 2147483646 w 48"/>
                  <a:gd name="T7" fmla="*/ 2147483646 h 47"/>
                  <a:gd name="T8" fmla="*/ 2147483646 w 48"/>
                  <a:gd name="T9" fmla="*/ 2147483646 h 47"/>
                  <a:gd name="T10" fmla="*/ 2147483646 w 48"/>
                  <a:gd name="T11" fmla="*/ 2147483646 h 47"/>
                  <a:gd name="T12" fmla="*/ 2147483646 w 48"/>
                  <a:gd name="T13" fmla="*/ 0 h 47"/>
                  <a:gd name="T14" fmla="*/ 0 w 48"/>
                  <a:gd name="T15" fmla="*/ 2147483646 h 47"/>
                  <a:gd name="T16" fmla="*/ 2147483646 w 48"/>
                  <a:gd name="T17" fmla="*/ 2147483646 h 47"/>
                  <a:gd name="T18" fmla="*/ 2147483646 w 48"/>
                  <a:gd name="T19" fmla="*/ 2147483646 h 47"/>
                  <a:gd name="T20" fmla="*/ 2147483646 w 48"/>
                  <a:gd name="T21" fmla="*/ 0 h 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8"/>
                  <a:gd name="T34" fmla="*/ 0 h 47"/>
                  <a:gd name="T35" fmla="*/ 48 w 48"/>
                  <a:gd name="T36" fmla="*/ 47 h 4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71" name="Freeform 847">
                <a:extLst>
                  <a:ext uri="{FF2B5EF4-FFF2-40B4-BE49-F238E27FC236}">
                    <a16:creationId xmlns:a16="http://schemas.microsoft.com/office/drawing/2014/main" id="{68E10011-D491-44AC-AC64-BEC47518C5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599" y="0"/>
                <a:ext cx="44147" cy="138744"/>
              </a:xfrm>
              <a:custGeom>
                <a:avLst/>
                <a:gdLst>
                  <a:gd name="T0" fmla="*/ 2147483646 w 9"/>
                  <a:gd name="T1" fmla="*/ 0 h 28"/>
                  <a:gd name="T2" fmla="*/ 2147483646 w 9"/>
                  <a:gd name="T3" fmla="*/ 0 h 28"/>
                  <a:gd name="T4" fmla="*/ 0 w 9"/>
                  <a:gd name="T5" fmla="*/ 2147483646 h 28"/>
                  <a:gd name="T6" fmla="*/ 0 w 9"/>
                  <a:gd name="T7" fmla="*/ 2147483646 h 28"/>
                  <a:gd name="T8" fmla="*/ 0 w 9"/>
                  <a:gd name="T9" fmla="*/ 2147483646 h 28"/>
                  <a:gd name="T10" fmla="*/ 0 w 9"/>
                  <a:gd name="T11" fmla="*/ 2147483646 h 28"/>
                  <a:gd name="T12" fmla="*/ 2147483646 w 9"/>
                  <a:gd name="T13" fmla="*/ 2147483646 h 28"/>
                  <a:gd name="T14" fmla="*/ 2147483646 w 9"/>
                  <a:gd name="T15" fmla="*/ 2147483646 h 28"/>
                  <a:gd name="T16" fmla="*/ 2147483646 w 9"/>
                  <a:gd name="T17" fmla="*/ 2147483646 h 28"/>
                  <a:gd name="T18" fmla="*/ 2147483646 w 9"/>
                  <a:gd name="T19" fmla="*/ 2147483646 h 28"/>
                  <a:gd name="T20" fmla="*/ 2147483646 w 9"/>
                  <a:gd name="T21" fmla="*/ 2147483646 h 28"/>
                  <a:gd name="T22" fmla="*/ 2147483646 w 9"/>
                  <a:gd name="T23" fmla="*/ 2147483646 h 28"/>
                  <a:gd name="T24" fmla="*/ 2147483646 w 9"/>
                  <a:gd name="T25" fmla="*/ 0 h 2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"/>
                  <a:gd name="T40" fmla="*/ 0 h 28"/>
                  <a:gd name="T41" fmla="*/ 9 w 9"/>
                  <a:gd name="T42" fmla="*/ 28 h 2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72" name="Group 20">
            <a:extLst>
              <a:ext uri="{FF2B5EF4-FFF2-40B4-BE49-F238E27FC236}">
                <a16:creationId xmlns:a16="http://schemas.microsoft.com/office/drawing/2014/main" id="{9CD58954-45D1-4CCB-881D-E0386861EEB4}"/>
              </a:ext>
            </a:extLst>
          </p:cNvPr>
          <p:cNvGrpSpPr>
            <a:grpSpLocks/>
          </p:cNvGrpSpPr>
          <p:nvPr/>
        </p:nvGrpSpPr>
        <p:grpSpPr bwMode="auto">
          <a:xfrm>
            <a:off x="4206875" y="4979080"/>
            <a:ext cx="2384425" cy="957262"/>
            <a:chOff x="0" y="0"/>
            <a:chExt cx="2383653" cy="956128"/>
          </a:xfrm>
        </p:grpSpPr>
        <p:sp>
          <p:nvSpPr>
            <p:cNvPr id="173" name="直接连接符 58">
              <a:extLst>
                <a:ext uri="{FF2B5EF4-FFF2-40B4-BE49-F238E27FC236}">
                  <a16:creationId xmlns:a16="http://schemas.microsoft.com/office/drawing/2014/main" id="{A8F4AF86-7F98-4254-BBD3-A4BB16D7CA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78064"/>
              <a:ext cx="1440000" cy="1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74" name="椭圆 59">
              <a:extLst>
                <a:ext uri="{FF2B5EF4-FFF2-40B4-BE49-F238E27FC236}">
                  <a16:creationId xmlns:a16="http://schemas.microsoft.com/office/drawing/2014/main" id="{614EAE92-5C16-4051-9D29-3BCA9E7392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7525" y="0"/>
              <a:ext cx="956128" cy="956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5" name="Freeform 110">
              <a:extLst>
                <a:ext uri="{FF2B5EF4-FFF2-40B4-BE49-F238E27FC236}">
                  <a16:creationId xmlns:a16="http://schemas.microsoft.com/office/drawing/2014/main" id="{78B53B33-89FF-4069-8EF0-9A59EFF3244A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1697776" y="264298"/>
              <a:ext cx="447158" cy="396000"/>
            </a:xfrm>
            <a:custGeom>
              <a:avLst/>
              <a:gdLst>
                <a:gd name="T0" fmla="*/ 2147483646 w 100"/>
                <a:gd name="T1" fmla="*/ 2147483646 h 88"/>
                <a:gd name="T2" fmla="*/ 2147483646 w 100"/>
                <a:gd name="T3" fmla="*/ 2147483646 h 88"/>
                <a:gd name="T4" fmla="*/ 2147483646 w 100"/>
                <a:gd name="T5" fmla="*/ 2147483646 h 88"/>
                <a:gd name="T6" fmla="*/ 2147483646 w 100"/>
                <a:gd name="T7" fmla="*/ 2147483646 h 88"/>
                <a:gd name="T8" fmla="*/ 2147483646 w 100"/>
                <a:gd name="T9" fmla="*/ 2147483646 h 88"/>
                <a:gd name="T10" fmla="*/ 2147483646 w 100"/>
                <a:gd name="T11" fmla="*/ 2147483646 h 88"/>
                <a:gd name="T12" fmla="*/ 2147483646 w 100"/>
                <a:gd name="T13" fmla="*/ 2147483646 h 88"/>
                <a:gd name="T14" fmla="*/ 2147483646 w 100"/>
                <a:gd name="T15" fmla="*/ 2147483646 h 88"/>
                <a:gd name="T16" fmla="*/ 2147483646 w 100"/>
                <a:gd name="T17" fmla="*/ 2147483646 h 88"/>
                <a:gd name="T18" fmla="*/ 0 w 100"/>
                <a:gd name="T19" fmla="*/ 2147483646 h 88"/>
                <a:gd name="T20" fmla="*/ 2147483646 w 100"/>
                <a:gd name="T21" fmla="*/ 2147483646 h 88"/>
                <a:gd name="T22" fmla="*/ 2147483646 w 100"/>
                <a:gd name="T23" fmla="*/ 2147483646 h 88"/>
                <a:gd name="T24" fmla="*/ 2147483646 w 100"/>
                <a:gd name="T25" fmla="*/ 2147483646 h 88"/>
                <a:gd name="T26" fmla="*/ 2147483646 w 100"/>
                <a:gd name="T27" fmla="*/ 2147483646 h 88"/>
                <a:gd name="T28" fmla="*/ 2147483646 w 100"/>
                <a:gd name="T29" fmla="*/ 2147483646 h 88"/>
                <a:gd name="T30" fmla="*/ 2147483646 w 100"/>
                <a:gd name="T31" fmla="*/ 2147483646 h 88"/>
                <a:gd name="T32" fmla="*/ 2147483646 w 100"/>
                <a:gd name="T33" fmla="*/ 2147483646 h 88"/>
                <a:gd name="T34" fmla="*/ 2147483646 w 100"/>
                <a:gd name="T35" fmla="*/ 2147483646 h 88"/>
                <a:gd name="T36" fmla="*/ 2147483646 w 100"/>
                <a:gd name="T37" fmla="*/ 2147483646 h 88"/>
                <a:gd name="T38" fmla="*/ 2147483646 w 100"/>
                <a:gd name="T39" fmla="*/ 2147483646 h 88"/>
                <a:gd name="T40" fmla="*/ 2147483646 w 100"/>
                <a:gd name="T41" fmla="*/ 2147483646 h 88"/>
                <a:gd name="T42" fmla="*/ 2147483646 w 100"/>
                <a:gd name="T43" fmla="*/ 2147483646 h 88"/>
                <a:gd name="T44" fmla="*/ 2147483646 w 100"/>
                <a:gd name="T45" fmla="*/ 2147483646 h 88"/>
                <a:gd name="T46" fmla="*/ 2147483646 w 100"/>
                <a:gd name="T47" fmla="*/ 2147483646 h 88"/>
                <a:gd name="T48" fmla="*/ 2147483646 w 100"/>
                <a:gd name="T49" fmla="*/ 2147483646 h 88"/>
                <a:gd name="T50" fmla="*/ 2147483646 w 100"/>
                <a:gd name="T51" fmla="*/ 2147483646 h 88"/>
                <a:gd name="T52" fmla="*/ 2147483646 w 100"/>
                <a:gd name="T53" fmla="*/ 2147483646 h 88"/>
                <a:gd name="T54" fmla="*/ 2147483646 w 100"/>
                <a:gd name="T55" fmla="*/ 2147483646 h 88"/>
                <a:gd name="T56" fmla="*/ 2147483646 w 100"/>
                <a:gd name="T57" fmla="*/ 2147483646 h 88"/>
                <a:gd name="T58" fmla="*/ 2147483646 w 100"/>
                <a:gd name="T59" fmla="*/ 2147483646 h 88"/>
                <a:gd name="T60" fmla="*/ 2147483646 w 100"/>
                <a:gd name="T61" fmla="*/ 2147483646 h 88"/>
                <a:gd name="T62" fmla="*/ 2147483646 w 100"/>
                <a:gd name="T63" fmla="*/ 2147483646 h 88"/>
                <a:gd name="T64" fmla="*/ 2147483646 w 100"/>
                <a:gd name="T65" fmla="*/ 2147483646 h 88"/>
                <a:gd name="T66" fmla="*/ 2147483646 w 100"/>
                <a:gd name="T67" fmla="*/ 2147483646 h 88"/>
                <a:gd name="T68" fmla="*/ 2147483646 w 100"/>
                <a:gd name="T69" fmla="*/ 2147483646 h 88"/>
                <a:gd name="T70" fmla="*/ 2147483646 w 100"/>
                <a:gd name="T71" fmla="*/ 2147483646 h 88"/>
                <a:gd name="T72" fmla="*/ 2147483646 w 100"/>
                <a:gd name="T73" fmla="*/ 2147483646 h 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0"/>
                <a:gd name="T112" fmla="*/ 0 h 88"/>
                <a:gd name="T113" fmla="*/ 100 w 100"/>
                <a:gd name="T114" fmla="*/ 88 h 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176" name="Group 24">
            <a:extLst>
              <a:ext uri="{FF2B5EF4-FFF2-40B4-BE49-F238E27FC236}">
                <a16:creationId xmlns:a16="http://schemas.microsoft.com/office/drawing/2014/main" id="{D7CFEBF7-72F2-437D-BC0C-A3D9ED41AFBC}"/>
              </a:ext>
            </a:extLst>
          </p:cNvPr>
          <p:cNvGrpSpPr>
            <a:grpSpLocks/>
          </p:cNvGrpSpPr>
          <p:nvPr/>
        </p:nvGrpSpPr>
        <p:grpSpPr bwMode="auto">
          <a:xfrm>
            <a:off x="5053013" y="2596242"/>
            <a:ext cx="3363912" cy="955675"/>
            <a:chOff x="0" y="0"/>
            <a:chExt cx="3364602" cy="956128"/>
          </a:xfrm>
        </p:grpSpPr>
        <p:cxnSp>
          <p:nvCxnSpPr>
            <p:cNvPr id="177" name="直接连接符 62">
              <a:extLst>
                <a:ext uri="{FF2B5EF4-FFF2-40B4-BE49-F238E27FC236}">
                  <a16:creationId xmlns:a16="http://schemas.microsoft.com/office/drawing/2014/main" id="{92FBEFEE-BF62-4F4A-80EE-3FDB25C5274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0" y="495111"/>
              <a:ext cx="2408474" cy="1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8" name="椭圆 63">
              <a:extLst>
                <a:ext uri="{FF2B5EF4-FFF2-40B4-BE49-F238E27FC236}">
                  <a16:creationId xmlns:a16="http://schemas.microsoft.com/office/drawing/2014/main" id="{C80F9B51-9658-4993-8A72-73B26B6879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8474" y="0"/>
              <a:ext cx="956128" cy="956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9" name="Freeform 168">
              <a:extLst>
                <a:ext uri="{FF2B5EF4-FFF2-40B4-BE49-F238E27FC236}">
                  <a16:creationId xmlns:a16="http://schemas.microsoft.com/office/drawing/2014/main" id="{2614E1FC-DEC4-4ECA-9037-171C7C1BF362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2655366" y="280064"/>
              <a:ext cx="462345" cy="396000"/>
            </a:xfrm>
            <a:custGeom>
              <a:avLst/>
              <a:gdLst>
                <a:gd name="T0" fmla="*/ 2147483646 w 94"/>
                <a:gd name="T1" fmla="*/ 2147483646 h 81"/>
                <a:gd name="T2" fmla="*/ 2147483646 w 94"/>
                <a:gd name="T3" fmla="*/ 2147483646 h 81"/>
                <a:gd name="T4" fmla="*/ 2147483646 w 94"/>
                <a:gd name="T5" fmla="*/ 2147483646 h 81"/>
                <a:gd name="T6" fmla="*/ 2147483646 w 94"/>
                <a:gd name="T7" fmla="*/ 0 h 81"/>
                <a:gd name="T8" fmla="*/ 2147483646 w 94"/>
                <a:gd name="T9" fmla="*/ 2147483646 h 81"/>
                <a:gd name="T10" fmla="*/ 2147483646 w 94"/>
                <a:gd name="T11" fmla="*/ 2147483646 h 81"/>
                <a:gd name="T12" fmla="*/ 2147483646 w 94"/>
                <a:gd name="T13" fmla="*/ 2147483646 h 81"/>
                <a:gd name="T14" fmla="*/ 2147483646 w 94"/>
                <a:gd name="T15" fmla="*/ 2147483646 h 81"/>
                <a:gd name="T16" fmla="*/ 2147483646 w 94"/>
                <a:gd name="T17" fmla="*/ 2147483646 h 81"/>
                <a:gd name="T18" fmla="*/ 2147483646 w 94"/>
                <a:gd name="T19" fmla="*/ 2147483646 h 81"/>
                <a:gd name="T20" fmla="*/ 2147483646 w 94"/>
                <a:gd name="T21" fmla="*/ 2147483646 h 81"/>
                <a:gd name="T22" fmla="*/ 2147483646 w 94"/>
                <a:gd name="T23" fmla="*/ 2147483646 h 81"/>
                <a:gd name="T24" fmla="*/ 2147483646 w 94"/>
                <a:gd name="T25" fmla="*/ 2147483646 h 81"/>
                <a:gd name="T26" fmla="*/ 2147483646 w 94"/>
                <a:gd name="T27" fmla="*/ 2147483646 h 81"/>
                <a:gd name="T28" fmla="*/ 2147483646 w 94"/>
                <a:gd name="T29" fmla="*/ 2147483646 h 81"/>
                <a:gd name="T30" fmla="*/ 2147483646 w 94"/>
                <a:gd name="T31" fmla="*/ 2147483646 h 81"/>
                <a:gd name="T32" fmla="*/ 2147483646 w 94"/>
                <a:gd name="T33" fmla="*/ 2147483646 h 81"/>
                <a:gd name="T34" fmla="*/ 2147483646 w 94"/>
                <a:gd name="T35" fmla="*/ 2147483646 h 81"/>
                <a:gd name="T36" fmla="*/ 2147483646 w 94"/>
                <a:gd name="T37" fmla="*/ 2147483646 h 81"/>
                <a:gd name="T38" fmla="*/ 2147483646 w 94"/>
                <a:gd name="T39" fmla="*/ 2147483646 h 81"/>
                <a:gd name="T40" fmla="*/ 2147483646 w 94"/>
                <a:gd name="T41" fmla="*/ 2147483646 h 81"/>
                <a:gd name="T42" fmla="*/ 2147483646 w 94"/>
                <a:gd name="T43" fmla="*/ 2147483646 h 81"/>
                <a:gd name="T44" fmla="*/ 2147483646 w 94"/>
                <a:gd name="T45" fmla="*/ 0 h 81"/>
                <a:gd name="T46" fmla="*/ 2147483646 w 94"/>
                <a:gd name="T47" fmla="*/ 0 h 81"/>
                <a:gd name="T48" fmla="*/ 2147483646 w 94"/>
                <a:gd name="T49" fmla="*/ 2147483646 h 81"/>
                <a:gd name="T50" fmla="*/ 2147483646 w 94"/>
                <a:gd name="T51" fmla="*/ 2147483646 h 81"/>
                <a:gd name="T52" fmla="*/ 2147483646 w 94"/>
                <a:gd name="T53" fmla="*/ 2147483646 h 81"/>
                <a:gd name="T54" fmla="*/ 2147483646 w 94"/>
                <a:gd name="T55" fmla="*/ 2147483646 h 81"/>
                <a:gd name="T56" fmla="*/ 2147483646 w 94"/>
                <a:gd name="T57" fmla="*/ 2147483646 h 81"/>
                <a:gd name="T58" fmla="*/ 2147483646 w 94"/>
                <a:gd name="T59" fmla="*/ 2147483646 h 81"/>
                <a:gd name="T60" fmla="*/ 2147483646 w 94"/>
                <a:gd name="T61" fmla="*/ 2147483646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180" name="Group 28">
            <a:extLst>
              <a:ext uri="{FF2B5EF4-FFF2-40B4-BE49-F238E27FC236}">
                <a16:creationId xmlns:a16="http://schemas.microsoft.com/office/drawing/2014/main" id="{85DF37DF-9EE7-4B5A-8A0C-3B5D0027CE60}"/>
              </a:ext>
            </a:extLst>
          </p:cNvPr>
          <p:cNvGrpSpPr>
            <a:grpSpLocks/>
          </p:cNvGrpSpPr>
          <p:nvPr/>
        </p:nvGrpSpPr>
        <p:grpSpPr bwMode="auto">
          <a:xfrm>
            <a:off x="5065713" y="3863067"/>
            <a:ext cx="3351212" cy="955675"/>
            <a:chOff x="0" y="0"/>
            <a:chExt cx="3351721" cy="956128"/>
          </a:xfrm>
        </p:grpSpPr>
        <p:sp>
          <p:nvSpPr>
            <p:cNvPr id="181" name="直接连接符 66">
              <a:extLst>
                <a:ext uri="{FF2B5EF4-FFF2-40B4-BE49-F238E27FC236}">
                  <a16:creationId xmlns:a16="http://schemas.microsoft.com/office/drawing/2014/main" id="{2D97DA41-1825-4F4C-9106-A77CD7F6E5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94105"/>
              <a:ext cx="2372336" cy="1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82" name="椭圆 67">
              <a:extLst>
                <a:ext uri="{FF2B5EF4-FFF2-40B4-BE49-F238E27FC236}">
                  <a16:creationId xmlns:a16="http://schemas.microsoft.com/office/drawing/2014/main" id="{A80E0293-7A58-4178-8B16-1C92C298B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5593" y="0"/>
              <a:ext cx="956128" cy="956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83" name="Freeform 203">
              <a:extLst>
                <a:ext uri="{FF2B5EF4-FFF2-40B4-BE49-F238E27FC236}">
                  <a16:creationId xmlns:a16="http://schemas.microsoft.com/office/drawing/2014/main" id="{E001D149-A456-4A5D-AD60-22270D8807A9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2682897" y="264298"/>
              <a:ext cx="413052" cy="396000"/>
            </a:xfrm>
            <a:custGeom>
              <a:avLst/>
              <a:gdLst>
                <a:gd name="T0" fmla="*/ 2147483646 w 218"/>
                <a:gd name="T1" fmla="*/ 2147483646 h 209"/>
                <a:gd name="T2" fmla="*/ 2147483646 w 218"/>
                <a:gd name="T3" fmla="*/ 2147483646 h 209"/>
                <a:gd name="T4" fmla="*/ 2147483646 w 218"/>
                <a:gd name="T5" fmla="*/ 2147483646 h 209"/>
                <a:gd name="T6" fmla="*/ 2147483646 w 218"/>
                <a:gd name="T7" fmla="*/ 2147483646 h 209"/>
                <a:gd name="T8" fmla="*/ 2147483646 w 218"/>
                <a:gd name="T9" fmla="*/ 2147483646 h 209"/>
                <a:gd name="T10" fmla="*/ 2147483646 w 218"/>
                <a:gd name="T11" fmla="*/ 2147483646 h 209"/>
                <a:gd name="T12" fmla="*/ 2147483646 w 218"/>
                <a:gd name="T13" fmla="*/ 2147483646 h 209"/>
                <a:gd name="T14" fmla="*/ 2147483646 w 218"/>
                <a:gd name="T15" fmla="*/ 2147483646 h 209"/>
                <a:gd name="T16" fmla="*/ 2147483646 w 218"/>
                <a:gd name="T17" fmla="*/ 2147483646 h 209"/>
                <a:gd name="T18" fmla="*/ 2147483646 w 218"/>
                <a:gd name="T19" fmla="*/ 2147483646 h 209"/>
                <a:gd name="T20" fmla="*/ 2147483646 w 218"/>
                <a:gd name="T21" fmla="*/ 2147483646 h 209"/>
                <a:gd name="T22" fmla="*/ 2147483646 w 218"/>
                <a:gd name="T23" fmla="*/ 2147483646 h 209"/>
                <a:gd name="T24" fmla="*/ 2147483646 w 218"/>
                <a:gd name="T25" fmla="*/ 2147483646 h 209"/>
                <a:gd name="T26" fmla="*/ 2147483646 w 218"/>
                <a:gd name="T27" fmla="*/ 2147483646 h 209"/>
                <a:gd name="T28" fmla="*/ 2147483646 w 218"/>
                <a:gd name="T29" fmla="*/ 2147483646 h 209"/>
                <a:gd name="T30" fmla="*/ 2147483646 w 218"/>
                <a:gd name="T31" fmla="*/ 2147483646 h 209"/>
                <a:gd name="T32" fmla="*/ 2147483646 w 218"/>
                <a:gd name="T33" fmla="*/ 2147483646 h 209"/>
                <a:gd name="T34" fmla="*/ 2147483646 w 218"/>
                <a:gd name="T35" fmla="*/ 2147483646 h 209"/>
                <a:gd name="T36" fmla="*/ 2147483646 w 218"/>
                <a:gd name="T37" fmla="*/ 2147483646 h 209"/>
                <a:gd name="T38" fmla="*/ 2147483646 w 218"/>
                <a:gd name="T39" fmla="*/ 2147483646 h 209"/>
                <a:gd name="T40" fmla="*/ 2147483646 w 218"/>
                <a:gd name="T41" fmla="*/ 2147483646 h 209"/>
                <a:gd name="T42" fmla="*/ 2147483646 w 218"/>
                <a:gd name="T43" fmla="*/ 2147483646 h 209"/>
                <a:gd name="T44" fmla="*/ 2147483646 w 218"/>
                <a:gd name="T45" fmla="*/ 2147483646 h 209"/>
                <a:gd name="T46" fmla="*/ 2147483646 w 218"/>
                <a:gd name="T47" fmla="*/ 2147483646 h 209"/>
                <a:gd name="T48" fmla="*/ 2147483646 w 218"/>
                <a:gd name="T49" fmla="*/ 2147483646 h 209"/>
                <a:gd name="T50" fmla="*/ 2147483646 w 218"/>
                <a:gd name="T51" fmla="*/ 2147483646 h 209"/>
                <a:gd name="T52" fmla="*/ 2147483646 w 218"/>
                <a:gd name="T53" fmla="*/ 2147483646 h 209"/>
                <a:gd name="T54" fmla="*/ 2147483646 w 218"/>
                <a:gd name="T55" fmla="*/ 2147483646 h 209"/>
                <a:gd name="T56" fmla="*/ 2147483646 w 218"/>
                <a:gd name="T57" fmla="*/ 2147483646 h 209"/>
                <a:gd name="T58" fmla="*/ 0 w 218"/>
                <a:gd name="T59" fmla="*/ 2147483646 h 209"/>
                <a:gd name="T60" fmla="*/ 2147483646 w 218"/>
                <a:gd name="T61" fmla="*/ 2147483646 h 209"/>
                <a:gd name="T62" fmla="*/ 2147483646 w 218"/>
                <a:gd name="T63" fmla="*/ 2147483646 h 209"/>
                <a:gd name="T64" fmla="*/ 2147483646 w 218"/>
                <a:gd name="T65" fmla="*/ 2147483646 h 209"/>
                <a:gd name="T66" fmla="*/ 2147483646 w 218"/>
                <a:gd name="T67" fmla="*/ 2147483646 h 209"/>
                <a:gd name="T68" fmla="*/ 2147483646 w 218"/>
                <a:gd name="T69" fmla="*/ 2147483646 h 209"/>
                <a:gd name="T70" fmla="*/ 2147483646 w 218"/>
                <a:gd name="T71" fmla="*/ 2147483646 h 209"/>
                <a:gd name="T72" fmla="*/ 2147483646 w 218"/>
                <a:gd name="T73" fmla="*/ 0 h 209"/>
                <a:gd name="T74" fmla="*/ 2147483646 w 218"/>
                <a:gd name="T75" fmla="*/ 2147483646 h 209"/>
                <a:gd name="T76" fmla="*/ 2147483646 w 218"/>
                <a:gd name="T77" fmla="*/ 2147483646 h 209"/>
                <a:gd name="T78" fmla="*/ 2147483646 w 218"/>
                <a:gd name="T79" fmla="*/ 2147483646 h 209"/>
                <a:gd name="T80" fmla="*/ 2147483646 w 218"/>
                <a:gd name="T81" fmla="*/ 2147483646 h 209"/>
                <a:gd name="T82" fmla="*/ 2147483646 w 218"/>
                <a:gd name="T83" fmla="*/ 2147483646 h 209"/>
                <a:gd name="T84" fmla="*/ 2147483646 w 218"/>
                <a:gd name="T85" fmla="*/ 2147483646 h 209"/>
                <a:gd name="T86" fmla="*/ 2147483646 w 218"/>
                <a:gd name="T87" fmla="*/ 2147483646 h 209"/>
                <a:gd name="T88" fmla="*/ 2147483646 w 218"/>
                <a:gd name="T89" fmla="*/ 2147483646 h 209"/>
                <a:gd name="T90" fmla="*/ 2147483646 w 218"/>
                <a:gd name="T91" fmla="*/ 2147483646 h 20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18"/>
                <a:gd name="T139" fmla="*/ 0 h 209"/>
                <a:gd name="T140" fmla="*/ 218 w 218"/>
                <a:gd name="T141" fmla="*/ 209 h 20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192" name="Group 40">
            <a:extLst>
              <a:ext uri="{FF2B5EF4-FFF2-40B4-BE49-F238E27FC236}">
                <a16:creationId xmlns:a16="http://schemas.microsoft.com/office/drawing/2014/main" id="{55187167-36EF-4722-9875-12E7559F8D53}"/>
              </a:ext>
            </a:extLst>
          </p:cNvPr>
          <p:cNvGrpSpPr>
            <a:grpSpLocks/>
          </p:cNvGrpSpPr>
          <p:nvPr/>
        </p:nvGrpSpPr>
        <p:grpSpPr bwMode="auto">
          <a:xfrm>
            <a:off x="1338263" y="2131105"/>
            <a:ext cx="3160712" cy="3160712"/>
            <a:chOff x="0" y="0"/>
            <a:chExt cx="3176815" cy="3176815"/>
          </a:xfrm>
        </p:grpSpPr>
        <p:sp>
          <p:nvSpPr>
            <p:cNvPr id="193" name="椭圆 80">
              <a:extLst>
                <a:ext uri="{FF2B5EF4-FFF2-40B4-BE49-F238E27FC236}">
                  <a16:creationId xmlns:a16="http://schemas.microsoft.com/office/drawing/2014/main" id="{D2955568-219D-484D-B682-4EEF4EBD2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176815" cy="3176815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94" name="image">
              <a:extLst>
                <a:ext uri="{FF2B5EF4-FFF2-40B4-BE49-F238E27FC236}">
                  <a16:creationId xmlns:a16="http://schemas.microsoft.com/office/drawing/2014/main" id="{9E24D614-AC5B-4D9D-ACEE-A9CFB7DFF0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115" y="178115"/>
              <a:ext cx="2820586" cy="2820584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-24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474AB42-CBFD-46A0-AF67-C725B724BBB8}"/>
              </a:ext>
            </a:extLst>
          </p:cNvPr>
          <p:cNvGrpSpPr/>
          <p:nvPr/>
        </p:nvGrpSpPr>
        <p:grpSpPr>
          <a:xfrm>
            <a:off x="6504128" y="1273928"/>
            <a:ext cx="4827447" cy="1100513"/>
            <a:chOff x="8949023" y="5161022"/>
            <a:chExt cx="4827447" cy="1100513"/>
          </a:xfrm>
        </p:grpSpPr>
        <p:sp>
          <p:nvSpPr>
            <p:cNvPr id="46" name="item_title1">
              <a:extLst>
                <a:ext uri="{FF2B5EF4-FFF2-40B4-BE49-F238E27FC236}">
                  <a16:creationId xmlns:a16="http://schemas.microsoft.com/office/drawing/2014/main" id="{9EC5C4FA-2804-41AB-9CE7-0219BD6BAE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4827447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47" name="item_content1">
              <a:extLst>
                <a:ext uri="{FF2B5EF4-FFF2-40B4-BE49-F238E27FC236}">
                  <a16:creationId xmlns:a16="http://schemas.microsoft.com/office/drawing/2014/main" id="{A281A388-ADBB-4D16-B48B-3E9502F15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5C5CD8E-8D7F-4375-BF44-F87A8A0C75C0}"/>
              </a:ext>
            </a:extLst>
          </p:cNvPr>
          <p:cNvGrpSpPr/>
          <p:nvPr/>
        </p:nvGrpSpPr>
        <p:grpSpPr>
          <a:xfrm>
            <a:off x="8340784" y="2444676"/>
            <a:ext cx="3463925" cy="1100513"/>
            <a:chOff x="8949023" y="5161022"/>
            <a:chExt cx="3463925" cy="1100513"/>
          </a:xfrm>
        </p:grpSpPr>
        <p:sp>
          <p:nvSpPr>
            <p:cNvPr id="49" name="item_title2">
              <a:extLst>
                <a:ext uri="{FF2B5EF4-FFF2-40B4-BE49-F238E27FC236}">
                  <a16:creationId xmlns:a16="http://schemas.microsoft.com/office/drawing/2014/main" id="{2F8D6DD3-A69E-4B07-AF91-F668C3ADEB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346392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50" name="item_content2">
              <a:extLst>
                <a:ext uri="{FF2B5EF4-FFF2-40B4-BE49-F238E27FC236}">
                  <a16:creationId xmlns:a16="http://schemas.microsoft.com/office/drawing/2014/main" id="{4BE0A814-EEF5-4004-98C5-1FAF235B75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322922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E320BDF-0E6C-477F-ABFC-53278E47812F}"/>
              </a:ext>
            </a:extLst>
          </p:cNvPr>
          <p:cNvGrpSpPr/>
          <p:nvPr/>
        </p:nvGrpSpPr>
        <p:grpSpPr>
          <a:xfrm>
            <a:off x="8340784" y="3863067"/>
            <a:ext cx="3463925" cy="1100513"/>
            <a:chOff x="8949023" y="5161022"/>
            <a:chExt cx="3463925" cy="1100513"/>
          </a:xfrm>
        </p:grpSpPr>
        <p:sp>
          <p:nvSpPr>
            <p:cNvPr id="52" name="item_title3">
              <a:extLst>
                <a:ext uri="{FF2B5EF4-FFF2-40B4-BE49-F238E27FC236}">
                  <a16:creationId xmlns:a16="http://schemas.microsoft.com/office/drawing/2014/main" id="{F35999E0-36C2-4511-9C9D-2DDF359843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346392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53" name="item_content3">
              <a:extLst>
                <a:ext uri="{FF2B5EF4-FFF2-40B4-BE49-F238E27FC236}">
                  <a16:creationId xmlns:a16="http://schemas.microsoft.com/office/drawing/2014/main" id="{BB5A6474-3833-42CE-9B5C-2CD5975C46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322922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65CDF31D-DCFF-4A1C-8486-DB96DAB50B46}"/>
              </a:ext>
            </a:extLst>
          </p:cNvPr>
          <p:cNvGrpSpPr/>
          <p:nvPr/>
        </p:nvGrpSpPr>
        <p:grpSpPr>
          <a:xfrm>
            <a:off x="6591300" y="5008137"/>
            <a:ext cx="4572000" cy="1100513"/>
            <a:chOff x="8949023" y="5161022"/>
            <a:chExt cx="4572000" cy="1100513"/>
          </a:xfrm>
        </p:grpSpPr>
        <p:sp>
          <p:nvSpPr>
            <p:cNvPr id="59" name="item_title4">
              <a:extLst>
                <a:ext uri="{FF2B5EF4-FFF2-40B4-BE49-F238E27FC236}">
                  <a16:creationId xmlns:a16="http://schemas.microsoft.com/office/drawing/2014/main" id="{4805D478-2CE7-4478-BFDE-4B3D87F3E2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4572000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60" name="item_content4">
              <a:extLst>
                <a:ext uri="{FF2B5EF4-FFF2-40B4-BE49-F238E27FC236}">
                  <a16:creationId xmlns:a16="http://schemas.microsoft.com/office/drawing/2014/main" id="{74AA3BC3-F731-40B5-8F67-019A07BF1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7954A29-845A-43DF-B8FB-CC4E9D6ABF36}"/>
              </a:ext>
            </a:extLst>
          </p:cNvPr>
          <p:cNvGrpSpPr/>
          <p:nvPr/>
        </p:nvGrpSpPr>
        <p:grpSpPr>
          <a:xfrm>
            <a:off x="385011" y="504250"/>
            <a:ext cx="11133888" cy="584775"/>
            <a:chOff x="385011" y="504250"/>
            <a:chExt cx="11133888" cy="584775"/>
          </a:xfrm>
        </p:grpSpPr>
        <p:sp>
          <p:nvSpPr>
            <p:cNvPr id="55" name="title">
              <a:extLst>
                <a:ext uri="{FF2B5EF4-FFF2-40B4-BE49-F238E27FC236}">
                  <a16:creationId xmlns:a16="http://schemas.microsoft.com/office/drawing/2014/main" id="{D8807010-9CFE-47E8-8645-141149832366}"/>
                </a:ext>
              </a:extLst>
            </p:cNvPr>
            <p:cNvSpPr txBox="1"/>
            <p:nvPr/>
          </p:nvSpPr>
          <p:spPr>
            <a:xfrm>
              <a:off x="1094286" y="504250"/>
              <a:ext cx="104246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189CACEE-0E67-41F7-9DBB-64DFD286B834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716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347">
        <p:random/>
      </p:transition>
    </mc:Choice>
    <mc:Fallback xmlns="">
      <p:transition spd="slow" advTm="1034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4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3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7" dur="4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4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4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4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bldLvl="0" animBg="1" autoUpdateAnimBg="0"/>
      <p:bldP spid="163" grpId="0" bldLvl="0" animBg="1" autoUpdateAnimBg="0"/>
      <p:bldP spid="164" grpId="0" bldLvl="0" animBg="1" autoUpdateAnimBg="0"/>
      <p:bldP spid="165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任意多边形 29">
            <a:extLst>
              <a:ext uri="{FF2B5EF4-FFF2-40B4-BE49-F238E27FC236}">
                <a16:creationId xmlns:a16="http://schemas.microsoft.com/office/drawing/2014/main" id="{D10CEE13-04BD-4302-9E4F-29982F64E8FD}"/>
              </a:ext>
            </a:extLst>
          </p:cNvPr>
          <p:cNvSpPr/>
          <p:nvPr/>
        </p:nvSpPr>
        <p:spPr>
          <a:xfrm>
            <a:off x="-32074" y="3068638"/>
            <a:ext cx="12236938" cy="1271571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8541FF7D-18BD-4E69-ACBE-31E191B3173E}"/>
              </a:ext>
            </a:extLst>
          </p:cNvPr>
          <p:cNvGrpSpPr/>
          <p:nvPr/>
        </p:nvGrpSpPr>
        <p:grpSpPr>
          <a:xfrm>
            <a:off x="1311845" y="2737162"/>
            <a:ext cx="662952" cy="662952"/>
            <a:chOff x="8077071" y="845254"/>
            <a:chExt cx="2036801" cy="2036802"/>
          </a:xfrm>
        </p:grpSpPr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A671DA86-F4A6-4B78-8A03-2B5B25D7C058}"/>
                </a:ext>
              </a:extLst>
            </p:cNvPr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4" name="Freeform 126">
              <a:extLst>
                <a:ext uri="{FF2B5EF4-FFF2-40B4-BE49-F238E27FC236}">
                  <a16:creationId xmlns:a16="http://schemas.microsoft.com/office/drawing/2014/main" id="{321FF0D3-25CB-4FCC-9E2C-2F278FD3CF5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5F1DEEB0-5FC4-4B6D-8F29-84EAC3F2F536}"/>
              </a:ext>
            </a:extLst>
          </p:cNvPr>
          <p:cNvGrpSpPr/>
          <p:nvPr/>
        </p:nvGrpSpPr>
        <p:grpSpPr>
          <a:xfrm>
            <a:off x="3578247" y="2833114"/>
            <a:ext cx="662952" cy="662952"/>
            <a:chOff x="8125599" y="1434035"/>
            <a:chExt cx="2036802" cy="2036802"/>
          </a:xfrm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8867364B-177B-49E7-B76B-D80DF398CC82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7" name="Freeform 261">
              <a:extLst>
                <a:ext uri="{FF2B5EF4-FFF2-40B4-BE49-F238E27FC236}">
                  <a16:creationId xmlns:a16="http://schemas.microsoft.com/office/drawing/2014/main" id="{A2668FFA-72BC-4A43-ADEE-307FF019E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7B77FC6F-FF38-4CC3-98E9-51E7D391F617}"/>
              </a:ext>
            </a:extLst>
          </p:cNvPr>
          <p:cNvGrpSpPr/>
          <p:nvPr/>
        </p:nvGrpSpPr>
        <p:grpSpPr>
          <a:xfrm>
            <a:off x="5853822" y="3343063"/>
            <a:ext cx="662952" cy="662952"/>
            <a:chOff x="8125599" y="1434035"/>
            <a:chExt cx="2036802" cy="2036802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CC5DADC0-EAC3-4227-B9AA-8DCE4D2B933E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59F28863-C761-4A71-BF1B-533701ECE45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91" name="Freeform 301">
                <a:extLst>
                  <a:ext uri="{FF2B5EF4-FFF2-40B4-BE49-F238E27FC236}">
                    <a16:creationId xmlns:a16="http://schemas.microsoft.com/office/drawing/2014/main" id="{C20F53C7-1E8F-479F-BAC0-60AB2F4EA9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92" name="Freeform 302">
                <a:extLst>
                  <a:ext uri="{FF2B5EF4-FFF2-40B4-BE49-F238E27FC236}">
                    <a16:creationId xmlns:a16="http://schemas.microsoft.com/office/drawing/2014/main" id="{B9CF59C5-B365-4C11-947B-253D7F1476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93" name="Freeform 303">
                <a:extLst>
                  <a:ext uri="{FF2B5EF4-FFF2-40B4-BE49-F238E27FC236}">
                    <a16:creationId xmlns:a16="http://schemas.microsoft.com/office/drawing/2014/main" id="{67E936D8-09D7-4623-88BD-AD10FA55C9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C11D0C56-EF55-440D-A681-10A67D61D58F}"/>
              </a:ext>
            </a:extLst>
          </p:cNvPr>
          <p:cNvGrpSpPr/>
          <p:nvPr/>
        </p:nvGrpSpPr>
        <p:grpSpPr>
          <a:xfrm>
            <a:off x="7983388" y="3938795"/>
            <a:ext cx="662952" cy="662952"/>
            <a:chOff x="8125599" y="1434035"/>
            <a:chExt cx="2036802" cy="2036802"/>
          </a:xfrm>
        </p:grpSpPr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93E14B9A-3C67-44AD-B8E1-3CAD66AC4B12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6" name="Freeform 9">
              <a:extLst>
                <a:ext uri="{FF2B5EF4-FFF2-40B4-BE49-F238E27FC236}">
                  <a16:creationId xmlns:a16="http://schemas.microsoft.com/office/drawing/2014/main" id="{20D67A84-5D28-4BA5-8103-798BD977210D}"/>
                </a:ext>
              </a:extLst>
            </p:cNvPr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CA8AE9C-F4AF-4FD1-9345-C602881ED840}"/>
              </a:ext>
            </a:extLst>
          </p:cNvPr>
          <p:cNvGrpSpPr/>
          <p:nvPr/>
        </p:nvGrpSpPr>
        <p:grpSpPr>
          <a:xfrm>
            <a:off x="10213333" y="3860709"/>
            <a:ext cx="662952" cy="662952"/>
            <a:chOff x="8125599" y="1434035"/>
            <a:chExt cx="2036802" cy="2036802"/>
          </a:xfrm>
        </p:grpSpPr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B131F2F2-891D-4BC0-825F-8858554504B4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9" name="Freeform 206">
              <a:extLst>
                <a:ext uri="{FF2B5EF4-FFF2-40B4-BE49-F238E27FC236}">
                  <a16:creationId xmlns:a16="http://schemas.microsoft.com/office/drawing/2014/main" id="{609DC3D9-2065-4628-B603-4C796601D2F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5C4442D-182C-411F-B6A8-1D9AC9A84ADB}"/>
              </a:ext>
            </a:extLst>
          </p:cNvPr>
          <p:cNvGrpSpPr/>
          <p:nvPr/>
        </p:nvGrpSpPr>
        <p:grpSpPr>
          <a:xfrm>
            <a:off x="382664" y="3690126"/>
            <a:ext cx="2438282" cy="1717351"/>
            <a:chOff x="8776580" y="5130026"/>
            <a:chExt cx="2438282" cy="1717351"/>
          </a:xfrm>
        </p:grpSpPr>
        <p:sp>
          <p:nvSpPr>
            <p:cNvPr id="36" name="item_title1">
              <a:extLst>
                <a:ext uri="{FF2B5EF4-FFF2-40B4-BE49-F238E27FC236}">
                  <a16:creationId xmlns:a16="http://schemas.microsoft.com/office/drawing/2014/main" id="{0B8E3275-CAC5-4322-BA8D-5818D80013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6580" y="5130026"/>
              <a:ext cx="2438282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37" name="item_content1">
              <a:extLst>
                <a:ext uri="{FF2B5EF4-FFF2-40B4-BE49-F238E27FC236}">
                  <a16:creationId xmlns:a16="http://schemas.microsoft.com/office/drawing/2014/main" id="{720CBD37-638E-4E63-A485-94B41E6410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2" y="5495861"/>
              <a:ext cx="1999654" cy="135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4246DE6-E6C5-4E4A-85AA-DB7510B8AE53}"/>
              </a:ext>
            </a:extLst>
          </p:cNvPr>
          <p:cNvGrpSpPr/>
          <p:nvPr/>
        </p:nvGrpSpPr>
        <p:grpSpPr>
          <a:xfrm>
            <a:off x="2818405" y="3857509"/>
            <a:ext cx="2122282" cy="1717351"/>
            <a:chOff x="8934580" y="5130026"/>
            <a:chExt cx="2122282" cy="1717351"/>
          </a:xfrm>
        </p:grpSpPr>
        <p:sp>
          <p:nvSpPr>
            <p:cNvPr id="39" name="item_title2">
              <a:extLst>
                <a:ext uri="{FF2B5EF4-FFF2-40B4-BE49-F238E27FC236}">
                  <a16:creationId xmlns:a16="http://schemas.microsoft.com/office/drawing/2014/main" id="{F7C09497-8631-4EE6-86A9-AD85ACF7EE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4580" y="5130026"/>
              <a:ext cx="2122282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40" name="item_content2">
              <a:extLst>
                <a:ext uri="{FF2B5EF4-FFF2-40B4-BE49-F238E27FC236}">
                  <a16:creationId xmlns:a16="http://schemas.microsoft.com/office/drawing/2014/main" id="{8BB3074C-C201-4E74-8580-7469304ECC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2" y="5495861"/>
              <a:ext cx="1999654" cy="135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F0712E8-8C46-48E3-B8E4-D1D7C385F85D}"/>
              </a:ext>
            </a:extLst>
          </p:cNvPr>
          <p:cNvGrpSpPr/>
          <p:nvPr/>
        </p:nvGrpSpPr>
        <p:grpSpPr>
          <a:xfrm>
            <a:off x="5017821" y="1205636"/>
            <a:ext cx="2330444" cy="1901824"/>
            <a:chOff x="8748853" y="4834473"/>
            <a:chExt cx="2330444" cy="1901824"/>
          </a:xfrm>
        </p:grpSpPr>
        <p:sp>
          <p:nvSpPr>
            <p:cNvPr id="42" name="item_title3">
              <a:extLst>
                <a:ext uri="{FF2B5EF4-FFF2-40B4-BE49-F238E27FC236}">
                  <a16:creationId xmlns:a16="http://schemas.microsoft.com/office/drawing/2014/main" id="{498D463B-BDA5-4B45-A507-A11A6E9CD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8853" y="6304497"/>
              <a:ext cx="2330444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43" name="item_content3">
              <a:extLst>
                <a:ext uri="{FF2B5EF4-FFF2-40B4-BE49-F238E27FC236}">
                  <a16:creationId xmlns:a16="http://schemas.microsoft.com/office/drawing/2014/main" id="{EF779EC9-F2D1-4218-9A4E-7B40285996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5893" y="4834473"/>
              <a:ext cx="1999654" cy="135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 anchor="b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D9B502A-58DF-4754-9BA6-11E25AFA5429}"/>
              </a:ext>
            </a:extLst>
          </p:cNvPr>
          <p:cNvGrpSpPr/>
          <p:nvPr/>
        </p:nvGrpSpPr>
        <p:grpSpPr>
          <a:xfrm>
            <a:off x="7476527" y="1868495"/>
            <a:ext cx="2339626" cy="1895171"/>
            <a:chOff x="9067809" y="4985927"/>
            <a:chExt cx="2339626" cy="1895171"/>
          </a:xfrm>
        </p:grpSpPr>
        <p:sp>
          <p:nvSpPr>
            <p:cNvPr id="45" name="item_title4">
              <a:extLst>
                <a:ext uri="{FF2B5EF4-FFF2-40B4-BE49-F238E27FC236}">
                  <a16:creationId xmlns:a16="http://schemas.microsoft.com/office/drawing/2014/main" id="{39F6F125-5CFF-4346-89FD-5E8A907EE0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7809" y="6449298"/>
              <a:ext cx="2339626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46" name="item_content4">
              <a:extLst>
                <a:ext uri="{FF2B5EF4-FFF2-40B4-BE49-F238E27FC236}">
                  <a16:creationId xmlns:a16="http://schemas.microsoft.com/office/drawing/2014/main" id="{7487CB35-1488-4833-8ECE-F73F49A88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5758" y="4985927"/>
              <a:ext cx="1999654" cy="135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 anchor="b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47" name="box5">
            <a:extLst>
              <a:ext uri="{FF2B5EF4-FFF2-40B4-BE49-F238E27FC236}">
                <a16:creationId xmlns:a16="http://schemas.microsoft.com/office/drawing/2014/main" id="{3476598E-34D0-479C-B07E-76CA16A5B2DA}"/>
              </a:ext>
            </a:extLst>
          </p:cNvPr>
          <p:cNvGrpSpPr/>
          <p:nvPr/>
        </p:nvGrpSpPr>
        <p:grpSpPr>
          <a:xfrm>
            <a:off x="9331697" y="4731719"/>
            <a:ext cx="2415804" cy="1717351"/>
            <a:chOff x="8787819" y="5130026"/>
            <a:chExt cx="2415804" cy="1717351"/>
          </a:xfrm>
        </p:grpSpPr>
        <p:sp>
          <p:nvSpPr>
            <p:cNvPr id="48" name="item_title5">
              <a:extLst>
                <a:ext uri="{FF2B5EF4-FFF2-40B4-BE49-F238E27FC236}">
                  <a16:creationId xmlns:a16="http://schemas.microsoft.com/office/drawing/2014/main" id="{88E5AC07-8DEB-4B06-BEA0-F59FC32EAC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87819" y="5130026"/>
              <a:ext cx="2415804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49" name="item_content5">
              <a:extLst>
                <a:ext uri="{FF2B5EF4-FFF2-40B4-BE49-F238E27FC236}">
                  <a16:creationId xmlns:a16="http://schemas.microsoft.com/office/drawing/2014/main" id="{24B00EEC-FB35-4B82-8FF6-A892BA93E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2" y="5495861"/>
              <a:ext cx="1999654" cy="135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AC3B323-E85A-4CE7-B828-06DA3041CC3A}"/>
              </a:ext>
            </a:extLst>
          </p:cNvPr>
          <p:cNvGrpSpPr/>
          <p:nvPr/>
        </p:nvGrpSpPr>
        <p:grpSpPr>
          <a:xfrm>
            <a:off x="385011" y="504250"/>
            <a:ext cx="10930874" cy="584775"/>
            <a:chOff x="385011" y="504250"/>
            <a:chExt cx="10930874" cy="584775"/>
          </a:xfrm>
        </p:grpSpPr>
        <p:sp>
          <p:nvSpPr>
            <p:cNvPr id="51" name="title">
              <a:extLst>
                <a:ext uri="{FF2B5EF4-FFF2-40B4-BE49-F238E27FC236}">
                  <a16:creationId xmlns:a16="http://schemas.microsoft.com/office/drawing/2014/main" id="{79A75506-39F7-4A07-B2AE-F7B293FDEE90}"/>
                </a:ext>
              </a:extLst>
            </p:cNvPr>
            <p:cNvSpPr txBox="1"/>
            <p:nvPr/>
          </p:nvSpPr>
          <p:spPr>
            <a:xfrm>
              <a:off x="1094286" y="504250"/>
              <a:ext cx="102215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C7494148-0866-43F4-825A-44FDB4CFB3C5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4302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788">
        <p:random/>
      </p:transition>
    </mc:Choice>
    <mc:Fallback xmlns="">
      <p:transition spd="slow" advTm="7788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1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2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6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7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2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6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7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9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1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2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5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5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E3AEA93C-126A-4F71-B723-36D263C210CC}"/>
              </a:ext>
            </a:extLst>
          </p:cNvPr>
          <p:cNvSpPr/>
          <p:nvPr/>
        </p:nvSpPr>
        <p:spPr>
          <a:xfrm flipH="1">
            <a:off x="5341257" y="0"/>
            <a:ext cx="9739086" cy="6858000"/>
          </a:xfrm>
          <a:prstGeom prst="parallelogram">
            <a:avLst>
              <a:gd name="adj" fmla="val 31561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4D4F917-8A6A-43F4-B7B6-A92103D6ED15}"/>
              </a:ext>
            </a:extLst>
          </p:cNvPr>
          <p:cNvSpPr/>
          <p:nvPr/>
        </p:nvSpPr>
        <p:spPr>
          <a:xfrm flipH="1">
            <a:off x="5341256" y="0"/>
            <a:ext cx="2086964" cy="3485387"/>
          </a:xfrm>
          <a:custGeom>
            <a:avLst/>
            <a:gdLst>
              <a:gd name="connsiteX0" fmla="*/ 2698493 w 2698493"/>
              <a:gd name="connsiteY0" fmla="*/ 0 h 4506686"/>
              <a:gd name="connsiteX1" fmla="*/ 1422355 w 2698493"/>
              <a:gd name="connsiteY1" fmla="*/ 0 h 4506686"/>
              <a:gd name="connsiteX2" fmla="*/ 0 w 2698493"/>
              <a:gd name="connsiteY2" fmla="*/ 4506686 h 4506686"/>
              <a:gd name="connsiteX3" fmla="*/ 1276138 w 2698493"/>
              <a:gd name="connsiteY3" fmla="*/ 4506686 h 450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493" h="4506686">
                <a:moveTo>
                  <a:pt x="2698493" y="0"/>
                </a:moveTo>
                <a:lnTo>
                  <a:pt x="1422355" y="0"/>
                </a:lnTo>
                <a:lnTo>
                  <a:pt x="0" y="4506686"/>
                </a:lnTo>
                <a:lnTo>
                  <a:pt x="1276138" y="4506686"/>
                </a:lnTo>
                <a:close/>
              </a:path>
            </a:pathLst>
          </a:custGeom>
          <a:gradFill flip="none" rotWithShape="1">
            <a:gsLst>
              <a:gs pos="0">
                <a:srgbClr val="015CA2">
                  <a:alpha val="0"/>
                </a:srgbClr>
              </a:gs>
              <a:gs pos="100000">
                <a:srgbClr val="05315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B079C966-DC85-4F7C-9458-1186D5CB922F}"/>
              </a:ext>
            </a:extLst>
          </p:cNvPr>
          <p:cNvSpPr/>
          <p:nvPr/>
        </p:nvSpPr>
        <p:spPr>
          <a:xfrm flipH="1">
            <a:off x="718457" y="2351314"/>
            <a:ext cx="9739086" cy="4506686"/>
          </a:xfrm>
          <a:prstGeom prst="parallelogram">
            <a:avLst>
              <a:gd name="adj" fmla="val 31561"/>
            </a:avLst>
          </a:prstGeom>
          <a:gradFill flip="none" rotWithShape="1">
            <a:gsLst>
              <a:gs pos="0">
                <a:srgbClr val="015CA2"/>
              </a:gs>
              <a:gs pos="100000">
                <a:srgbClr val="05315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53568506-E563-4819-AD30-B2BD117A795E}"/>
              </a:ext>
            </a:extLst>
          </p:cNvPr>
          <p:cNvSpPr/>
          <p:nvPr/>
        </p:nvSpPr>
        <p:spPr>
          <a:xfrm flipH="1">
            <a:off x="0" y="656771"/>
            <a:ext cx="3149598" cy="2046514"/>
          </a:xfrm>
          <a:custGeom>
            <a:avLst/>
            <a:gdLst>
              <a:gd name="connsiteX0" fmla="*/ 3149598 w 3149598"/>
              <a:gd name="connsiteY0" fmla="*/ 0 h 2046514"/>
              <a:gd name="connsiteX1" fmla="*/ 645900 w 3149598"/>
              <a:gd name="connsiteY1" fmla="*/ 0 h 2046514"/>
              <a:gd name="connsiteX2" fmla="*/ 0 w 3149598"/>
              <a:gd name="connsiteY2" fmla="*/ 2046514 h 2046514"/>
              <a:gd name="connsiteX3" fmla="*/ 3149598 w 3149598"/>
              <a:gd name="connsiteY3" fmla="*/ 2046514 h 204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9598" h="2046514">
                <a:moveTo>
                  <a:pt x="3149598" y="0"/>
                </a:moveTo>
                <a:lnTo>
                  <a:pt x="645900" y="0"/>
                </a:lnTo>
                <a:lnTo>
                  <a:pt x="0" y="2046514"/>
                </a:lnTo>
                <a:lnTo>
                  <a:pt x="3149598" y="2046514"/>
                </a:lnTo>
                <a:close/>
              </a:path>
            </a:pathLst>
          </a:custGeom>
          <a:solidFill>
            <a:srgbClr val="015CA2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F3AB5A20-E9D2-4B59-BCF6-E947AF1EA8FA}"/>
              </a:ext>
            </a:extLst>
          </p:cNvPr>
          <p:cNvSpPr/>
          <p:nvPr/>
        </p:nvSpPr>
        <p:spPr>
          <a:xfrm flipH="1">
            <a:off x="0" y="776691"/>
            <a:ext cx="3059658" cy="2046514"/>
          </a:xfrm>
          <a:custGeom>
            <a:avLst/>
            <a:gdLst>
              <a:gd name="connsiteX0" fmla="*/ 3059658 w 3059658"/>
              <a:gd name="connsiteY0" fmla="*/ 0 h 2046514"/>
              <a:gd name="connsiteX1" fmla="*/ 645900 w 3059658"/>
              <a:gd name="connsiteY1" fmla="*/ 0 h 2046514"/>
              <a:gd name="connsiteX2" fmla="*/ 0 w 3059658"/>
              <a:gd name="connsiteY2" fmla="*/ 2046514 h 2046514"/>
              <a:gd name="connsiteX3" fmla="*/ 3059658 w 3059658"/>
              <a:gd name="connsiteY3" fmla="*/ 2046514 h 204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658" h="2046514">
                <a:moveTo>
                  <a:pt x="3059658" y="0"/>
                </a:moveTo>
                <a:lnTo>
                  <a:pt x="645900" y="0"/>
                </a:lnTo>
                <a:lnTo>
                  <a:pt x="0" y="2046514"/>
                </a:lnTo>
                <a:lnTo>
                  <a:pt x="3059658" y="2046514"/>
                </a:lnTo>
                <a:close/>
              </a:path>
            </a:pathLst>
          </a:custGeom>
          <a:gradFill flip="none" rotWithShape="1">
            <a:gsLst>
              <a:gs pos="0">
                <a:srgbClr val="015CA2"/>
              </a:gs>
              <a:gs pos="100000">
                <a:srgbClr val="05315B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9E0FE5F8-CD46-4BCC-92AF-17039BD98CD2}"/>
              </a:ext>
            </a:extLst>
          </p:cNvPr>
          <p:cNvSpPr/>
          <p:nvPr/>
        </p:nvSpPr>
        <p:spPr>
          <a:xfrm flipH="1">
            <a:off x="6703517" y="1"/>
            <a:ext cx="1266950" cy="2115902"/>
          </a:xfrm>
          <a:custGeom>
            <a:avLst/>
            <a:gdLst>
              <a:gd name="connsiteX0" fmla="*/ 2698493 w 2698493"/>
              <a:gd name="connsiteY0" fmla="*/ 0 h 4506686"/>
              <a:gd name="connsiteX1" fmla="*/ 1422355 w 2698493"/>
              <a:gd name="connsiteY1" fmla="*/ 0 h 4506686"/>
              <a:gd name="connsiteX2" fmla="*/ 0 w 2698493"/>
              <a:gd name="connsiteY2" fmla="*/ 4506686 h 4506686"/>
              <a:gd name="connsiteX3" fmla="*/ 1276138 w 2698493"/>
              <a:gd name="connsiteY3" fmla="*/ 4506686 h 450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493" h="4506686">
                <a:moveTo>
                  <a:pt x="2698493" y="0"/>
                </a:moveTo>
                <a:lnTo>
                  <a:pt x="1422355" y="0"/>
                </a:lnTo>
                <a:lnTo>
                  <a:pt x="0" y="4506686"/>
                </a:lnTo>
                <a:lnTo>
                  <a:pt x="1276138" y="4506686"/>
                </a:lnTo>
                <a:close/>
              </a:path>
            </a:pathLst>
          </a:custGeom>
          <a:gradFill flip="none" rotWithShape="1">
            <a:gsLst>
              <a:gs pos="58000">
                <a:srgbClr val="004D90"/>
              </a:gs>
              <a:gs pos="94000">
                <a:srgbClr val="179CDC"/>
              </a:gs>
              <a:gs pos="0">
                <a:srgbClr val="05315B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1F450523-CB59-47CC-AA6C-A35B291BF990}"/>
              </a:ext>
            </a:extLst>
          </p:cNvPr>
          <p:cNvSpPr/>
          <p:nvPr/>
        </p:nvSpPr>
        <p:spPr>
          <a:xfrm>
            <a:off x="6718231" y="1450058"/>
            <a:ext cx="1291995" cy="966554"/>
          </a:xfrm>
          <a:custGeom>
            <a:avLst/>
            <a:gdLst>
              <a:gd name="connsiteX0" fmla="*/ 305054 w 1291995"/>
              <a:gd name="connsiteY0" fmla="*/ 0 h 966554"/>
              <a:gd name="connsiteX1" fmla="*/ 1291995 w 1291995"/>
              <a:gd name="connsiteY1" fmla="*/ 0 h 966554"/>
              <a:gd name="connsiteX2" fmla="*/ 986941 w 1291995"/>
              <a:gd name="connsiteY2" fmla="*/ 966554 h 966554"/>
              <a:gd name="connsiteX3" fmla="*/ 0 w 1291995"/>
              <a:gd name="connsiteY3" fmla="*/ 966554 h 966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1995" h="966554">
                <a:moveTo>
                  <a:pt x="305054" y="0"/>
                </a:moveTo>
                <a:lnTo>
                  <a:pt x="1291995" y="0"/>
                </a:lnTo>
                <a:lnTo>
                  <a:pt x="986941" y="966554"/>
                </a:lnTo>
                <a:lnTo>
                  <a:pt x="0" y="966554"/>
                </a:lnTo>
                <a:close/>
              </a:path>
            </a:pathLst>
          </a:custGeom>
          <a:gradFill flip="none" rotWithShape="1">
            <a:gsLst>
              <a:gs pos="58000">
                <a:srgbClr val="004D90"/>
              </a:gs>
              <a:gs pos="94000">
                <a:srgbClr val="179CDC"/>
              </a:gs>
              <a:gs pos="0">
                <a:srgbClr val="05315B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F7A7625-01A1-4F5D-8C14-8377420358F4}"/>
              </a:ext>
            </a:extLst>
          </p:cNvPr>
          <p:cNvSpPr/>
          <p:nvPr/>
        </p:nvSpPr>
        <p:spPr>
          <a:xfrm flipH="1">
            <a:off x="7045058" y="1450058"/>
            <a:ext cx="2086964" cy="3485387"/>
          </a:xfrm>
          <a:custGeom>
            <a:avLst/>
            <a:gdLst>
              <a:gd name="connsiteX0" fmla="*/ 2698493 w 2698493"/>
              <a:gd name="connsiteY0" fmla="*/ 0 h 4506686"/>
              <a:gd name="connsiteX1" fmla="*/ 1422355 w 2698493"/>
              <a:gd name="connsiteY1" fmla="*/ 0 h 4506686"/>
              <a:gd name="connsiteX2" fmla="*/ 0 w 2698493"/>
              <a:gd name="connsiteY2" fmla="*/ 4506686 h 4506686"/>
              <a:gd name="connsiteX3" fmla="*/ 1276138 w 2698493"/>
              <a:gd name="connsiteY3" fmla="*/ 4506686 h 450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493" h="4506686">
                <a:moveTo>
                  <a:pt x="2698493" y="0"/>
                </a:moveTo>
                <a:lnTo>
                  <a:pt x="1422355" y="0"/>
                </a:lnTo>
                <a:lnTo>
                  <a:pt x="0" y="4506686"/>
                </a:lnTo>
                <a:lnTo>
                  <a:pt x="1276138" y="4506686"/>
                </a:lnTo>
                <a:close/>
              </a:path>
            </a:pathLst>
          </a:custGeom>
          <a:gradFill flip="none" rotWithShape="1">
            <a:gsLst>
              <a:gs pos="58000">
                <a:srgbClr val="004D90"/>
              </a:gs>
              <a:gs pos="94000">
                <a:srgbClr val="179CDC"/>
              </a:gs>
              <a:gs pos="0">
                <a:srgbClr val="05315B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B050F670-D2C5-479A-9C9A-BBBE3BA1175B}"/>
              </a:ext>
            </a:extLst>
          </p:cNvPr>
          <p:cNvSpPr/>
          <p:nvPr/>
        </p:nvSpPr>
        <p:spPr>
          <a:xfrm flipH="1">
            <a:off x="8533439" y="1944849"/>
            <a:ext cx="1266951" cy="2115903"/>
          </a:xfrm>
          <a:custGeom>
            <a:avLst/>
            <a:gdLst>
              <a:gd name="connsiteX0" fmla="*/ 2698493 w 2698493"/>
              <a:gd name="connsiteY0" fmla="*/ 0 h 4506686"/>
              <a:gd name="connsiteX1" fmla="*/ 1422355 w 2698493"/>
              <a:gd name="connsiteY1" fmla="*/ 0 h 4506686"/>
              <a:gd name="connsiteX2" fmla="*/ 0 w 2698493"/>
              <a:gd name="connsiteY2" fmla="*/ 4506686 h 4506686"/>
              <a:gd name="connsiteX3" fmla="*/ 1276138 w 2698493"/>
              <a:gd name="connsiteY3" fmla="*/ 4506686 h 450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493" h="4506686">
                <a:moveTo>
                  <a:pt x="2698493" y="0"/>
                </a:moveTo>
                <a:lnTo>
                  <a:pt x="1422355" y="0"/>
                </a:lnTo>
                <a:lnTo>
                  <a:pt x="0" y="4506686"/>
                </a:lnTo>
                <a:lnTo>
                  <a:pt x="1276138" y="4506686"/>
                </a:lnTo>
                <a:close/>
              </a:path>
            </a:pathLst>
          </a:custGeom>
          <a:gradFill flip="none" rotWithShape="1">
            <a:gsLst>
              <a:gs pos="58000">
                <a:srgbClr val="0CA0DE"/>
              </a:gs>
              <a:gs pos="94000">
                <a:srgbClr val="1294DA"/>
              </a:gs>
              <a:gs pos="0">
                <a:srgbClr val="05315B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ppt_type">
            <a:extLst>
              <a:ext uri="{FF2B5EF4-FFF2-40B4-BE49-F238E27FC236}">
                <a16:creationId xmlns:a16="http://schemas.microsoft.com/office/drawing/2014/main" id="{5F04C603-3167-4494-BA1A-844ACA2DE2A2}"/>
              </a:ext>
            </a:extLst>
          </p:cNvPr>
          <p:cNvSpPr txBox="1"/>
          <p:nvPr/>
        </p:nvSpPr>
        <p:spPr>
          <a:xfrm>
            <a:off x="3348318" y="3501920"/>
            <a:ext cx="3904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BUSINESS REPORT</a:t>
            </a:r>
          </a:p>
        </p:txBody>
      </p:sp>
      <p:sp>
        <p:nvSpPr>
          <p:cNvPr id="55" name="title">
            <a:extLst>
              <a:ext uri="{FF2B5EF4-FFF2-40B4-BE49-F238E27FC236}">
                <a16:creationId xmlns:a16="http://schemas.microsoft.com/office/drawing/2014/main" id="{EFBBAC7A-F78D-4320-A957-601D719F187F}"/>
              </a:ext>
            </a:extLst>
          </p:cNvPr>
          <p:cNvSpPr txBox="1"/>
          <p:nvPr/>
        </p:nvSpPr>
        <p:spPr>
          <a:xfrm>
            <a:off x="2441175" y="4067036"/>
            <a:ext cx="571863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  <a:sym typeface="Arial" panose="020B0604020202020204" pitchFamily="34" charset="0"/>
              </a:rPr>
              <a:t>工作总结</a:t>
            </a:r>
            <a:r>
              <a:rPr lang="en-US" altLang="zh-CN" sz="4800" b="1" dirty="0">
                <a:solidFill>
                  <a:schemeClr val="bg1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  <a:sym typeface="Arial" panose="020B0604020202020204" pitchFamily="34" charset="0"/>
              </a:rPr>
              <a:t>/</a:t>
            </a:r>
            <a:r>
              <a:rPr lang="zh-CN" altLang="en-US" sz="4800" b="1" dirty="0">
                <a:solidFill>
                  <a:schemeClr val="bg1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  <a:sym typeface="Arial" panose="020B0604020202020204" pitchFamily="34" charset="0"/>
              </a:rPr>
              <a:t>述职报告</a:t>
            </a:r>
          </a:p>
        </p:txBody>
      </p:sp>
      <p:sp>
        <p:nvSpPr>
          <p:cNvPr id="57" name="subtitle">
            <a:extLst>
              <a:ext uri="{FF2B5EF4-FFF2-40B4-BE49-F238E27FC236}">
                <a16:creationId xmlns:a16="http://schemas.microsoft.com/office/drawing/2014/main" id="{F701AB8B-FFB0-4827-9054-AE78A81B1553}"/>
              </a:ext>
            </a:extLst>
          </p:cNvPr>
          <p:cNvSpPr/>
          <p:nvPr/>
        </p:nvSpPr>
        <p:spPr>
          <a:xfrm>
            <a:off x="2422258" y="4980424"/>
            <a:ext cx="5756464" cy="532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2" name="author">
            <a:extLst>
              <a:ext uri="{FF2B5EF4-FFF2-40B4-BE49-F238E27FC236}">
                <a16:creationId xmlns:a16="http://schemas.microsoft.com/office/drawing/2014/main" id="{D121183C-25F4-ABBB-2867-F46B07BFD8B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71438" y="5835222"/>
            <a:ext cx="1223902" cy="311947"/>
          </a:xfrm>
          <a:prstGeom prst="flowChartTerminator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b="1" dirty="0">
                <a:solidFill>
                  <a:schemeClr val="tx1"/>
                </a:solidFill>
                <a:latin typeface="思源宋体 CN" panose="02020400000000000000" pitchFamily="18" charset="-122"/>
                <a:ea typeface="思源黑体 CN Bold" panose="020B0800000000000000" pitchFamily="34" charset="-122"/>
                <a:sym typeface=""/>
              </a:rPr>
              <a:t>汇报人：</a:t>
            </a:r>
            <a:endParaRPr lang="en-US" altLang="zh-CN" sz="900" b="1" dirty="0">
              <a:solidFill>
                <a:schemeClr val="tx1"/>
              </a:solidFill>
              <a:latin typeface="思源宋体 CN" panose="02020400000000000000" pitchFamily="18" charset="-122"/>
              <a:ea typeface="思源黑体 CN Bold" panose="020B0800000000000000" pitchFamily="34" charset="-122"/>
              <a:sym typeface=""/>
            </a:endParaRPr>
          </a:p>
        </p:txBody>
      </p:sp>
      <p:sp>
        <p:nvSpPr>
          <p:cNvPr id="3" name="date">
            <a:extLst>
              <a:ext uri="{FF2B5EF4-FFF2-40B4-BE49-F238E27FC236}">
                <a16:creationId xmlns:a16="http://schemas.microsoft.com/office/drawing/2014/main" id="{1DCD1A47-1C66-D626-3B8B-289432BB65B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54840" y="5835222"/>
            <a:ext cx="1223902" cy="311947"/>
          </a:xfrm>
          <a:prstGeom prst="flowChartTerminator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b="1" dirty="0">
                <a:solidFill>
                  <a:schemeClr val="tx1"/>
                </a:solidFill>
                <a:latin typeface="思源宋体 CN" panose="02020400000000000000" pitchFamily="18" charset="-122"/>
                <a:ea typeface="思源黑体 CN Bold" panose="020B0800000000000000" pitchFamily="34" charset="-122"/>
                <a:sym typeface=""/>
              </a:rPr>
              <a:t>日期</a:t>
            </a:r>
            <a:endParaRPr lang="en-US" altLang="zh-CN" sz="900" b="1" dirty="0">
              <a:solidFill>
                <a:schemeClr val="tx1"/>
              </a:solidFill>
              <a:latin typeface="思源宋体 CN" panose="02020400000000000000" pitchFamily="18" charset="-122"/>
              <a:ea typeface="思源黑体 CN Bold" panose="020B0800000000000000" pitchFamily="34" charset="-122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15427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5" grpId="0"/>
      <p:bldP spid="57" grpId="0"/>
      <p:bldP spid="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E3AEA93C-126A-4F71-B723-36D263C210CC}"/>
              </a:ext>
            </a:extLst>
          </p:cNvPr>
          <p:cNvSpPr/>
          <p:nvPr/>
        </p:nvSpPr>
        <p:spPr>
          <a:xfrm flipH="1">
            <a:off x="5341257" y="0"/>
            <a:ext cx="9739086" cy="6858000"/>
          </a:xfrm>
          <a:prstGeom prst="parallelogram">
            <a:avLst>
              <a:gd name="adj" fmla="val 31561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4D4F917-8A6A-43F4-B7B6-A92103D6ED15}"/>
              </a:ext>
            </a:extLst>
          </p:cNvPr>
          <p:cNvSpPr/>
          <p:nvPr/>
        </p:nvSpPr>
        <p:spPr>
          <a:xfrm flipH="1">
            <a:off x="5341256" y="0"/>
            <a:ext cx="2086964" cy="3485387"/>
          </a:xfrm>
          <a:custGeom>
            <a:avLst/>
            <a:gdLst>
              <a:gd name="connsiteX0" fmla="*/ 2698493 w 2698493"/>
              <a:gd name="connsiteY0" fmla="*/ 0 h 4506686"/>
              <a:gd name="connsiteX1" fmla="*/ 1422355 w 2698493"/>
              <a:gd name="connsiteY1" fmla="*/ 0 h 4506686"/>
              <a:gd name="connsiteX2" fmla="*/ 0 w 2698493"/>
              <a:gd name="connsiteY2" fmla="*/ 4506686 h 4506686"/>
              <a:gd name="connsiteX3" fmla="*/ 1276138 w 2698493"/>
              <a:gd name="connsiteY3" fmla="*/ 4506686 h 450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493" h="4506686">
                <a:moveTo>
                  <a:pt x="2698493" y="0"/>
                </a:moveTo>
                <a:lnTo>
                  <a:pt x="1422355" y="0"/>
                </a:lnTo>
                <a:lnTo>
                  <a:pt x="0" y="4506686"/>
                </a:lnTo>
                <a:lnTo>
                  <a:pt x="1276138" y="4506686"/>
                </a:lnTo>
                <a:close/>
              </a:path>
            </a:pathLst>
          </a:custGeom>
          <a:gradFill flip="none" rotWithShape="1">
            <a:gsLst>
              <a:gs pos="0">
                <a:srgbClr val="015CA2">
                  <a:alpha val="0"/>
                </a:srgbClr>
              </a:gs>
              <a:gs pos="100000">
                <a:srgbClr val="05315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B079C966-DC85-4F7C-9458-1186D5CB922F}"/>
              </a:ext>
            </a:extLst>
          </p:cNvPr>
          <p:cNvSpPr/>
          <p:nvPr/>
        </p:nvSpPr>
        <p:spPr>
          <a:xfrm flipH="1">
            <a:off x="718457" y="2351314"/>
            <a:ext cx="9739086" cy="4506686"/>
          </a:xfrm>
          <a:prstGeom prst="parallelogram">
            <a:avLst>
              <a:gd name="adj" fmla="val 31561"/>
            </a:avLst>
          </a:prstGeom>
          <a:gradFill flip="none" rotWithShape="1">
            <a:gsLst>
              <a:gs pos="0">
                <a:srgbClr val="015CA2"/>
              </a:gs>
              <a:gs pos="100000">
                <a:srgbClr val="05315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53568506-E563-4819-AD30-B2BD117A795E}"/>
              </a:ext>
            </a:extLst>
          </p:cNvPr>
          <p:cNvSpPr/>
          <p:nvPr/>
        </p:nvSpPr>
        <p:spPr>
          <a:xfrm flipH="1">
            <a:off x="0" y="656771"/>
            <a:ext cx="3149598" cy="2046514"/>
          </a:xfrm>
          <a:custGeom>
            <a:avLst/>
            <a:gdLst>
              <a:gd name="connsiteX0" fmla="*/ 3149598 w 3149598"/>
              <a:gd name="connsiteY0" fmla="*/ 0 h 2046514"/>
              <a:gd name="connsiteX1" fmla="*/ 645900 w 3149598"/>
              <a:gd name="connsiteY1" fmla="*/ 0 h 2046514"/>
              <a:gd name="connsiteX2" fmla="*/ 0 w 3149598"/>
              <a:gd name="connsiteY2" fmla="*/ 2046514 h 2046514"/>
              <a:gd name="connsiteX3" fmla="*/ 3149598 w 3149598"/>
              <a:gd name="connsiteY3" fmla="*/ 2046514 h 204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9598" h="2046514">
                <a:moveTo>
                  <a:pt x="3149598" y="0"/>
                </a:moveTo>
                <a:lnTo>
                  <a:pt x="645900" y="0"/>
                </a:lnTo>
                <a:lnTo>
                  <a:pt x="0" y="2046514"/>
                </a:lnTo>
                <a:lnTo>
                  <a:pt x="3149598" y="2046514"/>
                </a:lnTo>
                <a:close/>
              </a:path>
            </a:pathLst>
          </a:custGeom>
          <a:solidFill>
            <a:srgbClr val="015CA2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F3AB5A20-E9D2-4B59-BCF6-E947AF1EA8FA}"/>
              </a:ext>
            </a:extLst>
          </p:cNvPr>
          <p:cNvSpPr/>
          <p:nvPr/>
        </p:nvSpPr>
        <p:spPr>
          <a:xfrm flipH="1">
            <a:off x="0" y="776691"/>
            <a:ext cx="3059658" cy="2046514"/>
          </a:xfrm>
          <a:custGeom>
            <a:avLst/>
            <a:gdLst>
              <a:gd name="connsiteX0" fmla="*/ 3059658 w 3059658"/>
              <a:gd name="connsiteY0" fmla="*/ 0 h 2046514"/>
              <a:gd name="connsiteX1" fmla="*/ 645900 w 3059658"/>
              <a:gd name="connsiteY1" fmla="*/ 0 h 2046514"/>
              <a:gd name="connsiteX2" fmla="*/ 0 w 3059658"/>
              <a:gd name="connsiteY2" fmla="*/ 2046514 h 2046514"/>
              <a:gd name="connsiteX3" fmla="*/ 3059658 w 3059658"/>
              <a:gd name="connsiteY3" fmla="*/ 2046514 h 204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658" h="2046514">
                <a:moveTo>
                  <a:pt x="3059658" y="0"/>
                </a:moveTo>
                <a:lnTo>
                  <a:pt x="645900" y="0"/>
                </a:lnTo>
                <a:lnTo>
                  <a:pt x="0" y="2046514"/>
                </a:lnTo>
                <a:lnTo>
                  <a:pt x="3059658" y="2046514"/>
                </a:lnTo>
                <a:close/>
              </a:path>
            </a:pathLst>
          </a:custGeom>
          <a:gradFill flip="none" rotWithShape="1">
            <a:gsLst>
              <a:gs pos="0">
                <a:srgbClr val="015CA2"/>
              </a:gs>
              <a:gs pos="100000">
                <a:srgbClr val="05315B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9E0FE5F8-CD46-4BCC-92AF-17039BD98CD2}"/>
              </a:ext>
            </a:extLst>
          </p:cNvPr>
          <p:cNvSpPr/>
          <p:nvPr/>
        </p:nvSpPr>
        <p:spPr>
          <a:xfrm flipH="1">
            <a:off x="6703517" y="1"/>
            <a:ext cx="1266950" cy="2115902"/>
          </a:xfrm>
          <a:custGeom>
            <a:avLst/>
            <a:gdLst>
              <a:gd name="connsiteX0" fmla="*/ 2698493 w 2698493"/>
              <a:gd name="connsiteY0" fmla="*/ 0 h 4506686"/>
              <a:gd name="connsiteX1" fmla="*/ 1422355 w 2698493"/>
              <a:gd name="connsiteY1" fmla="*/ 0 h 4506686"/>
              <a:gd name="connsiteX2" fmla="*/ 0 w 2698493"/>
              <a:gd name="connsiteY2" fmla="*/ 4506686 h 4506686"/>
              <a:gd name="connsiteX3" fmla="*/ 1276138 w 2698493"/>
              <a:gd name="connsiteY3" fmla="*/ 4506686 h 450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493" h="4506686">
                <a:moveTo>
                  <a:pt x="2698493" y="0"/>
                </a:moveTo>
                <a:lnTo>
                  <a:pt x="1422355" y="0"/>
                </a:lnTo>
                <a:lnTo>
                  <a:pt x="0" y="4506686"/>
                </a:lnTo>
                <a:lnTo>
                  <a:pt x="1276138" y="4506686"/>
                </a:lnTo>
                <a:close/>
              </a:path>
            </a:pathLst>
          </a:custGeom>
          <a:gradFill flip="none" rotWithShape="1">
            <a:gsLst>
              <a:gs pos="58000">
                <a:srgbClr val="004D90"/>
              </a:gs>
              <a:gs pos="94000">
                <a:srgbClr val="179CDC"/>
              </a:gs>
              <a:gs pos="0">
                <a:srgbClr val="05315B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1F450523-CB59-47CC-AA6C-A35B291BF990}"/>
              </a:ext>
            </a:extLst>
          </p:cNvPr>
          <p:cNvSpPr/>
          <p:nvPr/>
        </p:nvSpPr>
        <p:spPr>
          <a:xfrm>
            <a:off x="6718231" y="1450058"/>
            <a:ext cx="1291995" cy="966554"/>
          </a:xfrm>
          <a:custGeom>
            <a:avLst/>
            <a:gdLst>
              <a:gd name="connsiteX0" fmla="*/ 305054 w 1291995"/>
              <a:gd name="connsiteY0" fmla="*/ 0 h 966554"/>
              <a:gd name="connsiteX1" fmla="*/ 1291995 w 1291995"/>
              <a:gd name="connsiteY1" fmla="*/ 0 h 966554"/>
              <a:gd name="connsiteX2" fmla="*/ 986941 w 1291995"/>
              <a:gd name="connsiteY2" fmla="*/ 966554 h 966554"/>
              <a:gd name="connsiteX3" fmla="*/ 0 w 1291995"/>
              <a:gd name="connsiteY3" fmla="*/ 966554 h 966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1995" h="966554">
                <a:moveTo>
                  <a:pt x="305054" y="0"/>
                </a:moveTo>
                <a:lnTo>
                  <a:pt x="1291995" y="0"/>
                </a:lnTo>
                <a:lnTo>
                  <a:pt x="986941" y="966554"/>
                </a:lnTo>
                <a:lnTo>
                  <a:pt x="0" y="966554"/>
                </a:lnTo>
                <a:close/>
              </a:path>
            </a:pathLst>
          </a:custGeom>
          <a:gradFill flip="none" rotWithShape="1">
            <a:gsLst>
              <a:gs pos="58000">
                <a:srgbClr val="004D90"/>
              </a:gs>
              <a:gs pos="94000">
                <a:srgbClr val="179CDC"/>
              </a:gs>
              <a:gs pos="0">
                <a:srgbClr val="05315B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F7A7625-01A1-4F5D-8C14-8377420358F4}"/>
              </a:ext>
            </a:extLst>
          </p:cNvPr>
          <p:cNvSpPr/>
          <p:nvPr/>
        </p:nvSpPr>
        <p:spPr>
          <a:xfrm flipH="1">
            <a:off x="7045058" y="1450058"/>
            <a:ext cx="2086964" cy="3485387"/>
          </a:xfrm>
          <a:custGeom>
            <a:avLst/>
            <a:gdLst>
              <a:gd name="connsiteX0" fmla="*/ 2698493 w 2698493"/>
              <a:gd name="connsiteY0" fmla="*/ 0 h 4506686"/>
              <a:gd name="connsiteX1" fmla="*/ 1422355 w 2698493"/>
              <a:gd name="connsiteY1" fmla="*/ 0 h 4506686"/>
              <a:gd name="connsiteX2" fmla="*/ 0 w 2698493"/>
              <a:gd name="connsiteY2" fmla="*/ 4506686 h 4506686"/>
              <a:gd name="connsiteX3" fmla="*/ 1276138 w 2698493"/>
              <a:gd name="connsiteY3" fmla="*/ 4506686 h 450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493" h="4506686">
                <a:moveTo>
                  <a:pt x="2698493" y="0"/>
                </a:moveTo>
                <a:lnTo>
                  <a:pt x="1422355" y="0"/>
                </a:lnTo>
                <a:lnTo>
                  <a:pt x="0" y="4506686"/>
                </a:lnTo>
                <a:lnTo>
                  <a:pt x="1276138" y="4506686"/>
                </a:lnTo>
                <a:close/>
              </a:path>
            </a:pathLst>
          </a:custGeom>
          <a:gradFill flip="none" rotWithShape="1">
            <a:gsLst>
              <a:gs pos="58000">
                <a:srgbClr val="004D90"/>
              </a:gs>
              <a:gs pos="94000">
                <a:srgbClr val="179CDC"/>
              </a:gs>
              <a:gs pos="0">
                <a:srgbClr val="05315B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B050F670-D2C5-479A-9C9A-BBBE3BA1175B}"/>
              </a:ext>
            </a:extLst>
          </p:cNvPr>
          <p:cNvSpPr/>
          <p:nvPr/>
        </p:nvSpPr>
        <p:spPr>
          <a:xfrm flipH="1">
            <a:off x="8533439" y="1944849"/>
            <a:ext cx="1266951" cy="2115903"/>
          </a:xfrm>
          <a:custGeom>
            <a:avLst/>
            <a:gdLst>
              <a:gd name="connsiteX0" fmla="*/ 2698493 w 2698493"/>
              <a:gd name="connsiteY0" fmla="*/ 0 h 4506686"/>
              <a:gd name="connsiteX1" fmla="*/ 1422355 w 2698493"/>
              <a:gd name="connsiteY1" fmla="*/ 0 h 4506686"/>
              <a:gd name="connsiteX2" fmla="*/ 0 w 2698493"/>
              <a:gd name="connsiteY2" fmla="*/ 4506686 h 4506686"/>
              <a:gd name="connsiteX3" fmla="*/ 1276138 w 2698493"/>
              <a:gd name="connsiteY3" fmla="*/ 4506686 h 450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493" h="4506686">
                <a:moveTo>
                  <a:pt x="2698493" y="0"/>
                </a:moveTo>
                <a:lnTo>
                  <a:pt x="1422355" y="0"/>
                </a:lnTo>
                <a:lnTo>
                  <a:pt x="0" y="4506686"/>
                </a:lnTo>
                <a:lnTo>
                  <a:pt x="1276138" y="4506686"/>
                </a:lnTo>
                <a:close/>
              </a:path>
            </a:pathLst>
          </a:custGeom>
          <a:gradFill flip="none" rotWithShape="1">
            <a:gsLst>
              <a:gs pos="58000">
                <a:srgbClr val="0CA0DE"/>
              </a:gs>
              <a:gs pos="94000">
                <a:srgbClr val="1294DA"/>
              </a:gs>
              <a:gs pos="0">
                <a:srgbClr val="05315B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ppt_type">
            <a:extLst>
              <a:ext uri="{FF2B5EF4-FFF2-40B4-BE49-F238E27FC236}">
                <a16:creationId xmlns:a16="http://schemas.microsoft.com/office/drawing/2014/main" id="{5F04C603-3167-4494-BA1A-844ACA2DE2A2}"/>
              </a:ext>
            </a:extLst>
          </p:cNvPr>
          <p:cNvSpPr txBox="1"/>
          <p:nvPr/>
        </p:nvSpPr>
        <p:spPr>
          <a:xfrm>
            <a:off x="3348318" y="3501920"/>
            <a:ext cx="3904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BUSINESS REPORT</a:t>
            </a:r>
          </a:p>
        </p:txBody>
      </p:sp>
      <p:sp>
        <p:nvSpPr>
          <p:cNvPr id="55" name="title">
            <a:extLst>
              <a:ext uri="{FF2B5EF4-FFF2-40B4-BE49-F238E27FC236}">
                <a16:creationId xmlns:a16="http://schemas.microsoft.com/office/drawing/2014/main" id="{EFBBAC7A-F78D-4320-A957-601D719F187F}"/>
              </a:ext>
            </a:extLst>
          </p:cNvPr>
          <p:cNvSpPr txBox="1"/>
          <p:nvPr/>
        </p:nvSpPr>
        <p:spPr>
          <a:xfrm>
            <a:off x="2441175" y="4067036"/>
            <a:ext cx="571863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  <a:sym typeface="Arial" panose="020B0604020202020204" pitchFamily="34" charset="0"/>
              </a:rPr>
              <a:t>工作总结</a:t>
            </a:r>
            <a:r>
              <a:rPr lang="en-US" altLang="zh-CN" sz="4800" b="1" dirty="0">
                <a:solidFill>
                  <a:schemeClr val="bg1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  <a:sym typeface="Arial" panose="020B0604020202020204" pitchFamily="34" charset="0"/>
              </a:rPr>
              <a:t>/</a:t>
            </a:r>
            <a:r>
              <a:rPr lang="zh-CN" altLang="en-US" sz="4800" b="1" dirty="0">
                <a:solidFill>
                  <a:schemeClr val="bg1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  <a:sym typeface="Arial" panose="020B0604020202020204" pitchFamily="34" charset="0"/>
              </a:rPr>
              <a:t>述职报告</a:t>
            </a:r>
          </a:p>
        </p:txBody>
      </p:sp>
      <p:sp>
        <p:nvSpPr>
          <p:cNvPr id="57" name="subtitle">
            <a:extLst>
              <a:ext uri="{FF2B5EF4-FFF2-40B4-BE49-F238E27FC236}">
                <a16:creationId xmlns:a16="http://schemas.microsoft.com/office/drawing/2014/main" id="{F701AB8B-FFB0-4827-9054-AE78A81B1553}"/>
              </a:ext>
            </a:extLst>
          </p:cNvPr>
          <p:cNvSpPr/>
          <p:nvPr/>
        </p:nvSpPr>
        <p:spPr>
          <a:xfrm>
            <a:off x="2422258" y="4980424"/>
            <a:ext cx="5756464" cy="532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2" name="author">
            <a:extLst>
              <a:ext uri="{FF2B5EF4-FFF2-40B4-BE49-F238E27FC236}">
                <a16:creationId xmlns:a16="http://schemas.microsoft.com/office/drawing/2014/main" id="{3C2B7417-F677-F5C6-F1D4-C6C5A948228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810927" y="5870412"/>
            <a:ext cx="1223902" cy="311947"/>
          </a:xfrm>
          <a:prstGeom prst="flowChartTerminator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b="1" dirty="0">
                <a:solidFill>
                  <a:schemeClr val="tx1"/>
                </a:solidFill>
                <a:latin typeface="思源宋体 CN" panose="02020400000000000000" pitchFamily="18" charset="-122"/>
                <a:ea typeface="思源黑体 CN Bold" panose="020B0800000000000000" pitchFamily="34" charset="-122"/>
                <a:sym typeface=""/>
              </a:rPr>
              <a:t>汇报人</a:t>
            </a:r>
            <a:endParaRPr lang="en-US" altLang="zh-CN" sz="900" b="1" dirty="0">
              <a:solidFill>
                <a:schemeClr val="tx1"/>
              </a:solidFill>
              <a:latin typeface="思源宋体 CN" panose="02020400000000000000" pitchFamily="18" charset="-122"/>
              <a:ea typeface="思源黑体 CN Bold" panose="020B0800000000000000" pitchFamily="34" charset="-122"/>
              <a:sym typeface=""/>
            </a:endParaRPr>
          </a:p>
        </p:txBody>
      </p:sp>
      <p:sp>
        <p:nvSpPr>
          <p:cNvPr id="3" name="date">
            <a:extLst>
              <a:ext uri="{FF2B5EF4-FFF2-40B4-BE49-F238E27FC236}">
                <a16:creationId xmlns:a16="http://schemas.microsoft.com/office/drawing/2014/main" id="{CC799518-7F6E-EEBB-4A71-11FCFB45576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494329" y="5870412"/>
            <a:ext cx="1223902" cy="311947"/>
          </a:xfrm>
          <a:prstGeom prst="flowChartTerminator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b="1" dirty="0">
                <a:solidFill>
                  <a:schemeClr val="tx1"/>
                </a:solidFill>
                <a:latin typeface="思源宋体 CN" panose="02020400000000000000" pitchFamily="18" charset="-122"/>
                <a:ea typeface="思源黑体 CN Bold" panose="020B0800000000000000" pitchFamily="34" charset="-122"/>
                <a:sym typeface=""/>
              </a:rPr>
              <a:t>日期</a:t>
            </a:r>
            <a:endParaRPr lang="en-US" altLang="zh-CN" sz="900" b="1" dirty="0">
              <a:solidFill>
                <a:schemeClr val="tx1"/>
              </a:solidFill>
              <a:latin typeface="思源宋体 CN" panose="02020400000000000000" pitchFamily="18" charset="-122"/>
              <a:ea typeface="思源黑体 CN Bold" panose="020B0800000000000000" pitchFamily="34" charset="-122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58899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5" grpId="0"/>
      <p:bldP spid="57" grpId="0"/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DE85BD87-3206-40D1-BE6A-DFE056262918}"/>
              </a:ext>
            </a:extLst>
          </p:cNvPr>
          <p:cNvSpPr/>
          <p:nvPr/>
        </p:nvSpPr>
        <p:spPr>
          <a:xfrm flipH="1">
            <a:off x="2452914" y="2073712"/>
            <a:ext cx="9739086" cy="2445657"/>
          </a:xfrm>
          <a:prstGeom prst="parallelogram">
            <a:avLst>
              <a:gd name="adj" fmla="val 31561"/>
            </a:avLst>
          </a:prstGeom>
          <a:gradFill flip="none" rotWithShape="1">
            <a:gsLst>
              <a:gs pos="0">
                <a:srgbClr val="015CA2"/>
              </a:gs>
              <a:gs pos="100000">
                <a:srgbClr val="05315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4B574BE2-2DF8-41B1-9815-D694C2C6CE53}"/>
              </a:ext>
            </a:extLst>
          </p:cNvPr>
          <p:cNvSpPr/>
          <p:nvPr/>
        </p:nvSpPr>
        <p:spPr>
          <a:xfrm flipH="1">
            <a:off x="-4147518" y="0"/>
            <a:ext cx="9739086" cy="6858000"/>
          </a:xfrm>
          <a:prstGeom prst="parallelogram">
            <a:avLst>
              <a:gd name="adj" fmla="val 31561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653890C0-58BA-4139-8EE9-FA013090CCD0}"/>
              </a:ext>
            </a:extLst>
          </p:cNvPr>
          <p:cNvSpPr/>
          <p:nvPr/>
        </p:nvSpPr>
        <p:spPr>
          <a:xfrm flipH="1">
            <a:off x="2433164" y="0"/>
            <a:ext cx="2086964" cy="3485387"/>
          </a:xfrm>
          <a:custGeom>
            <a:avLst/>
            <a:gdLst>
              <a:gd name="connsiteX0" fmla="*/ 2698493 w 2698493"/>
              <a:gd name="connsiteY0" fmla="*/ 0 h 4506686"/>
              <a:gd name="connsiteX1" fmla="*/ 1422355 w 2698493"/>
              <a:gd name="connsiteY1" fmla="*/ 0 h 4506686"/>
              <a:gd name="connsiteX2" fmla="*/ 0 w 2698493"/>
              <a:gd name="connsiteY2" fmla="*/ 4506686 h 4506686"/>
              <a:gd name="connsiteX3" fmla="*/ 1276138 w 2698493"/>
              <a:gd name="connsiteY3" fmla="*/ 4506686 h 450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493" h="4506686">
                <a:moveTo>
                  <a:pt x="2698493" y="0"/>
                </a:moveTo>
                <a:lnTo>
                  <a:pt x="1422355" y="0"/>
                </a:lnTo>
                <a:lnTo>
                  <a:pt x="0" y="4506686"/>
                </a:lnTo>
                <a:lnTo>
                  <a:pt x="1276138" y="4506686"/>
                </a:lnTo>
                <a:close/>
              </a:path>
            </a:pathLst>
          </a:custGeom>
          <a:gradFill flip="none" rotWithShape="1">
            <a:gsLst>
              <a:gs pos="0">
                <a:srgbClr val="015CA2">
                  <a:alpha val="0"/>
                </a:srgbClr>
              </a:gs>
              <a:gs pos="100000">
                <a:srgbClr val="05315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135D73C8-4C57-4DC3-BA0D-AFCA098234E7}"/>
              </a:ext>
            </a:extLst>
          </p:cNvPr>
          <p:cNvSpPr/>
          <p:nvPr/>
        </p:nvSpPr>
        <p:spPr>
          <a:xfrm flipH="1">
            <a:off x="3422239" y="1450058"/>
            <a:ext cx="2086964" cy="3485387"/>
          </a:xfrm>
          <a:custGeom>
            <a:avLst/>
            <a:gdLst>
              <a:gd name="connsiteX0" fmla="*/ 2698493 w 2698493"/>
              <a:gd name="connsiteY0" fmla="*/ 0 h 4506686"/>
              <a:gd name="connsiteX1" fmla="*/ 1422355 w 2698493"/>
              <a:gd name="connsiteY1" fmla="*/ 0 h 4506686"/>
              <a:gd name="connsiteX2" fmla="*/ 0 w 2698493"/>
              <a:gd name="connsiteY2" fmla="*/ 4506686 h 4506686"/>
              <a:gd name="connsiteX3" fmla="*/ 1276138 w 2698493"/>
              <a:gd name="connsiteY3" fmla="*/ 4506686 h 450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493" h="4506686">
                <a:moveTo>
                  <a:pt x="2698493" y="0"/>
                </a:moveTo>
                <a:lnTo>
                  <a:pt x="1422355" y="0"/>
                </a:lnTo>
                <a:lnTo>
                  <a:pt x="0" y="4506686"/>
                </a:lnTo>
                <a:lnTo>
                  <a:pt x="1276138" y="4506686"/>
                </a:lnTo>
                <a:close/>
              </a:path>
            </a:pathLst>
          </a:custGeom>
          <a:gradFill flip="none" rotWithShape="1">
            <a:gsLst>
              <a:gs pos="58000">
                <a:srgbClr val="004D90"/>
              </a:gs>
              <a:gs pos="94000">
                <a:srgbClr val="179CDC"/>
              </a:gs>
              <a:gs pos="0">
                <a:srgbClr val="05315B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section_no">
            <a:extLst>
              <a:ext uri="{FF2B5EF4-FFF2-40B4-BE49-F238E27FC236}">
                <a16:creationId xmlns:a16="http://schemas.microsoft.com/office/drawing/2014/main" id="{2A5154BF-91C6-43F7-957B-783A50456932}"/>
              </a:ext>
            </a:extLst>
          </p:cNvPr>
          <p:cNvSpPr/>
          <p:nvPr/>
        </p:nvSpPr>
        <p:spPr>
          <a:xfrm>
            <a:off x="5897738" y="2795666"/>
            <a:ext cx="1266668" cy="1266668"/>
          </a:xfrm>
          <a:prstGeom prst="ellipse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latin typeface="Arial Black" panose="020B0A040201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01</a:t>
            </a:r>
            <a:endParaRPr lang="zh-CN" altLang="en-US" sz="4000" dirty="0">
              <a:latin typeface="Arial Black" panose="020B0A040201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8D1D3A2-2B26-40E5-8410-C2BB102851AA}"/>
              </a:ext>
            </a:extLst>
          </p:cNvPr>
          <p:cNvGrpSpPr/>
          <p:nvPr/>
        </p:nvGrpSpPr>
        <p:grpSpPr>
          <a:xfrm>
            <a:off x="7478854" y="2881043"/>
            <a:ext cx="3877985" cy="1095915"/>
            <a:chOff x="7478854" y="2838010"/>
            <a:chExt cx="3877985" cy="1095915"/>
          </a:xfrm>
        </p:grpSpPr>
        <p:sp>
          <p:nvSpPr>
            <p:cNvPr id="48" name="title">
              <a:extLst>
                <a:ext uri="{FF2B5EF4-FFF2-40B4-BE49-F238E27FC236}">
                  <a16:creationId xmlns:a16="http://schemas.microsoft.com/office/drawing/2014/main" id="{203A9AAD-0D77-48CB-9D8F-A8A444ADC0EE}"/>
                </a:ext>
              </a:extLst>
            </p:cNvPr>
            <p:cNvSpPr txBox="1"/>
            <p:nvPr/>
          </p:nvSpPr>
          <p:spPr>
            <a:xfrm>
              <a:off x="7478854" y="2838010"/>
              <a:ext cx="387798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48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年度工作概述</a:t>
              </a:r>
            </a:p>
          </p:txBody>
        </p:sp>
        <p:sp>
          <p:nvSpPr>
            <p:cNvPr id="49" name="subtitle">
              <a:extLst>
                <a:ext uri="{FF2B5EF4-FFF2-40B4-BE49-F238E27FC236}">
                  <a16:creationId xmlns:a16="http://schemas.microsoft.com/office/drawing/2014/main" id="{727C63C3-3F0E-468C-B70E-DF3C3F4D8AAA}"/>
                </a:ext>
              </a:extLst>
            </p:cNvPr>
            <p:cNvSpPr txBox="1"/>
            <p:nvPr/>
          </p:nvSpPr>
          <p:spPr>
            <a:xfrm>
              <a:off x="7478854" y="3626148"/>
              <a:ext cx="36180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" altLang="zh-CN" sz="1400" dirty="0">
                  <a:solidFill>
                    <a:schemeClr val="bg1"/>
                  </a:solidFill>
                </a:rPr>
                <a:t>FILL IN THE TEXT OF THE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687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1">
            <a:extLst>
              <a:ext uri="{FF2B5EF4-FFF2-40B4-BE49-F238E27FC236}">
                <a16:creationId xmlns:a16="http://schemas.microsoft.com/office/drawing/2014/main" id="{926FE9B1-DC32-5434-3953-9B8FB5DD554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>
              <a:latin typeface="PingFang SC" panose="020B0400000000000000" pitchFamily="34" charset="-122"/>
              <a:ea typeface="PingFang SC" panose="020B0400000000000000" pitchFamily="34" charset="-122"/>
            </a:endParaRPr>
          </a:p>
        </p:txBody>
      </p:sp>
      <p:sp>
        <p:nvSpPr>
          <p:cNvPr id="4" name="content2">
            <a:extLst>
              <a:ext uri="{FF2B5EF4-FFF2-40B4-BE49-F238E27FC236}">
                <a16:creationId xmlns:a16="http://schemas.microsoft.com/office/drawing/2014/main" id="{72548F01-1983-8BD4-64AB-9B4CB6FEC8F7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>
              <a:latin typeface="PingFang SC" panose="020B0400000000000000" pitchFamily="34" charset="-122"/>
              <a:ea typeface="PingFang SC" panose="020B04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FE76EFF-FEBC-D11B-B629-A19428B6695B}"/>
              </a:ext>
            </a:extLst>
          </p:cNvPr>
          <p:cNvGrpSpPr/>
          <p:nvPr/>
        </p:nvGrpSpPr>
        <p:grpSpPr>
          <a:xfrm>
            <a:off x="385011" y="504250"/>
            <a:ext cx="10879888" cy="584775"/>
            <a:chOff x="385011" y="504250"/>
            <a:chExt cx="10879888" cy="584775"/>
          </a:xfrm>
        </p:grpSpPr>
        <p:sp>
          <p:nvSpPr>
            <p:cNvPr id="6" name="title">
              <a:extLst>
                <a:ext uri="{FF2B5EF4-FFF2-40B4-BE49-F238E27FC236}">
                  <a16:creationId xmlns:a16="http://schemas.microsoft.com/office/drawing/2014/main" id="{252A7570-16CB-5C08-063F-5DE23DAD6948}"/>
                </a:ext>
              </a:extLst>
            </p:cNvPr>
            <p:cNvSpPr txBox="1"/>
            <p:nvPr/>
          </p:nvSpPr>
          <p:spPr>
            <a:xfrm>
              <a:off x="1094286" y="504250"/>
              <a:ext cx="101706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2E31B68-58D7-82BB-4D69-1C94D3398A4D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ïŝliďê">
            <a:extLst>
              <a:ext uri="{FF2B5EF4-FFF2-40B4-BE49-F238E27FC236}">
                <a16:creationId xmlns:a16="http://schemas.microsoft.com/office/drawing/2014/main" id="{CA79CA10-8AFB-9C0A-C98A-39482692F6CF}"/>
              </a:ext>
            </a:extLst>
          </p:cNvPr>
          <p:cNvSpPr/>
          <p:nvPr/>
        </p:nvSpPr>
        <p:spPr>
          <a:xfrm rot="9293031">
            <a:off x="7935210" y="5963823"/>
            <a:ext cx="4122207" cy="1755429"/>
          </a:xfrm>
          <a:custGeom>
            <a:avLst/>
            <a:gdLst>
              <a:gd name="connsiteX0" fmla="*/ 4122208 w 4122207"/>
              <a:gd name="connsiteY0" fmla="*/ 1684350 h 1755429"/>
              <a:gd name="connsiteX1" fmla="*/ 3338009 w 4122207"/>
              <a:gd name="connsiteY1" fmla="*/ 1643275 h 1755429"/>
              <a:gd name="connsiteX2" fmla="*/ 3029514 w 4122207"/>
              <a:gd name="connsiteY2" fmla="*/ 1450137 h 1755429"/>
              <a:gd name="connsiteX3" fmla="*/ 2596340 w 4122207"/>
              <a:gd name="connsiteY3" fmla="*/ 1208933 h 1755429"/>
              <a:gd name="connsiteX4" fmla="*/ 1629783 w 4122207"/>
              <a:gd name="connsiteY4" fmla="*/ 1354297 h 1755429"/>
              <a:gd name="connsiteX5" fmla="*/ 674295 w 4122207"/>
              <a:gd name="connsiteY5" fmla="*/ 1500243 h 1755429"/>
              <a:gd name="connsiteX6" fmla="*/ 33710 w 4122207"/>
              <a:gd name="connsiteY6" fmla="*/ 695646 h 1755429"/>
              <a:gd name="connsiteX7" fmla="*/ 66337 w 4122207"/>
              <a:gd name="connsiteY7" fmla="*/ 0 h 1755429"/>
              <a:gd name="connsiteX8" fmla="*/ 52063 w 4122207"/>
              <a:gd name="connsiteY8" fmla="*/ 0 h 1755429"/>
              <a:gd name="connsiteX9" fmla="*/ 20019 w 4122207"/>
              <a:gd name="connsiteY9" fmla="*/ 697977 h 1755429"/>
              <a:gd name="connsiteX10" fmla="*/ 670508 w 4122207"/>
              <a:gd name="connsiteY10" fmla="*/ 1513934 h 1755429"/>
              <a:gd name="connsiteX11" fmla="*/ 1634735 w 4122207"/>
              <a:gd name="connsiteY11" fmla="*/ 1367697 h 1755429"/>
              <a:gd name="connsiteX12" fmla="*/ 2592262 w 4122207"/>
              <a:gd name="connsiteY12" fmla="*/ 1222625 h 1755429"/>
              <a:gd name="connsiteX13" fmla="*/ 3021358 w 4122207"/>
              <a:gd name="connsiteY13" fmla="*/ 1461790 h 1755429"/>
              <a:gd name="connsiteX14" fmla="*/ 3331891 w 4122207"/>
              <a:gd name="connsiteY14" fmla="*/ 1656093 h 1755429"/>
              <a:gd name="connsiteX15" fmla="*/ 3781961 w 4122207"/>
              <a:gd name="connsiteY15" fmla="*/ 1755429 h 1755429"/>
              <a:gd name="connsiteX16" fmla="*/ 4122208 w 4122207"/>
              <a:gd name="connsiteY16" fmla="*/ 1699498 h 1755429"/>
              <a:gd name="connsiteX17" fmla="*/ 4122208 w 4122207"/>
              <a:gd name="connsiteY17" fmla="*/ 1684350 h 175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22207" h="1755429">
                <a:moveTo>
                  <a:pt x="4122208" y="1684350"/>
                </a:moveTo>
                <a:cubicBezTo>
                  <a:pt x="3869644" y="1772325"/>
                  <a:pt x="3579502" y="1757760"/>
                  <a:pt x="3338009" y="1643275"/>
                </a:cubicBezTo>
                <a:cubicBezTo>
                  <a:pt x="3229060" y="1591422"/>
                  <a:pt x="3127685" y="1519760"/>
                  <a:pt x="3029514" y="1450137"/>
                </a:cubicBezTo>
                <a:cubicBezTo>
                  <a:pt x="2895222" y="1354879"/>
                  <a:pt x="2756268" y="1256417"/>
                  <a:pt x="2596340" y="1208933"/>
                </a:cubicBezTo>
                <a:cubicBezTo>
                  <a:pt x="2277068" y="1114258"/>
                  <a:pt x="1947891" y="1236316"/>
                  <a:pt x="1629783" y="1354297"/>
                </a:cubicBezTo>
                <a:cubicBezTo>
                  <a:pt x="1314588" y="1471112"/>
                  <a:pt x="988616" y="1592005"/>
                  <a:pt x="674295" y="1500243"/>
                </a:cubicBezTo>
                <a:cubicBezTo>
                  <a:pt x="307831" y="1393332"/>
                  <a:pt x="88476" y="1019000"/>
                  <a:pt x="33710" y="695646"/>
                </a:cubicBezTo>
                <a:cubicBezTo>
                  <a:pt x="-5907" y="460560"/>
                  <a:pt x="18854" y="220230"/>
                  <a:pt x="66337" y="0"/>
                </a:cubicBezTo>
                <a:lnTo>
                  <a:pt x="52063" y="0"/>
                </a:lnTo>
                <a:cubicBezTo>
                  <a:pt x="4580" y="220812"/>
                  <a:pt x="-19890" y="462016"/>
                  <a:pt x="20019" y="697977"/>
                </a:cubicBezTo>
                <a:cubicBezTo>
                  <a:pt x="75367" y="1025700"/>
                  <a:pt x="298217" y="1405276"/>
                  <a:pt x="670508" y="1513934"/>
                </a:cubicBezTo>
                <a:cubicBezTo>
                  <a:pt x="989198" y="1606862"/>
                  <a:pt x="1317502" y="1485386"/>
                  <a:pt x="1634735" y="1367697"/>
                </a:cubicBezTo>
                <a:cubicBezTo>
                  <a:pt x="1950804" y="1250591"/>
                  <a:pt x="2277359" y="1129406"/>
                  <a:pt x="2592262" y="1222625"/>
                </a:cubicBezTo>
                <a:cubicBezTo>
                  <a:pt x="2750151" y="1269526"/>
                  <a:pt x="2887939" y="1367114"/>
                  <a:pt x="3021358" y="1461790"/>
                </a:cubicBezTo>
                <a:cubicBezTo>
                  <a:pt x="3119820" y="1531704"/>
                  <a:pt x="3221777" y="1603657"/>
                  <a:pt x="3331891" y="1656093"/>
                </a:cubicBezTo>
                <a:cubicBezTo>
                  <a:pt x="3471136" y="1722220"/>
                  <a:pt x="3626694" y="1755429"/>
                  <a:pt x="3781961" y="1755429"/>
                </a:cubicBezTo>
                <a:cubicBezTo>
                  <a:pt x="3897610" y="1755429"/>
                  <a:pt x="4013259" y="1736786"/>
                  <a:pt x="4122208" y="1699498"/>
                </a:cubicBezTo>
                <a:lnTo>
                  <a:pt x="4122208" y="1684350"/>
                </a:lnTo>
                <a:close/>
              </a:path>
            </a:pathLst>
          </a:custGeom>
          <a:solidFill>
            <a:schemeClr val="accent4"/>
          </a:solidFill>
          <a:ln w="12700" cap="flat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" name="ï$1iďê">
            <a:extLst>
              <a:ext uri="{FF2B5EF4-FFF2-40B4-BE49-F238E27FC236}">
                <a16:creationId xmlns:a16="http://schemas.microsoft.com/office/drawing/2014/main" id="{28441B2B-3937-F7A7-EC01-F3EC126D115A}"/>
              </a:ext>
            </a:extLst>
          </p:cNvPr>
          <p:cNvSpPr/>
          <p:nvPr/>
        </p:nvSpPr>
        <p:spPr>
          <a:xfrm rot="16200000" flipV="1">
            <a:off x="10959570" y="3729022"/>
            <a:ext cx="1625600" cy="812800"/>
          </a:xfrm>
          <a:custGeom>
            <a:avLst/>
            <a:gdLst>
              <a:gd name="connsiteX0" fmla="*/ 0 w 1625600"/>
              <a:gd name="connsiteY0" fmla="*/ 0 h 812800"/>
              <a:gd name="connsiteX1" fmla="*/ 146743 w 1625600"/>
              <a:gd name="connsiteY1" fmla="*/ 0 h 812800"/>
              <a:gd name="connsiteX2" fmla="*/ 812800 w 1625600"/>
              <a:gd name="connsiteY2" fmla="*/ 666057 h 812800"/>
              <a:gd name="connsiteX3" fmla="*/ 1478857 w 1625600"/>
              <a:gd name="connsiteY3" fmla="*/ 0 h 812800"/>
              <a:gd name="connsiteX4" fmla="*/ 1625600 w 1625600"/>
              <a:gd name="connsiteY4" fmla="*/ 0 h 812800"/>
              <a:gd name="connsiteX5" fmla="*/ 812800 w 1625600"/>
              <a:gd name="connsiteY5" fmla="*/ 812800 h 812800"/>
              <a:gd name="connsiteX6" fmla="*/ 0 w 1625600"/>
              <a:gd name="connsiteY6" fmla="*/ 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600" h="812800">
                <a:moveTo>
                  <a:pt x="0" y="0"/>
                </a:moveTo>
                <a:lnTo>
                  <a:pt x="146743" y="0"/>
                </a:lnTo>
                <a:cubicBezTo>
                  <a:pt x="146743" y="367853"/>
                  <a:pt x="444947" y="666057"/>
                  <a:pt x="812800" y="666057"/>
                </a:cubicBezTo>
                <a:cubicBezTo>
                  <a:pt x="1180653" y="666057"/>
                  <a:pt x="1478857" y="367853"/>
                  <a:pt x="1478857" y="0"/>
                </a:cubicBezTo>
                <a:lnTo>
                  <a:pt x="1625600" y="0"/>
                </a:lnTo>
                <a:cubicBezTo>
                  <a:pt x="1625600" y="448897"/>
                  <a:pt x="1261697" y="812800"/>
                  <a:pt x="812800" y="812800"/>
                </a:cubicBezTo>
                <a:cubicBezTo>
                  <a:pt x="363903" y="812800"/>
                  <a:pt x="0" y="448897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10" name="îṥ1íḓé">
            <a:extLst>
              <a:ext uri="{FF2B5EF4-FFF2-40B4-BE49-F238E27FC236}">
                <a16:creationId xmlns:a16="http://schemas.microsoft.com/office/drawing/2014/main" id="{AE4C8161-0AE6-AED3-17B3-8D0983F94ABE}"/>
              </a:ext>
            </a:extLst>
          </p:cNvPr>
          <p:cNvSpPr/>
          <p:nvPr/>
        </p:nvSpPr>
        <p:spPr>
          <a:xfrm>
            <a:off x="10575004" y="4716392"/>
            <a:ext cx="943896" cy="242542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1400" b="1" dirty="0">
              <a:solidFill>
                <a:srgbClr val="5747E1"/>
              </a:solidFill>
            </a:endParaRPr>
          </a:p>
        </p:txBody>
      </p:sp>
      <p:sp>
        <p:nvSpPr>
          <p:cNvPr id="11" name="îSḻiḋé">
            <a:extLst>
              <a:ext uri="{FF2B5EF4-FFF2-40B4-BE49-F238E27FC236}">
                <a16:creationId xmlns:a16="http://schemas.microsoft.com/office/drawing/2014/main" id="{3A841EED-6409-9EBF-9468-A9ED9963E09B}"/>
              </a:ext>
            </a:extLst>
          </p:cNvPr>
          <p:cNvSpPr/>
          <p:nvPr/>
        </p:nvSpPr>
        <p:spPr>
          <a:xfrm flipV="1">
            <a:off x="0" y="-15947"/>
            <a:ext cx="617828" cy="3175126"/>
          </a:xfrm>
          <a:custGeom>
            <a:avLst/>
            <a:gdLst>
              <a:gd name="connsiteX0" fmla="*/ 0 w 471948"/>
              <a:gd name="connsiteY0" fmla="*/ 2425423 h 2425423"/>
              <a:gd name="connsiteX1" fmla="*/ 471948 w 471948"/>
              <a:gd name="connsiteY1" fmla="*/ 1953475 h 2425423"/>
              <a:gd name="connsiteX2" fmla="*/ 471948 w 471948"/>
              <a:gd name="connsiteY2" fmla="*/ 471948 h 2425423"/>
              <a:gd name="connsiteX3" fmla="*/ 0 w 471948"/>
              <a:gd name="connsiteY3" fmla="*/ 0 h 2425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948" h="2425423">
                <a:moveTo>
                  <a:pt x="0" y="2425423"/>
                </a:moveTo>
                <a:cubicBezTo>
                  <a:pt x="260650" y="2425423"/>
                  <a:pt x="471948" y="2214125"/>
                  <a:pt x="471948" y="1953475"/>
                </a:cubicBezTo>
                <a:lnTo>
                  <a:pt x="471948" y="471948"/>
                </a:lnTo>
                <a:cubicBezTo>
                  <a:pt x="471948" y="211298"/>
                  <a:pt x="26065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1400" b="1" dirty="0">
              <a:solidFill>
                <a:srgbClr val="5747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80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íṣļïde"/>
          <p:cNvGrpSpPr/>
          <p:nvPr/>
        </p:nvGrpSpPr>
        <p:grpSpPr>
          <a:xfrm>
            <a:off x="3050016" y="2144110"/>
            <a:ext cx="6471821" cy="1462542"/>
            <a:chOff x="2905730" y="1995949"/>
            <a:chExt cx="6383067" cy="1481070"/>
          </a:xfrm>
        </p:grpSpPr>
        <p:sp>
          <p:nvSpPr>
            <p:cNvPr id="20" name="iŝḷîḑé"/>
            <p:cNvSpPr/>
            <p:nvPr/>
          </p:nvSpPr>
          <p:spPr>
            <a:xfrm>
              <a:off x="2905730" y="2246601"/>
              <a:ext cx="2118005" cy="10982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0">
              <a:normAutofit/>
            </a:bodyPr>
            <a:lstStyle/>
            <a:p>
              <a:pPr algn="ctr"/>
              <a:endPara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í$ľíḍé"/>
            <p:cNvSpPr/>
            <p:nvPr/>
          </p:nvSpPr>
          <p:spPr>
            <a:xfrm>
              <a:off x="3714080" y="1995949"/>
              <a:ext cx="501304" cy="501304"/>
            </a:xfrm>
            <a:prstGeom prst="diamond">
              <a:avLst/>
            </a:prstGeom>
            <a:solidFill>
              <a:srgbClr val="A0B2C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1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í$ḻíde"/>
            <p:cNvSpPr/>
            <p:nvPr/>
          </p:nvSpPr>
          <p:spPr>
            <a:xfrm>
              <a:off x="2905730" y="3344826"/>
              <a:ext cx="2118005" cy="65371"/>
            </a:xfrm>
            <a:prstGeom prst="rect">
              <a:avLst/>
            </a:prstGeom>
            <a:solidFill>
              <a:srgbClr val="A0B2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b="1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iṩḻïḓè"/>
            <p:cNvSpPr/>
            <p:nvPr/>
          </p:nvSpPr>
          <p:spPr>
            <a:xfrm rot="10800000">
              <a:off x="3802758" y="3377512"/>
              <a:ext cx="323947" cy="99507"/>
            </a:xfrm>
            <a:prstGeom prst="triangle">
              <a:avLst/>
            </a:prstGeom>
            <a:solidFill>
              <a:srgbClr val="A0B2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b="1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îSḻîďê"/>
            <p:cNvSpPr/>
            <p:nvPr/>
          </p:nvSpPr>
          <p:spPr>
            <a:xfrm>
              <a:off x="5038265" y="2246601"/>
              <a:ext cx="2118005" cy="10982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0">
              <a:normAutofit/>
            </a:bodyPr>
            <a:lstStyle/>
            <a:p>
              <a:pPr algn="ctr"/>
              <a:endPara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iṡľiďe"/>
            <p:cNvSpPr/>
            <p:nvPr/>
          </p:nvSpPr>
          <p:spPr>
            <a:xfrm>
              <a:off x="5846615" y="1995950"/>
              <a:ext cx="501304" cy="501304"/>
            </a:xfrm>
            <a:prstGeom prst="diamond">
              <a:avLst/>
            </a:prstGeom>
            <a:gradFill>
              <a:gsLst>
                <a:gs pos="0">
                  <a:srgbClr val="015CA2"/>
                </a:gs>
                <a:gs pos="100000">
                  <a:srgbClr val="05315B"/>
                </a:gs>
              </a:gsLst>
              <a:lin ang="27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2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îṣļídè"/>
            <p:cNvSpPr/>
            <p:nvPr/>
          </p:nvSpPr>
          <p:spPr>
            <a:xfrm>
              <a:off x="5038265" y="3344826"/>
              <a:ext cx="2118005" cy="65371"/>
            </a:xfrm>
            <a:prstGeom prst="rect">
              <a:avLst/>
            </a:prstGeom>
            <a:gradFill>
              <a:gsLst>
                <a:gs pos="0">
                  <a:srgbClr val="015CA2"/>
                </a:gs>
                <a:gs pos="100000">
                  <a:srgbClr val="05315B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b="1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íSḷíḑê"/>
            <p:cNvSpPr/>
            <p:nvPr/>
          </p:nvSpPr>
          <p:spPr>
            <a:xfrm rot="10800000">
              <a:off x="5935293" y="3377512"/>
              <a:ext cx="323947" cy="99507"/>
            </a:xfrm>
            <a:prstGeom prst="triangle">
              <a:avLst/>
            </a:prstGeom>
            <a:gradFill>
              <a:gsLst>
                <a:gs pos="0">
                  <a:srgbClr val="015CA2"/>
                </a:gs>
                <a:gs pos="100000">
                  <a:srgbClr val="05315B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b="1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ïṥlîḍe"/>
            <p:cNvSpPr/>
            <p:nvPr/>
          </p:nvSpPr>
          <p:spPr>
            <a:xfrm>
              <a:off x="7170792" y="2246601"/>
              <a:ext cx="2118005" cy="1098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íṡ1íďé"/>
            <p:cNvSpPr/>
            <p:nvPr/>
          </p:nvSpPr>
          <p:spPr>
            <a:xfrm>
              <a:off x="7979142" y="1995950"/>
              <a:ext cx="501304" cy="501304"/>
            </a:xfrm>
            <a:prstGeom prst="diamond">
              <a:avLst/>
            </a:prstGeom>
            <a:solidFill>
              <a:srgbClr val="A0B2C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3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îŝlídê"/>
            <p:cNvSpPr/>
            <p:nvPr/>
          </p:nvSpPr>
          <p:spPr>
            <a:xfrm>
              <a:off x="7170792" y="3344826"/>
              <a:ext cx="2118005" cy="65371"/>
            </a:xfrm>
            <a:prstGeom prst="rect">
              <a:avLst/>
            </a:prstGeom>
            <a:solidFill>
              <a:srgbClr val="A0B2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b="1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i$ľïḓè"/>
            <p:cNvSpPr/>
            <p:nvPr/>
          </p:nvSpPr>
          <p:spPr>
            <a:xfrm rot="10800000">
              <a:off x="8067820" y="3377512"/>
              <a:ext cx="323947" cy="99507"/>
            </a:xfrm>
            <a:prstGeom prst="triangle">
              <a:avLst/>
            </a:prstGeom>
            <a:solidFill>
              <a:srgbClr val="A0B2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b="1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3402471" y="2895563"/>
            <a:ext cx="16884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0B2C5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输入关键词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564646" y="2895563"/>
            <a:ext cx="16884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E4A7A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输入关键词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726821" y="2895563"/>
            <a:ext cx="16884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A0B2C5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输入关键词</a:t>
            </a:r>
          </a:p>
        </p:txBody>
      </p:sp>
      <p:sp>
        <p:nvSpPr>
          <p:cNvPr id="49" name="item_title1"/>
          <p:cNvSpPr txBox="1"/>
          <p:nvPr/>
        </p:nvSpPr>
        <p:spPr>
          <a:xfrm>
            <a:off x="3064748" y="3847621"/>
            <a:ext cx="2147455" cy="584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此处请输入正文此处请输入正文内容。</a:t>
            </a:r>
          </a:p>
        </p:txBody>
      </p:sp>
      <p:sp>
        <p:nvSpPr>
          <p:cNvPr id="51" name="item_content1"/>
          <p:cNvSpPr txBox="1"/>
          <p:nvPr/>
        </p:nvSpPr>
        <p:spPr>
          <a:xfrm>
            <a:off x="3064748" y="4871695"/>
            <a:ext cx="2147455" cy="584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此处请输入正文此处请输入正文内容。</a:t>
            </a:r>
          </a:p>
        </p:txBody>
      </p:sp>
      <p:sp>
        <p:nvSpPr>
          <p:cNvPr id="52" name="item_title2"/>
          <p:cNvSpPr txBox="1"/>
          <p:nvPr/>
        </p:nvSpPr>
        <p:spPr>
          <a:xfrm>
            <a:off x="5226927" y="3847621"/>
            <a:ext cx="2147455" cy="584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此处请输入正文此处请输入正文内容。</a:t>
            </a:r>
          </a:p>
        </p:txBody>
      </p:sp>
      <p:sp>
        <p:nvSpPr>
          <p:cNvPr id="53" name="item_content2"/>
          <p:cNvSpPr txBox="1"/>
          <p:nvPr/>
        </p:nvSpPr>
        <p:spPr>
          <a:xfrm>
            <a:off x="5226927" y="4871695"/>
            <a:ext cx="2147455" cy="584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此处请输入正文此处请输入正文内容。</a:t>
            </a:r>
          </a:p>
        </p:txBody>
      </p:sp>
      <p:sp>
        <p:nvSpPr>
          <p:cNvPr id="54" name="item_title3"/>
          <p:cNvSpPr txBox="1"/>
          <p:nvPr/>
        </p:nvSpPr>
        <p:spPr>
          <a:xfrm>
            <a:off x="7389106" y="3849549"/>
            <a:ext cx="2147455" cy="584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此处请输入正文此处请输入正文内容。</a:t>
            </a:r>
          </a:p>
        </p:txBody>
      </p:sp>
      <p:sp>
        <p:nvSpPr>
          <p:cNvPr id="57" name="item_content3"/>
          <p:cNvSpPr txBox="1"/>
          <p:nvPr/>
        </p:nvSpPr>
        <p:spPr>
          <a:xfrm>
            <a:off x="7411164" y="4884334"/>
            <a:ext cx="2147455" cy="584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此处请输入正文此处请输入正文内容。</a:t>
            </a:r>
          </a:p>
        </p:txBody>
      </p:sp>
      <p:sp>
        <p:nvSpPr>
          <p:cNvPr id="40" name="title">
            <a:extLst>
              <a:ext uri="{FF2B5EF4-FFF2-40B4-BE49-F238E27FC236}">
                <a16:creationId xmlns:a16="http://schemas.microsoft.com/office/drawing/2014/main" id="{C614104C-BF6B-40CD-8D0A-D5DBB6E4312A}"/>
              </a:ext>
            </a:extLst>
          </p:cNvPr>
          <p:cNvSpPr txBox="1"/>
          <p:nvPr/>
        </p:nvSpPr>
        <p:spPr>
          <a:xfrm>
            <a:off x="438435" y="345936"/>
            <a:ext cx="2800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组合 120"/>
          <p:cNvGrpSpPr/>
          <p:nvPr/>
        </p:nvGrpSpPr>
        <p:grpSpPr>
          <a:xfrm>
            <a:off x="4483100" y="2186305"/>
            <a:ext cx="3225800" cy="3141156"/>
            <a:chOff x="6019" y="2906"/>
            <a:chExt cx="7164" cy="7049"/>
          </a:xfrm>
        </p:grpSpPr>
        <p:grpSp>
          <p:nvGrpSpPr>
            <p:cNvPr id="10" name="ïS1ide"/>
            <p:cNvGrpSpPr/>
            <p:nvPr/>
          </p:nvGrpSpPr>
          <p:grpSpPr>
            <a:xfrm>
              <a:off x="6019" y="2906"/>
              <a:ext cx="7164" cy="7049"/>
              <a:chOff x="3815318" y="1394155"/>
              <a:chExt cx="4548934" cy="4476090"/>
            </a:xfrm>
          </p:grpSpPr>
          <p:sp>
            <p:nvSpPr>
              <p:cNvPr id="24" name="ïSlidé"/>
              <p:cNvSpPr/>
              <p:nvPr/>
            </p:nvSpPr>
            <p:spPr bwMode="auto">
              <a:xfrm>
                <a:off x="6097147" y="1975965"/>
                <a:ext cx="1667912" cy="1667912"/>
              </a:xfrm>
              <a:custGeom>
                <a:avLst/>
                <a:gdLst>
                  <a:gd name="T0" fmla="*/ 827 w 827"/>
                  <a:gd name="T1" fmla="*/ 827 h 827"/>
                  <a:gd name="T2" fmla="*/ 788 w 827"/>
                  <a:gd name="T3" fmla="*/ 827 h 827"/>
                  <a:gd name="T4" fmla="*/ 0 w 827"/>
                  <a:gd name="T5" fmla="*/ 40 h 827"/>
                  <a:gd name="T6" fmla="*/ 0 w 827"/>
                  <a:gd name="T7" fmla="*/ 0 h 827"/>
                  <a:gd name="T8" fmla="*/ 585 w 827"/>
                  <a:gd name="T9" fmla="*/ 242 h 827"/>
                  <a:gd name="T10" fmla="*/ 827 w 827"/>
                  <a:gd name="T11" fmla="*/ 827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7" h="827">
                    <a:moveTo>
                      <a:pt x="827" y="827"/>
                    </a:moveTo>
                    <a:cubicBezTo>
                      <a:pt x="788" y="827"/>
                      <a:pt x="788" y="827"/>
                      <a:pt x="788" y="827"/>
                    </a:cubicBezTo>
                    <a:cubicBezTo>
                      <a:pt x="788" y="395"/>
                      <a:pt x="436" y="40"/>
                      <a:pt x="0" y="4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0" y="0"/>
                      <a:pt x="429" y="86"/>
                      <a:pt x="585" y="242"/>
                    </a:cubicBezTo>
                    <a:cubicBezTo>
                      <a:pt x="742" y="399"/>
                      <a:pt x="827" y="607"/>
                      <a:pt x="827" y="827"/>
                    </a:cubicBezTo>
                    <a:close/>
                  </a:path>
                </a:pathLst>
              </a:custGeom>
              <a:gradFill>
                <a:gsLst>
                  <a:gs pos="0">
                    <a:srgbClr val="015CA2"/>
                  </a:gs>
                  <a:gs pos="100000">
                    <a:srgbClr val="05315B"/>
                  </a:gs>
                </a:gsLst>
                <a:lin ang="2700000" scaled="1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ïṥḷîḓè"/>
              <p:cNvSpPr/>
              <p:nvPr/>
            </p:nvSpPr>
            <p:spPr bwMode="auto">
              <a:xfrm>
                <a:off x="4424341" y="1975965"/>
                <a:ext cx="1672808" cy="1667912"/>
              </a:xfrm>
              <a:custGeom>
                <a:avLst/>
                <a:gdLst>
                  <a:gd name="T0" fmla="*/ 40 w 830"/>
                  <a:gd name="T1" fmla="*/ 827 h 827"/>
                  <a:gd name="T2" fmla="*/ 0 w 830"/>
                  <a:gd name="T3" fmla="*/ 827 h 827"/>
                  <a:gd name="T4" fmla="*/ 244 w 830"/>
                  <a:gd name="T5" fmla="*/ 242 h 827"/>
                  <a:gd name="T6" fmla="*/ 830 w 830"/>
                  <a:gd name="T7" fmla="*/ 0 h 827"/>
                  <a:gd name="T8" fmla="*/ 830 w 830"/>
                  <a:gd name="T9" fmla="*/ 40 h 827"/>
                  <a:gd name="T10" fmla="*/ 40 w 830"/>
                  <a:gd name="T11" fmla="*/ 827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0" h="827">
                    <a:moveTo>
                      <a:pt x="40" y="827"/>
                    </a:moveTo>
                    <a:cubicBezTo>
                      <a:pt x="0" y="827"/>
                      <a:pt x="0" y="827"/>
                      <a:pt x="0" y="827"/>
                    </a:cubicBezTo>
                    <a:cubicBezTo>
                      <a:pt x="0" y="607"/>
                      <a:pt x="87" y="399"/>
                      <a:pt x="244" y="242"/>
                    </a:cubicBezTo>
                    <a:cubicBezTo>
                      <a:pt x="400" y="86"/>
                      <a:pt x="610" y="0"/>
                      <a:pt x="830" y="0"/>
                    </a:cubicBezTo>
                    <a:cubicBezTo>
                      <a:pt x="830" y="40"/>
                      <a:pt x="830" y="40"/>
                      <a:pt x="830" y="40"/>
                    </a:cubicBezTo>
                    <a:cubicBezTo>
                      <a:pt x="394" y="40"/>
                      <a:pt x="40" y="395"/>
                      <a:pt x="40" y="827"/>
                    </a:cubicBezTo>
                    <a:close/>
                  </a:path>
                </a:pathLst>
              </a:custGeom>
              <a:solidFill>
                <a:srgbClr val="A0B2C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í$lïḋe"/>
              <p:cNvSpPr/>
              <p:nvPr/>
            </p:nvSpPr>
            <p:spPr bwMode="auto">
              <a:xfrm>
                <a:off x="4424341" y="3643877"/>
                <a:ext cx="1672808" cy="1674440"/>
              </a:xfrm>
              <a:custGeom>
                <a:avLst/>
                <a:gdLst>
                  <a:gd name="T0" fmla="*/ 830 w 830"/>
                  <a:gd name="T1" fmla="*/ 830 h 830"/>
                  <a:gd name="T2" fmla="*/ 244 w 830"/>
                  <a:gd name="T3" fmla="*/ 587 h 830"/>
                  <a:gd name="T4" fmla="*/ 0 w 830"/>
                  <a:gd name="T5" fmla="*/ 0 h 830"/>
                  <a:gd name="T6" fmla="*/ 40 w 830"/>
                  <a:gd name="T7" fmla="*/ 0 h 830"/>
                  <a:gd name="T8" fmla="*/ 830 w 830"/>
                  <a:gd name="T9" fmla="*/ 791 h 830"/>
                  <a:gd name="T10" fmla="*/ 830 w 830"/>
                  <a:gd name="T11" fmla="*/ 830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0" h="830">
                    <a:moveTo>
                      <a:pt x="830" y="830"/>
                    </a:moveTo>
                    <a:cubicBezTo>
                      <a:pt x="610" y="830"/>
                      <a:pt x="400" y="743"/>
                      <a:pt x="244" y="587"/>
                    </a:cubicBezTo>
                    <a:cubicBezTo>
                      <a:pt x="87" y="430"/>
                      <a:pt x="0" y="224"/>
                      <a:pt x="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436"/>
                      <a:pt x="394" y="791"/>
                      <a:pt x="830" y="791"/>
                    </a:cubicBezTo>
                    <a:lnTo>
                      <a:pt x="830" y="830"/>
                    </a:lnTo>
                    <a:close/>
                  </a:path>
                </a:pathLst>
              </a:custGeom>
              <a:gradFill>
                <a:gsLst>
                  <a:gs pos="0">
                    <a:srgbClr val="015CA2"/>
                  </a:gs>
                  <a:gs pos="100000">
                    <a:srgbClr val="05315B"/>
                  </a:gs>
                </a:gsLst>
                <a:lin ang="2700000" scaled="1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ïṡḷiḓé"/>
              <p:cNvSpPr/>
              <p:nvPr/>
            </p:nvSpPr>
            <p:spPr bwMode="auto">
              <a:xfrm>
                <a:off x="6097147" y="3643877"/>
                <a:ext cx="1667912" cy="1674440"/>
              </a:xfrm>
              <a:custGeom>
                <a:avLst/>
                <a:gdLst>
                  <a:gd name="T0" fmla="*/ 0 w 827"/>
                  <a:gd name="T1" fmla="*/ 830 h 830"/>
                  <a:gd name="T2" fmla="*/ 0 w 827"/>
                  <a:gd name="T3" fmla="*/ 791 h 830"/>
                  <a:gd name="T4" fmla="*/ 788 w 827"/>
                  <a:gd name="T5" fmla="*/ 0 h 830"/>
                  <a:gd name="T6" fmla="*/ 827 w 827"/>
                  <a:gd name="T7" fmla="*/ 0 h 830"/>
                  <a:gd name="T8" fmla="*/ 585 w 827"/>
                  <a:gd name="T9" fmla="*/ 587 h 830"/>
                  <a:gd name="T10" fmla="*/ 0 w 827"/>
                  <a:gd name="T11" fmla="*/ 830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7" h="830">
                    <a:moveTo>
                      <a:pt x="0" y="830"/>
                    </a:moveTo>
                    <a:cubicBezTo>
                      <a:pt x="0" y="791"/>
                      <a:pt x="0" y="791"/>
                      <a:pt x="0" y="791"/>
                    </a:cubicBezTo>
                    <a:cubicBezTo>
                      <a:pt x="436" y="791"/>
                      <a:pt x="788" y="436"/>
                      <a:pt x="788" y="0"/>
                    </a:cubicBezTo>
                    <a:cubicBezTo>
                      <a:pt x="827" y="0"/>
                      <a:pt x="827" y="0"/>
                      <a:pt x="827" y="0"/>
                    </a:cubicBezTo>
                    <a:cubicBezTo>
                      <a:pt x="827" y="224"/>
                      <a:pt x="742" y="430"/>
                      <a:pt x="585" y="587"/>
                    </a:cubicBezTo>
                    <a:cubicBezTo>
                      <a:pt x="429" y="743"/>
                      <a:pt x="220" y="830"/>
                      <a:pt x="0" y="830"/>
                    </a:cubicBezTo>
                    <a:close/>
                  </a:path>
                </a:pathLst>
              </a:custGeom>
              <a:solidFill>
                <a:srgbClr val="A0B2C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íṥlíḍe"/>
              <p:cNvSpPr/>
              <p:nvPr/>
            </p:nvSpPr>
            <p:spPr bwMode="auto">
              <a:xfrm>
                <a:off x="6017180" y="1933533"/>
                <a:ext cx="161569" cy="161569"/>
              </a:xfrm>
              <a:prstGeom prst="ellipse">
                <a:avLst/>
              </a:prstGeom>
              <a:gradFill>
                <a:gsLst>
                  <a:gs pos="0">
                    <a:srgbClr val="015CA2"/>
                  </a:gs>
                  <a:gs pos="100000">
                    <a:srgbClr val="05315B"/>
                  </a:gs>
                </a:gsLst>
                <a:lin ang="2700000" scaled="1"/>
              </a:gradFill>
              <a:ln w="1905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iṣļíḋê"/>
              <p:cNvSpPr/>
              <p:nvPr/>
            </p:nvSpPr>
            <p:spPr bwMode="auto">
              <a:xfrm>
                <a:off x="6017180" y="5194283"/>
                <a:ext cx="161569" cy="161569"/>
              </a:xfrm>
              <a:prstGeom prst="ellipse">
                <a:avLst/>
              </a:prstGeom>
              <a:gradFill>
                <a:gsLst>
                  <a:gs pos="0">
                    <a:srgbClr val="015CA2"/>
                  </a:gs>
                  <a:gs pos="100000">
                    <a:srgbClr val="05315B"/>
                  </a:gs>
                </a:gsLst>
                <a:lin ang="2700000" scaled="1"/>
              </a:gradFill>
              <a:ln w="1905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iṧļiďé"/>
              <p:cNvSpPr/>
              <p:nvPr/>
            </p:nvSpPr>
            <p:spPr bwMode="auto">
              <a:xfrm>
                <a:off x="7645923" y="3563909"/>
                <a:ext cx="164833" cy="163201"/>
              </a:xfrm>
              <a:prstGeom prst="ellipse">
                <a:avLst/>
              </a:prstGeom>
              <a:gradFill>
                <a:gsLst>
                  <a:gs pos="0">
                    <a:srgbClr val="015CA2"/>
                  </a:gs>
                  <a:gs pos="100000">
                    <a:srgbClr val="05315B"/>
                  </a:gs>
                </a:gsLst>
                <a:lin ang="2700000" scaled="1"/>
              </a:gradFill>
              <a:ln w="1905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iṧļïḍè"/>
              <p:cNvSpPr/>
              <p:nvPr/>
            </p:nvSpPr>
            <p:spPr bwMode="auto">
              <a:xfrm>
                <a:off x="6085725" y="3645508"/>
                <a:ext cx="1165254" cy="1166886"/>
              </a:xfrm>
              <a:custGeom>
                <a:avLst/>
                <a:gdLst>
                  <a:gd name="T0" fmla="*/ 1 w 578"/>
                  <a:gd name="T1" fmla="*/ 578 h 578"/>
                  <a:gd name="T2" fmla="*/ 1 w 578"/>
                  <a:gd name="T3" fmla="*/ 578 h 578"/>
                  <a:gd name="T4" fmla="*/ 1 w 578"/>
                  <a:gd name="T5" fmla="*/ 578 h 578"/>
                  <a:gd name="T6" fmla="*/ 0 w 578"/>
                  <a:gd name="T7" fmla="*/ 578 h 578"/>
                  <a:gd name="T8" fmla="*/ 0 w 578"/>
                  <a:gd name="T9" fmla="*/ 578 h 578"/>
                  <a:gd name="T10" fmla="*/ 0 w 578"/>
                  <a:gd name="T11" fmla="*/ 578 h 578"/>
                  <a:gd name="T12" fmla="*/ 578 w 578"/>
                  <a:gd name="T13" fmla="*/ 1 h 578"/>
                  <a:gd name="T14" fmla="*/ 578 w 578"/>
                  <a:gd name="T15" fmla="*/ 1 h 578"/>
                  <a:gd name="T16" fmla="*/ 578 w 578"/>
                  <a:gd name="T17" fmla="*/ 1 h 578"/>
                  <a:gd name="T18" fmla="*/ 578 w 578"/>
                  <a:gd name="T19" fmla="*/ 0 h 578"/>
                  <a:gd name="T20" fmla="*/ 578 w 578"/>
                  <a:gd name="T21" fmla="*/ 0 h 578"/>
                  <a:gd name="T22" fmla="*/ 578 w 578"/>
                  <a:gd name="T23" fmla="*/ 0 h 578"/>
                  <a:gd name="T24" fmla="*/ 578 w 578"/>
                  <a:gd name="T25" fmla="*/ 0 h 578"/>
                  <a:gd name="T26" fmla="*/ 578 w 578"/>
                  <a:gd name="T27" fmla="*/ 0 h 578"/>
                  <a:gd name="T28" fmla="*/ 578 w 578"/>
                  <a:gd name="T29" fmla="*/ 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8" h="578">
                    <a:moveTo>
                      <a:pt x="1" y="578"/>
                    </a:moveTo>
                    <a:cubicBezTo>
                      <a:pt x="1" y="578"/>
                      <a:pt x="1" y="578"/>
                      <a:pt x="1" y="578"/>
                    </a:cubicBezTo>
                    <a:cubicBezTo>
                      <a:pt x="1" y="578"/>
                      <a:pt x="1" y="578"/>
                      <a:pt x="1" y="578"/>
                    </a:cubicBezTo>
                    <a:moveTo>
                      <a:pt x="0" y="578"/>
                    </a:moveTo>
                    <a:cubicBezTo>
                      <a:pt x="0" y="578"/>
                      <a:pt x="0" y="578"/>
                      <a:pt x="0" y="578"/>
                    </a:cubicBezTo>
                    <a:cubicBezTo>
                      <a:pt x="0" y="578"/>
                      <a:pt x="0" y="578"/>
                      <a:pt x="0" y="578"/>
                    </a:cubicBezTo>
                    <a:moveTo>
                      <a:pt x="578" y="1"/>
                    </a:moveTo>
                    <a:cubicBezTo>
                      <a:pt x="578" y="1"/>
                      <a:pt x="578" y="1"/>
                      <a:pt x="578" y="1"/>
                    </a:cubicBezTo>
                    <a:cubicBezTo>
                      <a:pt x="578" y="1"/>
                      <a:pt x="578" y="1"/>
                      <a:pt x="578" y="1"/>
                    </a:cubicBezTo>
                    <a:moveTo>
                      <a:pt x="578" y="0"/>
                    </a:moveTo>
                    <a:cubicBezTo>
                      <a:pt x="578" y="0"/>
                      <a:pt x="578" y="0"/>
                      <a:pt x="578" y="0"/>
                    </a:cubicBezTo>
                    <a:cubicBezTo>
                      <a:pt x="578" y="0"/>
                      <a:pt x="578" y="0"/>
                      <a:pt x="578" y="0"/>
                    </a:cubicBezTo>
                    <a:moveTo>
                      <a:pt x="578" y="0"/>
                    </a:moveTo>
                    <a:cubicBezTo>
                      <a:pt x="578" y="0"/>
                      <a:pt x="578" y="0"/>
                      <a:pt x="578" y="0"/>
                    </a:cubicBezTo>
                    <a:cubicBezTo>
                      <a:pt x="578" y="0"/>
                      <a:pt x="578" y="0"/>
                      <a:pt x="578" y="0"/>
                    </a:cubicBezTo>
                  </a:path>
                </a:pathLst>
              </a:custGeom>
              <a:solidFill>
                <a:srgbClr val="DCFF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iṩ1ïďe"/>
              <p:cNvSpPr/>
              <p:nvPr/>
            </p:nvSpPr>
            <p:spPr bwMode="auto">
              <a:xfrm>
                <a:off x="4385173" y="3563909"/>
                <a:ext cx="164833" cy="163201"/>
              </a:xfrm>
              <a:prstGeom prst="ellipse">
                <a:avLst/>
              </a:prstGeom>
              <a:gradFill>
                <a:gsLst>
                  <a:gs pos="0">
                    <a:srgbClr val="015CA2"/>
                  </a:gs>
                  <a:gs pos="100000">
                    <a:srgbClr val="05315B"/>
                  </a:gs>
                </a:gsLst>
                <a:lin ang="2700000" scaled="1"/>
              </a:gradFill>
              <a:ln w="1905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îŝļïdè"/>
              <p:cNvSpPr/>
              <p:nvPr/>
            </p:nvSpPr>
            <p:spPr bwMode="auto">
              <a:xfrm>
                <a:off x="7941561" y="3463540"/>
                <a:ext cx="422691" cy="362306"/>
              </a:xfrm>
              <a:custGeom>
                <a:avLst/>
                <a:gdLst>
                  <a:gd name="T0" fmla="*/ 65 w 259"/>
                  <a:gd name="T1" fmla="*/ 222 h 222"/>
                  <a:gd name="T2" fmla="*/ 0 w 259"/>
                  <a:gd name="T3" fmla="*/ 111 h 222"/>
                  <a:gd name="T4" fmla="*/ 65 w 259"/>
                  <a:gd name="T5" fmla="*/ 0 h 222"/>
                  <a:gd name="T6" fmla="*/ 195 w 259"/>
                  <a:gd name="T7" fmla="*/ 0 h 222"/>
                  <a:gd name="T8" fmla="*/ 259 w 259"/>
                  <a:gd name="T9" fmla="*/ 111 h 222"/>
                  <a:gd name="T10" fmla="*/ 195 w 259"/>
                  <a:gd name="T11" fmla="*/ 222 h 222"/>
                  <a:gd name="T12" fmla="*/ 65 w 259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222">
                    <a:moveTo>
                      <a:pt x="65" y="222"/>
                    </a:moveTo>
                    <a:lnTo>
                      <a:pt x="0" y="111"/>
                    </a:lnTo>
                    <a:lnTo>
                      <a:pt x="65" y="0"/>
                    </a:lnTo>
                    <a:lnTo>
                      <a:pt x="195" y="0"/>
                    </a:lnTo>
                    <a:lnTo>
                      <a:pt x="259" y="111"/>
                    </a:lnTo>
                    <a:lnTo>
                      <a:pt x="195" y="222"/>
                    </a:lnTo>
                    <a:lnTo>
                      <a:pt x="65" y="222"/>
                    </a:lnTo>
                    <a:close/>
                  </a:path>
                </a:pathLst>
              </a:custGeom>
              <a:gradFill>
                <a:gsLst>
                  <a:gs pos="0">
                    <a:srgbClr val="015CA2"/>
                  </a:gs>
                  <a:gs pos="100000">
                    <a:srgbClr val="05315B"/>
                  </a:gs>
                </a:gsLst>
                <a:lin ang="2700000" scaled="1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íṣḻïďè"/>
              <p:cNvSpPr/>
              <p:nvPr/>
            </p:nvSpPr>
            <p:spPr bwMode="auto">
              <a:xfrm>
                <a:off x="5889557" y="5506307"/>
                <a:ext cx="425955" cy="363938"/>
              </a:xfrm>
              <a:custGeom>
                <a:avLst/>
                <a:gdLst>
                  <a:gd name="T0" fmla="*/ 66 w 261"/>
                  <a:gd name="T1" fmla="*/ 223 h 223"/>
                  <a:gd name="T2" fmla="*/ 0 w 261"/>
                  <a:gd name="T3" fmla="*/ 111 h 223"/>
                  <a:gd name="T4" fmla="*/ 66 w 261"/>
                  <a:gd name="T5" fmla="*/ 0 h 223"/>
                  <a:gd name="T6" fmla="*/ 196 w 261"/>
                  <a:gd name="T7" fmla="*/ 0 h 223"/>
                  <a:gd name="T8" fmla="*/ 261 w 261"/>
                  <a:gd name="T9" fmla="*/ 111 h 223"/>
                  <a:gd name="T10" fmla="*/ 196 w 261"/>
                  <a:gd name="T11" fmla="*/ 223 h 223"/>
                  <a:gd name="T12" fmla="*/ 66 w 261"/>
                  <a:gd name="T13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23">
                    <a:moveTo>
                      <a:pt x="66" y="223"/>
                    </a:moveTo>
                    <a:lnTo>
                      <a:pt x="0" y="111"/>
                    </a:lnTo>
                    <a:lnTo>
                      <a:pt x="66" y="0"/>
                    </a:lnTo>
                    <a:lnTo>
                      <a:pt x="196" y="0"/>
                    </a:lnTo>
                    <a:lnTo>
                      <a:pt x="261" y="111"/>
                    </a:lnTo>
                    <a:lnTo>
                      <a:pt x="196" y="223"/>
                    </a:lnTo>
                    <a:lnTo>
                      <a:pt x="66" y="223"/>
                    </a:lnTo>
                    <a:close/>
                  </a:path>
                </a:pathLst>
              </a:custGeom>
              <a:solidFill>
                <a:srgbClr val="A0B2C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íṣlíďè"/>
              <p:cNvSpPr/>
              <p:nvPr/>
            </p:nvSpPr>
            <p:spPr bwMode="auto">
              <a:xfrm>
                <a:off x="3815318" y="3463540"/>
                <a:ext cx="422691" cy="362306"/>
              </a:xfrm>
              <a:custGeom>
                <a:avLst/>
                <a:gdLst>
                  <a:gd name="T0" fmla="*/ 64 w 259"/>
                  <a:gd name="T1" fmla="*/ 222 h 222"/>
                  <a:gd name="T2" fmla="*/ 0 w 259"/>
                  <a:gd name="T3" fmla="*/ 111 h 222"/>
                  <a:gd name="T4" fmla="*/ 64 w 259"/>
                  <a:gd name="T5" fmla="*/ 0 h 222"/>
                  <a:gd name="T6" fmla="*/ 195 w 259"/>
                  <a:gd name="T7" fmla="*/ 0 h 222"/>
                  <a:gd name="T8" fmla="*/ 259 w 259"/>
                  <a:gd name="T9" fmla="*/ 111 h 222"/>
                  <a:gd name="T10" fmla="*/ 195 w 259"/>
                  <a:gd name="T11" fmla="*/ 222 h 222"/>
                  <a:gd name="T12" fmla="*/ 64 w 259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222">
                    <a:moveTo>
                      <a:pt x="64" y="222"/>
                    </a:moveTo>
                    <a:lnTo>
                      <a:pt x="0" y="111"/>
                    </a:lnTo>
                    <a:lnTo>
                      <a:pt x="64" y="0"/>
                    </a:lnTo>
                    <a:lnTo>
                      <a:pt x="195" y="0"/>
                    </a:lnTo>
                    <a:lnTo>
                      <a:pt x="259" y="111"/>
                    </a:lnTo>
                    <a:lnTo>
                      <a:pt x="195" y="222"/>
                    </a:lnTo>
                    <a:lnTo>
                      <a:pt x="64" y="222"/>
                    </a:lnTo>
                    <a:close/>
                  </a:path>
                </a:pathLst>
              </a:custGeom>
              <a:gradFill>
                <a:gsLst>
                  <a:gs pos="0">
                    <a:srgbClr val="015CA2"/>
                  </a:gs>
                  <a:gs pos="100000">
                    <a:srgbClr val="05315B"/>
                  </a:gs>
                </a:gsLst>
                <a:lin ang="2700000" scaled="1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íşľiḓé"/>
              <p:cNvSpPr/>
              <p:nvPr/>
            </p:nvSpPr>
            <p:spPr bwMode="auto">
              <a:xfrm>
                <a:off x="5889557" y="1394155"/>
                <a:ext cx="425955" cy="363938"/>
              </a:xfrm>
              <a:custGeom>
                <a:avLst/>
                <a:gdLst>
                  <a:gd name="T0" fmla="*/ 66 w 261"/>
                  <a:gd name="T1" fmla="*/ 223 h 223"/>
                  <a:gd name="T2" fmla="*/ 0 w 261"/>
                  <a:gd name="T3" fmla="*/ 111 h 223"/>
                  <a:gd name="T4" fmla="*/ 66 w 261"/>
                  <a:gd name="T5" fmla="*/ 0 h 223"/>
                  <a:gd name="T6" fmla="*/ 196 w 261"/>
                  <a:gd name="T7" fmla="*/ 0 h 223"/>
                  <a:gd name="T8" fmla="*/ 261 w 261"/>
                  <a:gd name="T9" fmla="*/ 111 h 223"/>
                  <a:gd name="T10" fmla="*/ 196 w 261"/>
                  <a:gd name="T11" fmla="*/ 223 h 223"/>
                  <a:gd name="T12" fmla="*/ 66 w 261"/>
                  <a:gd name="T13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23">
                    <a:moveTo>
                      <a:pt x="66" y="223"/>
                    </a:moveTo>
                    <a:lnTo>
                      <a:pt x="0" y="111"/>
                    </a:lnTo>
                    <a:lnTo>
                      <a:pt x="66" y="0"/>
                    </a:lnTo>
                    <a:lnTo>
                      <a:pt x="196" y="0"/>
                    </a:lnTo>
                    <a:lnTo>
                      <a:pt x="261" y="111"/>
                    </a:lnTo>
                    <a:lnTo>
                      <a:pt x="196" y="223"/>
                    </a:lnTo>
                    <a:lnTo>
                      <a:pt x="66" y="223"/>
                    </a:lnTo>
                    <a:close/>
                  </a:path>
                </a:pathLst>
              </a:custGeom>
              <a:solidFill>
                <a:srgbClr val="A0B2C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íśḷíḋè"/>
              <p:cNvSpPr/>
              <p:nvPr/>
            </p:nvSpPr>
            <p:spPr bwMode="auto">
              <a:xfrm>
                <a:off x="5993321" y="1487521"/>
                <a:ext cx="220353" cy="193232"/>
              </a:xfrm>
              <a:custGeom>
                <a:avLst/>
                <a:gdLst>
                  <a:gd name="connsiteX0" fmla="*/ 63603 w 220353"/>
                  <a:gd name="connsiteY0" fmla="*/ 34659 h 193232"/>
                  <a:gd name="connsiteX1" fmla="*/ 67052 w 220353"/>
                  <a:gd name="connsiteY1" fmla="*/ 38108 h 193232"/>
                  <a:gd name="connsiteX2" fmla="*/ 63603 w 220353"/>
                  <a:gd name="connsiteY2" fmla="*/ 41558 h 193232"/>
                  <a:gd name="connsiteX3" fmla="*/ 63596 w 220353"/>
                  <a:gd name="connsiteY3" fmla="*/ 41558 h 193232"/>
                  <a:gd name="connsiteX4" fmla="*/ 41181 w 220353"/>
                  <a:gd name="connsiteY4" fmla="*/ 63972 h 193232"/>
                  <a:gd name="connsiteX5" fmla="*/ 41181 w 220353"/>
                  <a:gd name="connsiteY5" fmla="*/ 63980 h 193232"/>
                  <a:gd name="connsiteX6" fmla="*/ 37731 w 220353"/>
                  <a:gd name="connsiteY6" fmla="*/ 67430 h 193232"/>
                  <a:gd name="connsiteX7" fmla="*/ 34282 w 220353"/>
                  <a:gd name="connsiteY7" fmla="*/ 63980 h 193232"/>
                  <a:gd name="connsiteX8" fmla="*/ 63576 w 220353"/>
                  <a:gd name="connsiteY8" fmla="*/ 34665 h 193232"/>
                  <a:gd name="connsiteX9" fmla="*/ 63603 w 220353"/>
                  <a:gd name="connsiteY9" fmla="*/ 34659 h 193232"/>
                  <a:gd name="connsiteX10" fmla="*/ 64605 w 220353"/>
                  <a:gd name="connsiteY10" fmla="*/ 13784 h 193232"/>
                  <a:gd name="connsiteX11" fmla="*/ 29149 w 220353"/>
                  <a:gd name="connsiteY11" fmla="*/ 28806 h 193232"/>
                  <a:gd name="connsiteX12" fmla="*/ 29149 w 220353"/>
                  <a:gd name="connsiteY12" fmla="*/ 101903 h 193232"/>
                  <a:gd name="connsiteX13" fmla="*/ 105265 w 220353"/>
                  <a:gd name="connsiteY13" fmla="*/ 177426 h 193232"/>
                  <a:gd name="connsiteX14" fmla="*/ 115080 w 220353"/>
                  <a:gd name="connsiteY14" fmla="*/ 177426 h 193232"/>
                  <a:gd name="connsiteX15" fmla="*/ 191196 w 220353"/>
                  <a:gd name="connsiteY15" fmla="*/ 101903 h 193232"/>
                  <a:gd name="connsiteX16" fmla="*/ 191196 w 220353"/>
                  <a:gd name="connsiteY16" fmla="*/ 28806 h 193232"/>
                  <a:gd name="connsiteX17" fmla="*/ 119507 w 220353"/>
                  <a:gd name="connsiteY17" fmla="*/ 27276 h 193232"/>
                  <a:gd name="connsiteX18" fmla="*/ 110167 w 220353"/>
                  <a:gd name="connsiteY18" fmla="*/ 35691 h 193232"/>
                  <a:gd name="connsiteX19" fmla="*/ 100838 w 220353"/>
                  <a:gd name="connsiteY19" fmla="*/ 27276 h 193232"/>
                  <a:gd name="connsiteX20" fmla="*/ 64605 w 220353"/>
                  <a:gd name="connsiteY20" fmla="*/ 13784 h 193232"/>
                  <a:gd name="connsiteX21" fmla="*/ 64413 w 220353"/>
                  <a:gd name="connsiteY21" fmla="*/ 12 h 193232"/>
                  <a:gd name="connsiteX22" fmla="*/ 110167 w 220353"/>
                  <a:gd name="connsiteY22" fmla="*/ 17078 h 193232"/>
                  <a:gd name="connsiteX23" fmla="*/ 201022 w 220353"/>
                  <a:gd name="connsiteY23" fmla="*/ 19065 h 193232"/>
                  <a:gd name="connsiteX24" fmla="*/ 201022 w 220353"/>
                  <a:gd name="connsiteY24" fmla="*/ 111653 h 193232"/>
                  <a:gd name="connsiteX25" fmla="*/ 124906 w 220353"/>
                  <a:gd name="connsiteY25" fmla="*/ 187166 h 193232"/>
                  <a:gd name="connsiteX26" fmla="*/ 95438 w 220353"/>
                  <a:gd name="connsiteY26" fmla="*/ 187166 h 193232"/>
                  <a:gd name="connsiteX27" fmla="*/ 19323 w 220353"/>
                  <a:gd name="connsiteY27" fmla="*/ 111653 h 193232"/>
                  <a:gd name="connsiteX28" fmla="*/ 19323 w 220353"/>
                  <a:gd name="connsiteY28" fmla="*/ 19065 h 193232"/>
                  <a:gd name="connsiteX29" fmla="*/ 64413 w 220353"/>
                  <a:gd name="connsiteY29" fmla="*/ 12 h 19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20353" h="193232">
                    <a:moveTo>
                      <a:pt x="63603" y="34659"/>
                    </a:moveTo>
                    <a:cubicBezTo>
                      <a:pt x="65506" y="34659"/>
                      <a:pt x="67052" y="36205"/>
                      <a:pt x="67052" y="38108"/>
                    </a:cubicBezTo>
                    <a:cubicBezTo>
                      <a:pt x="67052" y="40012"/>
                      <a:pt x="65506" y="41558"/>
                      <a:pt x="63603" y="41558"/>
                    </a:cubicBezTo>
                    <a:lnTo>
                      <a:pt x="63596" y="41558"/>
                    </a:lnTo>
                    <a:cubicBezTo>
                      <a:pt x="51220" y="41558"/>
                      <a:pt x="41181" y="51597"/>
                      <a:pt x="41181" y="63972"/>
                    </a:cubicBezTo>
                    <a:lnTo>
                      <a:pt x="41181" y="63980"/>
                    </a:lnTo>
                    <a:cubicBezTo>
                      <a:pt x="41181" y="65883"/>
                      <a:pt x="39635" y="67430"/>
                      <a:pt x="37731" y="67430"/>
                    </a:cubicBezTo>
                    <a:cubicBezTo>
                      <a:pt x="35828" y="67430"/>
                      <a:pt x="34282" y="65883"/>
                      <a:pt x="34282" y="63980"/>
                    </a:cubicBezTo>
                    <a:cubicBezTo>
                      <a:pt x="34282" y="47796"/>
                      <a:pt x="47395" y="34679"/>
                      <a:pt x="63576" y="34665"/>
                    </a:cubicBezTo>
                    <a:cubicBezTo>
                      <a:pt x="63590" y="34665"/>
                      <a:pt x="63590" y="34659"/>
                      <a:pt x="63603" y="34659"/>
                    </a:cubicBezTo>
                    <a:close/>
                    <a:moveTo>
                      <a:pt x="64605" y="13784"/>
                    </a:moveTo>
                    <a:cubicBezTo>
                      <a:pt x="51707" y="14060"/>
                      <a:pt x="38938" y="19089"/>
                      <a:pt x="29149" y="28806"/>
                    </a:cubicBezTo>
                    <a:cubicBezTo>
                      <a:pt x="8827" y="48958"/>
                      <a:pt x="8827" y="81751"/>
                      <a:pt x="29149" y="101903"/>
                    </a:cubicBezTo>
                    <a:lnTo>
                      <a:pt x="105265" y="177426"/>
                    </a:lnTo>
                    <a:cubicBezTo>
                      <a:pt x="107964" y="180113"/>
                      <a:pt x="112381" y="180113"/>
                      <a:pt x="115080" y="177426"/>
                    </a:cubicBezTo>
                    <a:lnTo>
                      <a:pt x="191196" y="101903"/>
                    </a:lnTo>
                    <a:cubicBezTo>
                      <a:pt x="211518" y="81751"/>
                      <a:pt x="211518" y="48958"/>
                      <a:pt x="191196" y="28806"/>
                    </a:cubicBezTo>
                    <a:cubicBezTo>
                      <a:pt x="171619" y="9372"/>
                      <a:pt x="140121" y="8691"/>
                      <a:pt x="119507" y="27276"/>
                    </a:cubicBezTo>
                    <a:lnTo>
                      <a:pt x="110167" y="35691"/>
                    </a:lnTo>
                    <a:lnTo>
                      <a:pt x="100838" y="27276"/>
                    </a:lnTo>
                    <a:cubicBezTo>
                      <a:pt x="90531" y="17983"/>
                      <a:pt x="77503" y="13507"/>
                      <a:pt x="64605" y="13784"/>
                    </a:cubicBezTo>
                    <a:close/>
                    <a:moveTo>
                      <a:pt x="64413" y="12"/>
                    </a:moveTo>
                    <a:cubicBezTo>
                      <a:pt x="80764" y="-301"/>
                      <a:pt x="97226" y="5407"/>
                      <a:pt x="110167" y="17078"/>
                    </a:cubicBezTo>
                    <a:cubicBezTo>
                      <a:pt x="136072" y="-6265"/>
                      <a:pt x="176024" y="-5751"/>
                      <a:pt x="201022" y="19065"/>
                    </a:cubicBezTo>
                    <a:cubicBezTo>
                      <a:pt x="226797" y="44629"/>
                      <a:pt x="226797" y="86080"/>
                      <a:pt x="201022" y="111653"/>
                    </a:cubicBezTo>
                    <a:cubicBezTo>
                      <a:pt x="200190" y="112483"/>
                      <a:pt x="124906" y="187166"/>
                      <a:pt x="124906" y="187166"/>
                    </a:cubicBezTo>
                    <a:cubicBezTo>
                      <a:pt x="116754" y="195255"/>
                      <a:pt x="103580" y="195255"/>
                      <a:pt x="95438" y="187166"/>
                    </a:cubicBezTo>
                    <a:cubicBezTo>
                      <a:pt x="95438" y="187166"/>
                      <a:pt x="26676" y="118958"/>
                      <a:pt x="19323" y="111653"/>
                    </a:cubicBezTo>
                    <a:cubicBezTo>
                      <a:pt x="-6442" y="86080"/>
                      <a:pt x="-6442" y="44629"/>
                      <a:pt x="19323" y="19065"/>
                    </a:cubicBezTo>
                    <a:cubicBezTo>
                      <a:pt x="31822" y="6657"/>
                      <a:pt x="48062" y="325"/>
                      <a:pt x="64413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anchor="ctr">
                <a:noAutofit/>
              </a:bodyPr>
              <a:lstStyle/>
              <a:p>
                <a:pPr algn="ctr"/>
                <a:endParaRPr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íṡļïďê"/>
              <p:cNvSpPr/>
              <p:nvPr/>
            </p:nvSpPr>
            <p:spPr bwMode="auto">
              <a:xfrm>
                <a:off x="5993321" y="5591660"/>
                <a:ext cx="220353" cy="193232"/>
              </a:xfrm>
              <a:custGeom>
                <a:avLst/>
                <a:gdLst>
                  <a:gd name="connsiteX0" fmla="*/ 63603 w 220353"/>
                  <a:gd name="connsiteY0" fmla="*/ 34659 h 193232"/>
                  <a:gd name="connsiteX1" fmla="*/ 67052 w 220353"/>
                  <a:gd name="connsiteY1" fmla="*/ 38108 h 193232"/>
                  <a:gd name="connsiteX2" fmla="*/ 63603 w 220353"/>
                  <a:gd name="connsiteY2" fmla="*/ 41558 h 193232"/>
                  <a:gd name="connsiteX3" fmla="*/ 63596 w 220353"/>
                  <a:gd name="connsiteY3" fmla="*/ 41558 h 193232"/>
                  <a:gd name="connsiteX4" fmla="*/ 41181 w 220353"/>
                  <a:gd name="connsiteY4" fmla="*/ 63972 h 193232"/>
                  <a:gd name="connsiteX5" fmla="*/ 41181 w 220353"/>
                  <a:gd name="connsiteY5" fmla="*/ 63980 h 193232"/>
                  <a:gd name="connsiteX6" fmla="*/ 37731 w 220353"/>
                  <a:gd name="connsiteY6" fmla="*/ 67430 h 193232"/>
                  <a:gd name="connsiteX7" fmla="*/ 34282 w 220353"/>
                  <a:gd name="connsiteY7" fmla="*/ 63980 h 193232"/>
                  <a:gd name="connsiteX8" fmla="*/ 63576 w 220353"/>
                  <a:gd name="connsiteY8" fmla="*/ 34665 h 193232"/>
                  <a:gd name="connsiteX9" fmla="*/ 63603 w 220353"/>
                  <a:gd name="connsiteY9" fmla="*/ 34659 h 193232"/>
                  <a:gd name="connsiteX10" fmla="*/ 64605 w 220353"/>
                  <a:gd name="connsiteY10" fmla="*/ 13784 h 193232"/>
                  <a:gd name="connsiteX11" fmla="*/ 29149 w 220353"/>
                  <a:gd name="connsiteY11" fmla="*/ 28806 h 193232"/>
                  <a:gd name="connsiteX12" fmla="*/ 29149 w 220353"/>
                  <a:gd name="connsiteY12" fmla="*/ 101903 h 193232"/>
                  <a:gd name="connsiteX13" fmla="*/ 105265 w 220353"/>
                  <a:gd name="connsiteY13" fmla="*/ 177426 h 193232"/>
                  <a:gd name="connsiteX14" fmla="*/ 115080 w 220353"/>
                  <a:gd name="connsiteY14" fmla="*/ 177426 h 193232"/>
                  <a:gd name="connsiteX15" fmla="*/ 191196 w 220353"/>
                  <a:gd name="connsiteY15" fmla="*/ 101903 h 193232"/>
                  <a:gd name="connsiteX16" fmla="*/ 191196 w 220353"/>
                  <a:gd name="connsiteY16" fmla="*/ 28806 h 193232"/>
                  <a:gd name="connsiteX17" fmla="*/ 119507 w 220353"/>
                  <a:gd name="connsiteY17" fmla="*/ 27276 h 193232"/>
                  <a:gd name="connsiteX18" fmla="*/ 110167 w 220353"/>
                  <a:gd name="connsiteY18" fmla="*/ 35691 h 193232"/>
                  <a:gd name="connsiteX19" fmla="*/ 100838 w 220353"/>
                  <a:gd name="connsiteY19" fmla="*/ 27276 h 193232"/>
                  <a:gd name="connsiteX20" fmla="*/ 64605 w 220353"/>
                  <a:gd name="connsiteY20" fmla="*/ 13784 h 193232"/>
                  <a:gd name="connsiteX21" fmla="*/ 64413 w 220353"/>
                  <a:gd name="connsiteY21" fmla="*/ 12 h 193232"/>
                  <a:gd name="connsiteX22" fmla="*/ 110167 w 220353"/>
                  <a:gd name="connsiteY22" fmla="*/ 17078 h 193232"/>
                  <a:gd name="connsiteX23" fmla="*/ 201022 w 220353"/>
                  <a:gd name="connsiteY23" fmla="*/ 19065 h 193232"/>
                  <a:gd name="connsiteX24" fmla="*/ 201022 w 220353"/>
                  <a:gd name="connsiteY24" fmla="*/ 111653 h 193232"/>
                  <a:gd name="connsiteX25" fmla="*/ 124906 w 220353"/>
                  <a:gd name="connsiteY25" fmla="*/ 187166 h 193232"/>
                  <a:gd name="connsiteX26" fmla="*/ 95438 w 220353"/>
                  <a:gd name="connsiteY26" fmla="*/ 187166 h 193232"/>
                  <a:gd name="connsiteX27" fmla="*/ 19323 w 220353"/>
                  <a:gd name="connsiteY27" fmla="*/ 111653 h 193232"/>
                  <a:gd name="connsiteX28" fmla="*/ 19323 w 220353"/>
                  <a:gd name="connsiteY28" fmla="*/ 19065 h 193232"/>
                  <a:gd name="connsiteX29" fmla="*/ 64413 w 220353"/>
                  <a:gd name="connsiteY29" fmla="*/ 12 h 19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20353" h="193232">
                    <a:moveTo>
                      <a:pt x="63603" y="34659"/>
                    </a:moveTo>
                    <a:cubicBezTo>
                      <a:pt x="65506" y="34659"/>
                      <a:pt x="67052" y="36205"/>
                      <a:pt x="67052" y="38108"/>
                    </a:cubicBezTo>
                    <a:cubicBezTo>
                      <a:pt x="67052" y="40012"/>
                      <a:pt x="65506" y="41558"/>
                      <a:pt x="63603" y="41558"/>
                    </a:cubicBezTo>
                    <a:lnTo>
                      <a:pt x="63596" y="41558"/>
                    </a:lnTo>
                    <a:cubicBezTo>
                      <a:pt x="51220" y="41558"/>
                      <a:pt x="41181" y="51597"/>
                      <a:pt x="41181" y="63972"/>
                    </a:cubicBezTo>
                    <a:lnTo>
                      <a:pt x="41181" y="63980"/>
                    </a:lnTo>
                    <a:cubicBezTo>
                      <a:pt x="41181" y="65883"/>
                      <a:pt x="39635" y="67430"/>
                      <a:pt x="37731" y="67430"/>
                    </a:cubicBezTo>
                    <a:cubicBezTo>
                      <a:pt x="35828" y="67430"/>
                      <a:pt x="34282" y="65883"/>
                      <a:pt x="34282" y="63980"/>
                    </a:cubicBezTo>
                    <a:cubicBezTo>
                      <a:pt x="34282" y="47796"/>
                      <a:pt x="47395" y="34679"/>
                      <a:pt x="63576" y="34665"/>
                    </a:cubicBezTo>
                    <a:cubicBezTo>
                      <a:pt x="63590" y="34665"/>
                      <a:pt x="63590" y="34659"/>
                      <a:pt x="63603" y="34659"/>
                    </a:cubicBezTo>
                    <a:close/>
                    <a:moveTo>
                      <a:pt x="64605" y="13784"/>
                    </a:moveTo>
                    <a:cubicBezTo>
                      <a:pt x="51707" y="14060"/>
                      <a:pt x="38938" y="19089"/>
                      <a:pt x="29149" y="28806"/>
                    </a:cubicBezTo>
                    <a:cubicBezTo>
                      <a:pt x="8827" y="48958"/>
                      <a:pt x="8827" y="81751"/>
                      <a:pt x="29149" y="101903"/>
                    </a:cubicBezTo>
                    <a:lnTo>
                      <a:pt x="105265" y="177426"/>
                    </a:lnTo>
                    <a:cubicBezTo>
                      <a:pt x="107964" y="180113"/>
                      <a:pt x="112381" y="180113"/>
                      <a:pt x="115080" y="177426"/>
                    </a:cubicBezTo>
                    <a:lnTo>
                      <a:pt x="191196" y="101903"/>
                    </a:lnTo>
                    <a:cubicBezTo>
                      <a:pt x="211518" y="81751"/>
                      <a:pt x="211518" y="48958"/>
                      <a:pt x="191196" y="28806"/>
                    </a:cubicBezTo>
                    <a:cubicBezTo>
                      <a:pt x="171619" y="9372"/>
                      <a:pt x="140121" y="8691"/>
                      <a:pt x="119507" y="27276"/>
                    </a:cubicBezTo>
                    <a:lnTo>
                      <a:pt x="110167" y="35691"/>
                    </a:lnTo>
                    <a:lnTo>
                      <a:pt x="100838" y="27276"/>
                    </a:lnTo>
                    <a:cubicBezTo>
                      <a:pt x="90531" y="17983"/>
                      <a:pt x="77503" y="13507"/>
                      <a:pt x="64605" y="13784"/>
                    </a:cubicBezTo>
                    <a:close/>
                    <a:moveTo>
                      <a:pt x="64413" y="12"/>
                    </a:moveTo>
                    <a:cubicBezTo>
                      <a:pt x="80764" y="-301"/>
                      <a:pt x="97226" y="5407"/>
                      <a:pt x="110167" y="17078"/>
                    </a:cubicBezTo>
                    <a:cubicBezTo>
                      <a:pt x="136072" y="-6265"/>
                      <a:pt x="176024" y="-5751"/>
                      <a:pt x="201022" y="19065"/>
                    </a:cubicBezTo>
                    <a:cubicBezTo>
                      <a:pt x="226797" y="44629"/>
                      <a:pt x="226797" y="86080"/>
                      <a:pt x="201022" y="111653"/>
                    </a:cubicBezTo>
                    <a:cubicBezTo>
                      <a:pt x="200190" y="112483"/>
                      <a:pt x="124906" y="187166"/>
                      <a:pt x="124906" y="187166"/>
                    </a:cubicBezTo>
                    <a:cubicBezTo>
                      <a:pt x="116754" y="195255"/>
                      <a:pt x="103580" y="195255"/>
                      <a:pt x="95438" y="187166"/>
                    </a:cubicBezTo>
                    <a:cubicBezTo>
                      <a:pt x="95438" y="187166"/>
                      <a:pt x="26676" y="118958"/>
                      <a:pt x="19323" y="111653"/>
                    </a:cubicBezTo>
                    <a:cubicBezTo>
                      <a:pt x="-6442" y="86080"/>
                      <a:pt x="-6442" y="44629"/>
                      <a:pt x="19323" y="19065"/>
                    </a:cubicBezTo>
                    <a:cubicBezTo>
                      <a:pt x="31822" y="6657"/>
                      <a:pt x="48062" y="325"/>
                      <a:pt x="64413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anchor="ctr">
                <a:noAutofit/>
              </a:bodyPr>
              <a:lstStyle/>
              <a:p>
                <a:pPr algn="ctr"/>
                <a:endParaRPr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îS1îde"/>
              <p:cNvSpPr/>
              <p:nvPr/>
            </p:nvSpPr>
            <p:spPr bwMode="auto">
              <a:xfrm>
                <a:off x="3916487" y="3548077"/>
                <a:ext cx="220353" cy="193232"/>
              </a:xfrm>
              <a:custGeom>
                <a:avLst/>
                <a:gdLst>
                  <a:gd name="connsiteX0" fmla="*/ 63603 w 220353"/>
                  <a:gd name="connsiteY0" fmla="*/ 34659 h 193232"/>
                  <a:gd name="connsiteX1" fmla="*/ 67052 w 220353"/>
                  <a:gd name="connsiteY1" fmla="*/ 38108 h 193232"/>
                  <a:gd name="connsiteX2" fmla="*/ 63603 w 220353"/>
                  <a:gd name="connsiteY2" fmla="*/ 41558 h 193232"/>
                  <a:gd name="connsiteX3" fmla="*/ 63596 w 220353"/>
                  <a:gd name="connsiteY3" fmla="*/ 41558 h 193232"/>
                  <a:gd name="connsiteX4" fmla="*/ 41181 w 220353"/>
                  <a:gd name="connsiteY4" fmla="*/ 63972 h 193232"/>
                  <a:gd name="connsiteX5" fmla="*/ 41181 w 220353"/>
                  <a:gd name="connsiteY5" fmla="*/ 63980 h 193232"/>
                  <a:gd name="connsiteX6" fmla="*/ 37731 w 220353"/>
                  <a:gd name="connsiteY6" fmla="*/ 67430 h 193232"/>
                  <a:gd name="connsiteX7" fmla="*/ 34282 w 220353"/>
                  <a:gd name="connsiteY7" fmla="*/ 63980 h 193232"/>
                  <a:gd name="connsiteX8" fmla="*/ 63576 w 220353"/>
                  <a:gd name="connsiteY8" fmla="*/ 34665 h 193232"/>
                  <a:gd name="connsiteX9" fmla="*/ 63603 w 220353"/>
                  <a:gd name="connsiteY9" fmla="*/ 34659 h 193232"/>
                  <a:gd name="connsiteX10" fmla="*/ 64605 w 220353"/>
                  <a:gd name="connsiteY10" fmla="*/ 13784 h 193232"/>
                  <a:gd name="connsiteX11" fmla="*/ 29149 w 220353"/>
                  <a:gd name="connsiteY11" fmla="*/ 28806 h 193232"/>
                  <a:gd name="connsiteX12" fmla="*/ 29149 w 220353"/>
                  <a:gd name="connsiteY12" fmla="*/ 101903 h 193232"/>
                  <a:gd name="connsiteX13" fmla="*/ 105265 w 220353"/>
                  <a:gd name="connsiteY13" fmla="*/ 177426 h 193232"/>
                  <a:gd name="connsiteX14" fmla="*/ 115080 w 220353"/>
                  <a:gd name="connsiteY14" fmla="*/ 177426 h 193232"/>
                  <a:gd name="connsiteX15" fmla="*/ 191196 w 220353"/>
                  <a:gd name="connsiteY15" fmla="*/ 101903 h 193232"/>
                  <a:gd name="connsiteX16" fmla="*/ 191196 w 220353"/>
                  <a:gd name="connsiteY16" fmla="*/ 28806 h 193232"/>
                  <a:gd name="connsiteX17" fmla="*/ 119507 w 220353"/>
                  <a:gd name="connsiteY17" fmla="*/ 27276 h 193232"/>
                  <a:gd name="connsiteX18" fmla="*/ 110167 w 220353"/>
                  <a:gd name="connsiteY18" fmla="*/ 35691 h 193232"/>
                  <a:gd name="connsiteX19" fmla="*/ 100838 w 220353"/>
                  <a:gd name="connsiteY19" fmla="*/ 27276 h 193232"/>
                  <a:gd name="connsiteX20" fmla="*/ 64605 w 220353"/>
                  <a:gd name="connsiteY20" fmla="*/ 13784 h 193232"/>
                  <a:gd name="connsiteX21" fmla="*/ 64413 w 220353"/>
                  <a:gd name="connsiteY21" fmla="*/ 12 h 193232"/>
                  <a:gd name="connsiteX22" fmla="*/ 110167 w 220353"/>
                  <a:gd name="connsiteY22" fmla="*/ 17078 h 193232"/>
                  <a:gd name="connsiteX23" fmla="*/ 201022 w 220353"/>
                  <a:gd name="connsiteY23" fmla="*/ 19065 h 193232"/>
                  <a:gd name="connsiteX24" fmla="*/ 201022 w 220353"/>
                  <a:gd name="connsiteY24" fmla="*/ 111653 h 193232"/>
                  <a:gd name="connsiteX25" fmla="*/ 124906 w 220353"/>
                  <a:gd name="connsiteY25" fmla="*/ 187166 h 193232"/>
                  <a:gd name="connsiteX26" fmla="*/ 95438 w 220353"/>
                  <a:gd name="connsiteY26" fmla="*/ 187166 h 193232"/>
                  <a:gd name="connsiteX27" fmla="*/ 19323 w 220353"/>
                  <a:gd name="connsiteY27" fmla="*/ 111653 h 193232"/>
                  <a:gd name="connsiteX28" fmla="*/ 19323 w 220353"/>
                  <a:gd name="connsiteY28" fmla="*/ 19065 h 193232"/>
                  <a:gd name="connsiteX29" fmla="*/ 64413 w 220353"/>
                  <a:gd name="connsiteY29" fmla="*/ 12 h 19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20353" h="193232">
                    <a:moveTo>
                      <a:pt x="63603" y="34659"/>
                    </a:moveTo>
                    <a:cubicBezTo>
                      <a:pt x="65506" y="34659"/>
                      <a:pt x="67052" y="36205"/>
                      <a:pt x="67052" y="38108"/>
                    </a:cubicBezTo>
                    <a:cubicBezTo>
                      <a:pt x="67052" y="40012"/>
                      <a:pt x="65506" y="41558"/>
                      <a:pt x="63603" y="41558"/>
                    </a:cubicBezTo>
                    <a:lnTo>
                      <a:pt x="63596" y="41558"/>
                    </a:lnTo>
                    <a:cubicBezTo>
                      <a:pt x="51220" y="41558"/>
                      <a:pt x="41181" y="51597"/>
                      <a:pt x="41181" y="63972"/>
                    </a:cubicBezTo>
                    <a:lnTo>
                      <a:pt x="41181" y="63980"/>
                    </a:lnTo>
                    <a:cubicBezTo>
                      <a:pt x="41181" y="65883"/>
                      <a:pt x="39635" y="67430"/>
                      <a:pt x="37731" y="67430"/>
                    </a:cubicBezTo>
                    <a:cubicBezTo>
                      <a:pt x="35828" y="67430"/>
                      <a:pt x="34282" y="65883"/>
                      <a:pt x="34282" y="63980"/>
                    </a:cubicBezTo>
                    <a:cubicBezTo>
                      <a:pt x="34282" y="47796"/>
                      <a:pt x="47395" y="34679"/>
                      <a:pt x="63576" y="34665"/>
                    </a:cubicBezTo>
                    <a:cubicBezTo>
                      <a:pt x="63590" y="34665"/>
                      <a:pt x="63590" y="34659"/>
                      <a:pt x="63603" y="34659"/>
                    </a:cubicBezTo>
                    <a:close/>
                    <a:moveTo>
                      <a:pt x="64605" y="13784"/>
                    </a:moveTo>
                    <a:cubicBezTo>
                      <a:pt x="51707" y="14060"/>
                      <a:pt x="38938" y="19089"/>
                      <a:pt x="29149" y="28806"/>
                    </a:cubicBezTo>
                    <a:cubicBezTo>
                      <a:pt x="8827" y="48958"/>
                      <a:pt x="8827" y="81751"/>
                      <a:pt x="29149" y="101903"/>
                    </a:cubicBezTo>
                    <a:lnTo>
                      <a:pt x="105265" y="177426"/>
                    </a:lnTo>
                    <a:cubicBezTo>
                      <a:pt x="107964" y="180113"/>
                      <a:pt x="112381" y="180113"/>
                      <a:pt x="115080" y="177426"/>
                    </a:cubicBezTo>
                    <a:lnTo>
                      <a:pt x="191196" y="101903"/>
                    </a:lnTo>
                    <a:cubicBezTo>
                      <a:pt x="211518" y="81751"/>
                      <a:pt x="211518" y="48958"/>
                      <a:pt x="191196" y="28806"/>
                    </a:cubicBezTo>
                    <a:cubicBezTo>
                      <a:pt x="171619" y="9372"/>
                      <a:pt x="140121" y="8691"/>
                      <a:pt x="119507" y="27276"/>
                    </a:cubicBezTo>
                    <a:lnTo>
                      <a:pt x="110167" y="35691"/>
                    </a:lnTo>
                    <a:lnTo>
                      <a:pt x="100838" y="27276"/>
                    </a:lnTo>
                    <a:cubicBezTo>
                      <a:pt x="90531" y="17983"/>
                      <a:pt x="77503" y="13507"/>
                      <a:pt x="64605" y="13784"/>
                    </a:cubicBezTo>
                    <a:close/>
                    <a:moveTo>
                      <a:pt x="64413" y="12"/>
                    </a:moveTo>
                    <a:cubicBezTo>
                      <a:pt x="80764" y="-301"/>
                      <a:pt x="97226" y="5407"/>
                      <a:pt x="110167" y="17078"/>
                    </a:cubicBezTo>
                    <a:cubicBezTo>
                      <a:pt x="136072" y="-6265"/>
                      <a:pt x="176024" y="-5751"/>
                      <a:pt x="201022" y="19065"/>
                    </a:cubicBezTo>
                    <a:cubicBezTo>
                      <a:pt x="226797" y="44629"/>
                      <a:pt x="226797" y="86080"/>
                      <a:pt x="201022" y="111653"/>
                    </a:cubicBezTo>
                    <a:cubicBezTo>
                      <a:pt x="200190" y="112483"/>
                      <a:pt x="124906" y="187166"/>
                      <a:pt x="124906" y="187166"/>
                    </a:cubicBezTo>
                    <a:cubicBezTo>
                      <a:pt x="116754" y="195255"/>
                      <a:pt x="103580" y="195255"/>
                      <a:pt x="95438" y="187166"/>
                    </a:cubicBezTo>
                    <a:cubicBezTo>
                      <a:pt x="95438" y="187166"/>
                      <a:pt x="26676" y="118958"/>
                      <a:pt x="19323" y="111653"/>
                    </a:cubicBezTo>
                    <a:cubicBezTo>
                      <a:pt x="-6442" y="86080"/>
                      <a:pt x="-6442" y="44629"/>
                      <a:pt x="19323" y="19065"/>
                    </a:cubicBezTo>
                    <a:cubicBezTo>
                      <a:pt x="31822" y="6657"/>
                      <a:pt x="48062" y="325"/>
                      <a:pt x="64413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anchor="ctr">
                <a:noAutofit/>
              </a:bodyPr>
              <a:lstStyle/>
              <a:p>
                <a:pPr algn="ctr"/>
                <a:endParaRPr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íṣḷïḓè"/>
              <p:cNvSpPr/>
              <p:nvPr/>
            </p:nvSpPr>
            <p:spPr bwMode="auto">
              <a:xfrm>
                <a:off x="8040038" y="3548077"/>
                <a:ext cx="220353" cy="193232"/>
              </a:xfrm>
              <a:custGeom>
                <a:avLst/>
                <a:gdLst>
                  <a:gd name="connsiteX0" fmla="*/ 63603 w 220353"/>
                  <a:gd name="connsiteY0" fmla="*/ 34659 h 193232"/>
                  <a:gd name="connsiteX1" fmla="*/ 67052 w 220353"/>
                  <a:gd name="connsiteY1" fmla="*/ 38108 h 193232"/>
                  <a:gd name="connsiteX2" fmla="*/ 63603 w 220353"/>
                  <a:gd name="connsiteY2" fmla="*/ 41558 h 193232"/>
                  <a:gd name="connsiteX3" fmla="*/ 63596 w 220353"/>
                  <a:gd name="connsiteY3" fmla="*/ 41558 h 193232"/>
                  <a:gd name="connsiteX4" fmla="*/ 41181 w 220353"/>
                  <a:gd name="connsiteY4" fmla="*/ 63972 h 193232"/>
                  <a:gd name="connsiteX5" fmla="*/ 41181 w 220353"/>
                  <a:gd name="connsiteY5" fmla="*/ 63980 h 193232"/>
                  <a:gd name="connsiteX6" fmla="*/ 37731 w 220353"/>
                  <a:gd name="connsiteY6" fmla="*/ 67430 h 193232"/>
                  <a:gd name="connsiteX7" fmla="*/ 34282 w 220353"/>
                  <a:gd name="connsiteY7" fmla="*/ 63980 h 193232"/>
                  <a:gd name="connsiteX8" fmla="*/ 63576 w 220353"/>
                  <a:gd name="connsiteY8" fmla="*/ 34665 h 193232"/>
                  <a:gd name="connsiteX9" fmla="*/ 63603 w 220353"/>
                  <a:gd name="connsiteY9" fmla="*/ 34659 h 193232"/>
                  <a:gd name="connsiteX10" fmla="*/ 64605 w 220353"/>
                  <a:gd name="connsiteY10" fmla="*/ 13784 h 193232"/>
                  <a:gd name="connsiteX11" fmla="*/ 29149 w 220353"/>
                  <a:gd name="connsiteY11" fmla="*/ 28806 h 193232"/>
                  <a:gd name="connsiteX12" fmla="*/ 29149 w 220353"/>
                  <a:gd name="connsiteY12" fmla="*/ 101903 h 193232"/>
                  <a:gd name="connsiteX13" fmla="*/ 105265 w 220353"/>
                  <a:gd name="connsiteY13" fmla="*/ 177426 h 193232"/>
                  <a:gd name="connsiteX14" fmla="*/ 115080 w 220353"/>
                  <a:gd name="connsiteY14" fmla="*/ 177426 h 193232"/>
                  <a:gd name="connsiteX15" fmla="*/ 191196 w 220353"/>
                  <a:gd name="connsiteY15" fmla="*/ 101903 h 193232"/>
                  <a:gd name="connsiteX16" fmla="*/ 191196 w 220353"/>
                  <a:gd name="connsiteY16" fmla="*/ 28806 h 193232"/>
                  <a:gd name="connsiteX17" fmla="*/ 119507 w 220353"/>
                  <a:gd name="connsiteY17" fmla="*/ 27276 h 193232"/>
                  <a:gd name="connsiteX18" fmla="*/ 110167 w 220353"/>
                  <a:gd name="connsiteY18" fmla="*/ 35691 h 193232"/>
                  <a:gd name="connsiteX19" fmla="*/ 100838 w 220353"/>
                  <a:gd name="connsiteY19" fmla="*/ 27276 h 193232"/>
                  <a:gd name="connsiteX20" fmla="*/ 64605 w 220353"/>
                  <a:gd name="connsiteY20" fmla="*/ 13784 h 193232"/>
                  <a:gd name="connsiteX21" fmla="*/ 64413 w 220353"/>
                  <a:gd name="connsiteY21" fmla="*/ 12 h 193232"/>
                  <a:gd name="connsiteX22" fmla="*/ 110167 w 220353"/>
                  <a:gd name="connsiteY22" fmla="*/ 17078 h 193232"/>
                  <a:gd name="connsiteX23" fmla="*/ 201022 w 220353"/>
                  <a:gd name="connsiteY23" fmla="*/ 19065 h 193232"/>
                  <a:gd name="connsiteX24" fmla="*/ 201022 w 220353"/>
                  <a:gd name="connsiteY24" fmla="*/ 111653 h 193232"/>
                  <a:gd name="connsiteX25" fmla="*/ 124906 w 220353"/>
                  <a:gd name="connsiteY25" fmla="*/ 187166 h 193232"/>
                  <a:gd name="connsiteX26" fmla="*/ 95438 w 220353"/>
                  <a:gd name="connsiteY26" fmla="*/ 187166 h 193232"/>
                  <a:gd name="connsiteX27" fmla="*/ 19323 w 220353"/>
                  <a:gd name="connsiteY27" fmla="*/ 111653 h 193232"/>
                  <a:gd name="connsiteX28" fmla="*/ 19323 w 220353"/>
                  <a:gd name="connsiteY28" fmla="*/ 19065 h 193232"/>
                  <a:gd name="connsiteX29" fmla="*/ 64413 w 220353"/>
                  <a:gd name="connsiteY29" fmla="*/ 12 h 19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20353" h="193232">
                    <a:moveTo>
                      <a:pt x="63603" y="34659"/>
                    </a:moveTo>
                    <a:cubicBezTo>
                      <a:pt x="65506" y="34659"/>
                      <a:pt x="67052" y="36205"/>
                      <a:pt x="67052" y="38108"/>
                    </a:cubicBezTo>
                    <a:cubicBezTo>
                      <a:pt x="67052" y="40012"/>
                      <a:pt x="65506" y="41558"/>
                      <a:pt x="63603" y="41558"/>
                    </a:cubicBezTo>
                    <a:lnTo>
                      <a:pt x="63596" y="41558"/>
                    </a:lnTo>
                    <a:cubicBezTo>
                      <a:pt x="51220" y="41558"/>
                      <a:pt x="41181" y="51597"/>
                      <a:pt x="41181" y="63972"/>
                    </a:cubicBezTo>
                    <a:lnTo>
                      <a:pt x="41181" y="63980"/>
                    </a:lnTo>
                    <a:cubicBezTo>
                      <a:pt x="41181" y="65883"/>
                      <a:pt x="39635" y="67430"/>
                      <a:pt x="37731" y="67430"/>
                    </a:cubicBezTo>
                    <a:cubicBezTo>
                      <a:pt x="35828" y="67430"/>
                      <a:pt x="34282" y="65883"/>
                      <a:pt x="34282" y="63980"/>
                    </a:cubicBezTo>
                    <a:cubicBezTo>
                      <a:pt x="34282" y="47796"/>
                      <a:pt x="47395" y="34679"/>
                      <a:pt x="63576" y="34665"/>
                    </a:cubicBezTo>
                    <a:cubicBezTo>
                      <a:pt x="63590" y="34665"/>
                      <a:pt x="63590" y="34659"/>
                      <a:pt x="63603" y="34659"/>
                    </a:cubicBezTo>
                    <a:close/>
                    <a:moveTo>
                      <a:pt x="64605" y="13784"/>
                    </a:moveTo>
                    <a:cubicBezTo>
                      <a:pt x="51707" y="14060"/>
                      <a:pt x="38938" y="19089"/>
                      <a:pt x="29149" y="28806"/>
                    </a:cubicBezTo>
                    <a:cubicBezTo>
                      <a:pt x="8827" y="48958"/>
                      <a:pt x="8827" y="81751"/>
                      <a:pt x="29149" y="101903"/>
                    </a:cubicBezTo>
                    <a:lnTo>
                      <a:pt x="105265" y="177426"/>
                    </a:lnTo>
                    <a:cubicBezTo>
                      <a:pt x="107964" y="180113"/>
                      <a:pt x="112381" y="180113"/>
                      <a:pt x="115080" y="177426"/>
                    </a:cubicBezTo>
                    <a:lnTo>
                      <a:pt x="191196" y="101903"/>
                    </a:lnTo>
                    <a:cubicBezTo>
                      <a:pt x="211518" y="81751"/>
                      <a:pt x="211518" y="48958"/>
                      <a:pt x="191196" y="28806"/>
                    </a:cubicBezTo>
                    <a:cubicBezTo>
                      <a:pt x="171619" y="9372"/>
                      <a:pt x="140121" y="8691"/>
                      <a:pt x="119507" y="27276"/>
                    </a:cubicBezTo>
                    <a:lnTo>
                      <a:pt x="110167" y="35691"/>
                    </a:lnTo>
                    <a:lnTo>
                      <a:pt x="100838" y="27276"/>
                    </a:lnTo>
                    <a:cubicBezTo>
                      <a:pt x="90531" y="17983"/>
                      <a:pt x="77503" y="13507"/>
                      <a:pt x="64605" y="13784"/>
                    </a:cubicBezTo>
                    <a:close/>
                    <a:moveTo>
                      <a:pt x="64413" y="12"/>
                    </a:moveTo>
                    <a:cubicBezTo>
                      <a:pt x="80764" y="-301"/>
                      <a:pt x="97226" y="5407"/>
                      <a:pt x="110167" y="17078"/>
                    </a:cubicBezTo>
                    <a:cubicBezTo>
                      <a:pt x="136072" y="-6265"/>
                      <a:pt x="176024" y="-5751"/>
                      <a:pt x="201022" y="19065"/>
                    </a:cubicBezTo>
                    <a:cubicBezTo>
                      <a:pt x="226797" y="44629"/>
                      <a:pt x="226797" y="86080"/>
                      <a:pt x="201022" y="111653"/>
                    </a:cubicBezTo>
                    <a:cubicBezTo>
                      <a:pt x="200190" y="112483"/>
                      <a:pt x="124906" y="187166"/>
                      <a:pt x="124906" y="187166"/>
                    </a:cubicBezTo>
                    <a:cubicBezTo>
                      <a:pt x="116754" y="195255"/>
                      <a:pt x="103580" y="195255"/>
                      <a:pt x="95438" y="187166"/>
                    </a:cubicBezTo>
                    <a:cubicBezTo>
                      <a:pt x="95438" y="187166"/>
                      <a:pt x="26676" y="118958"/>
                      <a:pt x="19323" y="111653"/>
                    </a:cubicBezTo>
                    <a:cubicBezTo>
                      <a:pt x="-6442" y="86080"/>
                      <a:pt x="-6442" y="44629"/>
                      <a:pt x="19323" y="19065"/>
                    </a:cubicBezTo>
                    <a:cubicBezTo>
                      <a:pt x="31822" y="6657"/>
                      <a:pt x="48062" y="325"/>
                      <a:pt x="64413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anchor="ctr">
                <a:noAutofit/>
              </a:bodyPr>
              <a:lstStyle/>
              <a:p>
                <a:pPr algn="ctr"/>
                <a:endParaRPr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" name="stocks-graphic-for-business-stats_20803"/>
            <p:cNvSpPr>
              <a:spLocks noChangeAspect="1"/>
            </p:cNvSpPr>
            <p:nvPr/>
          </p:nvSpPr>
          <p:spPr bwMode="auto">
            <a:xfrm>
              <a:off x="8696" y="5614"/>
              <a:ext cx="1854" cy="1673"/>
            </a:xfrm>
            <a:custGeom>
              <a:avLst/>
              <a:gdLst>
                <a:gd name="T0" fmla="*/ 7830 w 8541"/>
                <a:gd name="T1" fmla="*/ 7703 h 7703"/>
                <a:gd name="T2" fmla="*/ 0 w 8541"/>
                <a:gd name="T3" fmla="*/ 7703 h 7703"/>
                <a:gd name="T4" fmla="*/ 0 w 8541"/>
                <a:gd name="T5" fmla="*/ 0 h 7703"/>
                <a:gd name="T6" fmla="*/ 632 w 8541"/>
                <a:gd name="T7" fmla="*/ 0 h 7703"/>
                <a:gd name="T8" fmla="*/ 632 w 8541"/>
                <a:gd name="T9" fmla="*/ 4272 h 7703"/>
                <a:gd name="T10" fmla="*/ 4513 w 8541"/>
                <a:gd name="T11" fmla="*/ 1449 h 7703"/>
                <a:gd name="T12" fmla="*/ 5841 w 8541"/>
                <a:gd name="T13" fmla="*/ 2017 h 7703"/>
                <a:gd name="T14" fmla="*/ 7667 w 8541"/>
                <a:gd name="T15" fmla="*/ 357 h 7703"/>
                <a:gd name="T16" fmla="*/ 7305 w 8541"/>
                <a:gd name="T17" fmla="*/ 0 h 7703"/>
                <a:gd name="T18" fmla="*/ 8541 w 8541"/>
                <a:gd name="T19" fmla="*/ 0 h 7703"/>
                <a:gd name="T20" fmla="*/ 8541 w 8541"/>
                <a:gd name="T21" fmla="*/ 1235 h 7703"/>
                <a:gd name="T22" fmla="*/ 8116 w 8541"/>
                <a:gd name="T23" fmla="*/ 806 h 7703"/>
                <a:gd name="T24" fmla="*/ 5965 w 8541"/>
                <a:gd name="T25" fmla="*/ 2756 h 7703"/>
                <a:gd name="T26" fmla="*/ 4593 w 8541"/>
                <a:gd name="T27" fmla="*/ 2172 h 7703"/>
                <a:gd name="T28" fmla="*/ 632 w 8541"/>
                <a:gd name="T29" fmla="*/ 5054 h 7703"/>
                <a:gd name="T30" fmla="*/ 632 w 8541"/>
                <a:gd name="T31" fmla="*/ 7072 h 7703"/>
                <a:gd name="T32" fmla="*/ 1348 w 8541"/>
                <a:gd name="T33" fmla="*/ 7072 h 7703"/>
                <a:gd name="T34" fmla="*/ 1348 w 8541"/>
                <a:gd name="T35" fmla="*/ 5289 h 7703"/>
                <a:gd name="T36" fmla="*/ 1980 w 8541"/>
                <a:gd name="T37" fmla="*/ 5289 h 7703"/>
                <a:gd name="T38" fmla="*/ 1980 w 8541"/>
                <a:gd name="T39" fmla="*/ 7072 h 7703"/>
                <a:gd name="T40" fmla="*/ 2517 w 8541"/>
                <a:gd name="T41" fmla="*/ 7072 h 7703"/>
                <a:gd name="T42" fmla="*/ 2517 w 8541"/>
                <a:gd name="T43" fmla="*/ 4558 h 7703"/>
                <a:gd name="T44" fmla="*/ 3149 w 8541"/>
                <a:gd name="T45" fmla="*/ 4558 h 7703"/>
                <a:gd name="T46" fmla="*/ 3149 w 8541"/>
                <a:gd name="T47" fmla="*/ 7072 h 7703"/>
                <a:gd name="T48" fmla="*/ 3686 w 8541"/>
                <a:gd name="T49" fmla="*/ 7072 h 7703"/>
                <a:gd name="T50" fmla="*/ 3686 w 8541"/>
                <a:gd name="T51" fmla="*/ 3824 h 7703"/>
                <a:gd name="T52" fmla="*/ 4318 w 8541"/>
                <a:gd name="T53" fmla="*/ 3824 h 7703"/>
                <a:gd name="T54" fmla="*/ 4318 w 8541"/>
                <a:gd name="T55" fmla="*/ 7072 h 7703"/>
                <a:gd name="T56" fmla="*/ 4855 w 8541"/>
                <a:gd name="T57" fmla="*/ 7072 h 7703"/>
                <a:gd name="T58" fmla="*/ 4855 w 8541"/>
                <a:gd name="T59" fmla="*/ 3458 h 7703"/>
                <a:gd name="T60" fmla="*/ 5491 w 8541"/>
                <a:gd name="T61" fmla="*/ 3458 h 7703"/>
                <a:gd name="T62" fmla="*/ 5491 w 8541"/>
                <a:gd name="T63" fmla="*/ 7072 h 7703"/>
                <a:gd name="T64" fmla="*/ 6028 w 8541"/>
                <a:gd name="T65" fmla="*/ 7072 h 7703"/>
                <a:gd name="T66" fmla="*/ 6028 w 8541"/>
                <a:gd name="T67" fmla="*/ 4193 h 7703"/>
                <a:gd name="T68" fmla="*/ 6660 w 8541"/>
                <a:gd name="T69" fmla="*/ 4193 h 7703"/>
                <a:gd name="T70" fmla="*/ 6660 w 8541"/>
                <a:gd name="T71" fmla="*/ 7072 h 7703"/>
                <a:gd name="T72" fmla="*/ 7197 w 8541"/>
                <a:gd name="T73" fmla="*/ 7072 h 7703"/>
                <a:gd name="T74" fmla="*/ 7197 w 8541"/>
                <a:gd name="T75" fmla="*/ 2728 h 7703"/>
                <a:gd name="T76" fmla="*/ 7830 w 8541"/>
                <a:gd name="T77" fmla="*/ 2728 h 7703"/>
                <a:gd name="T78" fmla="*/ 7830 w 8541"/>
                <a:gd name="T79" fmla="*/ 7703 h 7703"/>
                <a:gd name="T80" fmla="*/ 7830 w 8541"/>
                <a:gd name="T81" fmla="*/ 7703 h 7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41" h="7703">
                  <a:moveTo>
                    <a:pt x="7830" y="7703"/>
                  </a:moveTo>
                  <a:lnTo>
                    <a:pt x="0" y="7703"/>
                  </a:lnTo>
                  <a:lnTo>
                    <a:pt x="0" y="0"/>
                  </a:lnTo>
                  <a:lnTo>
                    <a:pt x="632" y="0"/>
                  </a:lnTo>
                  <a:lnTo>
                    <a:pt x="632" y="4272"/>
                  </a:lnTo>
                  <a:lnTo>
                    <a:pt x="4513" y="1449"/>
                  </a:lnTo>
                  <a:lnTo>
                    <a:pt x="5841" y="2017"/>
                  </a:lnTo>
                  <a:lnTo>
                    <a:pt x="7667" y="357"/>
                  </a:lnTo>
                  <a:lnTo>
                    <a:pt x="7305" y="0"/>
                  </a:lnTo>
                  <a:lnTo>
                    <a:pt x="8541" y="0"/>
                  </a:lnTo>
                  <a:lnTo>
                    <a:pt x="8541" y="1235"/>
                  </a:lnTo>
                  <a:lnTo>
                    <a:pt x="8116" y="806"/>
                  </a:lnTo>
                  <a:lnTo>
                    <a:pt x="5965" y="2756"/>
                  </a:lnTo>
                  <a:lnTo>
                    <a:pt x="4593" y="2172"/>
                  </a:lnTo>
                  <a:lnTo>
                    <a:pt x="632" y="5054"/>
                  </a:lnTo>
                  <a:lnTo>
                    <a:pt x="632" y="7072"/>
                  </a:lnTo>
                  <a:lnTo>
                    <a:pt x="1348" y="7072"/>
                  </a:lnTo>
                  <a:lnTo>
                    <a:pt x="1348" y="5289"/>
                  </a:lnTo>
                  <a:lnTo>
                    <a:pt x="1980" y="5289"/>
                  </a:lnTo>
                  <a:lnTo>
                    <a:pt x="1980" y="7072"/>
                  </a:lnTo>
                  <a:lnTo>
                    <a:pt x="2517" y="7072"/>
                  </a:lnTo>
                  <a:lnTo>
                    <a:pt x="2517" y="4558"/>
                  </a:lnTo>
                  <a:lnTo>
                    <a:pt x="3149" y="4558"/>
                  </a:lnTo>
                  <a:lnTo>
                    <a:pt x="3149" y="7072"/>
                  </a:lnTo>
                  <a:lnTo>
                    <a:pt x="3686" y="7072"/>
                  </a:lnTo>
                  <a:lnTo>
                    <a:pt x="3686" y="3824"/>
                  </a:lnTo>
                  <a:lnTo>
                    <a:pt x="4318" y="3824"/>
                  </a:lnTo>
                  <a:lnTo>
                    <a:pt x="4318" y="7072"/>
                  </a:lnTo>
                  <a:lnTo>
                    <a:pt x="4855" y="7072"/>
                  </a:lnTo>
                  <a:lnTo>
                    <a:pt x="4855" y="3458"/>
                  </a:lnTo>
                  <a:lnTo>
                    <a:pt x="5491" y="3458"/>
                  </a:lnTo>
                  <a:lnTo>
                    <a:pt x="5491" y="7072"/>
                  </a:lnTo>
                  <a:lnTo>
                    <a:pt x="6028" y="7072"/>
                  </a:lnTo>
                  <a:lnTo>
                    <a:pt x="6028" y="4193"/>
                  </a:lnTo>
                  <a:lnTo>
                    <a:pt x="6660" y="4193"/>
                  </a:lnTo>
                  <a:lnTo>
                    <a:pt x="6660" y="7072"/>
                  </a:lnTo>
                  <a:lnTo>
                    <a:pt x="7197" y="7072"/>
                  </a:lnTo>
                  <a:lnTo>
                    <a:pt x="7197" y="2728"/>
                  </a:lnTo>
                  <a:lnTo>
                    <a:pt x="7830" y="2728"/>
                  </a:lnTo>
                  <a:lnTo>
                    <a:pt x="7830" y="7703"/>
                  </a:lnTo>
                  <a:lnTo>
                    <a:pt x="7830" y="7703"/>
                  </a:lnTo>
                  <a:close/>
                </a:path>
              </a:pathLst>
            </a:custGeom>
            <a:gradFill>
              <a:gsLst>
                <a:gs pos="0">
                  <a:srgbClr val="015CA2"/>
                </a:gs>
                <a:gs pos="100000">
                  <a:srgbClr val="05315B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976120" y="2129155"/>
            <a:ext cx="3164840" cy="1164705"/>
            <a:chOff x="767" y="2556"/>
            <a:chExt cx="5635" cy="2074"/>
          </a:xfrm>
        </p:grpSpPr>
        <p:grpSp>
          <p:nvGrpSpPr>
            <p:cNvPr id="4" name="组合 3"/>
            <p:cNvGrpSpPr/>
            <p:nvPr/>
          </p:nvGrpSpPr>
          <p:grpSpPr>
            <a:xfrm>
              <a:off x="767" y="2556"/>
              <a:ext cx="5635" cy="2074"/>
              <a:chOff x="6263725" y="1457866"/>
              <a:chExt cx="3577993" cy="1317202"/>
            </a:xfrm>
          </p:grpSpPr>
          <p:sp>
            <p:nvSpPr>
              <p:cNvPr id="46" name="item_title1"/>
              <p:cNvSpPr txBox="1"/>
              <p:nvPr/>
            </p:nvSpPr>
            <p:spPr>
              <a:xfrm>
                <a:off x="6385616" y="1457866"/>
                <a:ext cx="1682812" cy="4509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输入关键词</a:t>
                </a:r>
              </a:p>
            </p:txBody>
          </p:sp>
          <p:sp>
            <p:nvSpPr>
              <p:cNvPr id="47" name="item_content1"/>
              <p:cNvSpPr txBox="1"/>
              <p:nvPr/>
            </p:nvSpPr>
            <p:spPr>
              <a:xfrm>
                <a:off x="6263725" y="2115096"/>
                <a:ext cx="3577993" cy="6599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0" algn="ctr">
                  <a:buFont typeface="Arial" panose="020B0604020202020204" pitchFamily="34" charset="0"/>
                  <a:buNone/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此处请输入正文此处请输入正文内容此处请输入正文此处请。</a:t>
                </a:r>
              </a:p>
            </p:txBody>
          </p:sp>
        </p:grpSp>
        <p:sp>
          <p:nvSpPr>
            <p:cNvPr id="9" name="îṣļídè"/>
            <p:cNvSpPr/>
            <p:nvPr/>
          </p:nvSpPr>
          <p:spPr>
            <a:xfrm>
              <a:off x="959" y="3195"/>
              <a:ext cx="3382" cy="104"/>
            </a:xfrm>
            <a:prstGeom prst="rect">
              <a:avLst/>
            </a:prstGeom>
            <a:gradFill>
              <a:gsLst>
                <a:gs pos="0">
                  <a:srgbClr val="015CA2"/>
                </a:gs>
                <a:gs pos="100000">
                  <a:srgbClr val="05315B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b="1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2083942" y="4281170"/>
            <a:ext cx="1899232" cy="417157"/>
            <a:chOff x="959" y="2556"/>
            <a:chExt cx="3382" cy="743"/>
          </a:xfrm>
        </p:grpSpPr>
        <p:sp>
          <p:nvSpPr>
            <p:cNvPr id="105" name="item_title3"/>
            <p:cNvSpPr txBox="1"/>
            <p:nvPr/>
          </p:nvSpPr>
          <p:spPr>
            <a:xfrm>
              <a:off x="959" y="2556"/>
              <a:ext cx="2650" cy="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输入关键词</a:t>
              </a:r>
            </a:p>
          </p:txBody>
        </p:sp>
        <p:sp>
          <p:nvSpPr>
            <p:cNvPr id="108" name="îṣļídè"/>
            <p:cNvSpPr/>
            <p:nvPr/>
          </p:nvSpPr>
          <p:spPr>
            <a:xfrm>
              <a:off x="959" y="3195"/>
              <a:ext cx="3382" cy="104"/>
            </a:xfrm>
            <a:prstGeom prst="rect">
              <a:avLst/>
            </a:prstGeom>
            <a:solidFill>
              <a:srgbClr val="A0B2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b="1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6842125" y="2130425"/>
            <a:ext cx="3291840" cy="1100910"/>
            <a:chOff x="899" y="2556"/>
            <a:chExt cx="5862" cy="1960"/>
          </a:xfrm>
        </p:grpSpPr>
        <p:grpSp>
          <p:nvGrpSpPr>
            <p:cNvPr id="110" name="组合 109"/>
            <p:cNvGrpSpPr/>
            <p:nvPr/>
          </p:nvGrpSpPr>
          <p:grpSpPr>
            <a:xfrm>
              <a:off x="899" y="2556"/>
              <a:ext cx="5862" cy="1960"/>
              <a:chOff x="6347540" y="1457866"/>
              <a:chExt cx="3722129" cy="1244539"/>
            </a:xfrm>
          </p:grpSpPr>
          <p:sp>
            <p:nvSpPr>
              <p:cNvPr id="111" name="item_title2"/>
              <p:cNvSpPr txBox="1"/>
              <p:nvPr/>
            </p:nvSpPr>
            <p:spPr>
              <a:xfrm>
                <a:off x="8303192" y="1457866"/>
                <a:ext cx="1682812" cy="4509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输入关键词</a:t>
                </a:r>
              </a:p>
            </p:txBody>
          </p:sp>
          <p:sp>
            <p:nvSpPr>
              <p:cNvPr id="112" name="item_content2"/>
              <p:cNvSpPr txBox="1"/>
              <p:nvPr/>
            </p:nvSpPr>
            <p:spPr>
              <a:xfrm>
                <a:off x="6347540" y="2042706"/>
                <a:ext cx="3722129" cy="659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0" algn="ctr">
                  <a:buFont typeface="Arial" panose="020B0604020202020204" pitchFamily="34" charset="0"/>
                  <a:buNone/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此处请输入正文此处请输入正文内容此处请输入正文此处请输入</a:t>
                </a:r>
              </a:p>
            </p:txBody>
          </p:sp>
        </p:grpSp>
        <p:sp>
          <p:nvSpPr>
            <p:cNvPr id="114" name="îṣļídè"/>
            <p:cNvSpPr/>
            <p:nvPr/>
          </p:nvSpPr>
          <p:spPr>
            <a:xfrm>
              <a:off x="3228" y="3195"/>
              <a:ext cx="3382" cy="104"/>
            </a:xfrm>
            <a:prstGeom prst="rect">
              <a:avLst/>
            </a:prstGeom>
            <a:solidFill>
              <a:srgbClr val="A0B2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b="1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8224150" y="4229735"/>
            <a:ext cx="1909902" cy="417157"/>
            <a:chOff x="3228" y="2556"/>
            <a:chExt cx="3401" cy="743"/>
          </a:xfrm>
        </p:grpSpPr>
        <p:sp>
          <p:nvSpPr>
            <p:cNvPr id="117" name="item_title4"/>
            <p:cNvSpPr txBox="1"/>
            <p:nvPr/>
          </p:nvSpPr>
          <p:spPr>
            <a:xfrm>
              <a:off x="3979" y="2556"/>
              <a:ext cx="2650" cy="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输入关键词</a:t>
              </a:r>
            </a:p>
          </p:txBody>
        </p:sp>
        <p:sp>
          <p:nvSpPr>
            <p:cNvPr id="120" name="îṣļídè"/>
            <p:cNvSpPr/>
            <p:nvPr/>
          </p:nvSpPr>
          <p:spPr>
            <a:xfrm>
              <a:off x="3228" y="3195"/>
              <a:ext cx="3382" cy="104"/>
            </a:xfrm>
            <a:prstGeom prst="rect">
              <a:avLst/>
            </a:prstGeom>
            <a:gradFill>
              <a:gsLst>
                <a:gs pos="0">
                  <a:srgbClr val="015CA2"/>
                </a:gs>
                <a:gs pos="100000">
                  <a:srgbClr val="05315B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b="1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5" name="item_content3"/>
          <p:cNvSpPr txBox="1"/>
          <p:nvPr/>
        </p:nvSpPr>
        <p:spPr>
          <a:xfrm>
            <a:off x="2065020" y="4907395"/>
            <a:ext cx="3164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此处请输入正文此处请输入正文内容此处请输入正文此处请。</a:t>
            </a:r>
          </a:p>
        </p:txBody>
      </p:sp>
      <p:sp>
        <p:nvSpPr>
          <p:cNvPr id="126" name="item_content4"/>
          <p:cNvSpPr txBox="1"/>
          <p:nvPr/>
        </p:nvSpPr>
        <p:spPr>
          <a:xfrm>
            <a:off x="6918960" y="4907100"/>
            <a:ext cx="3291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此处请输入正文此处请输入正文内容此处请输入正文此处请输入</a:t>
            </a:r>
          </a:p>
        </p:txBody>
      </p:sp>
      <p:sp>
        <p:nvSpPr>
          <p:cNvPr id="48" name="title">
            <a:extLst>
              <a:ext uri="{FF2B5EF4-FFF2-40B4-BE49-F238E27FC236}">
                <a16:creationId xmlns:a16="http://schemas.microsoft.com/office/drawing/2014/main" id="{30E6D855-EE8C-4A3A-89F6-7A8D0C967401}"/>
              </a:ext>
            </a:extLst>
          </p:cNvPr>
          <p:cNvSpPr txBox="1"/>
          <p:nvPr/>
        </p:nvSpPr>
        <p:spPr>
          <a:xfrm>
            <a:off x="438435" y="345936"/>
            <a:ext cx="2800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/>
      <p:bldP spid="1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1207298" y="2595076"/>
            <a:ext cx="10040699" cy="2269776"/>
            <a:chOff x="1145900" y="1804720"/>
            <a:chExt cx="10040699" cy="2269776"/>
          </a:xfrm>
        </p:grpSpPr>
        <p:sp>
          <p:nvSpPr>
            <p:cNvPr id="54" name="ïṡḷïḓê"/>
            <p:cNvSpPr/>
            <p:nvPr/>
          </p:nvSpPr>
          <p:spPr>
            <a:xfrm>
              <a:off x="1145900" y="1804721"/>
              <a:ext cx="944955" cy="944955"/>
            </a:xfrm>
            <a:prstGeom prst="ellipse">
              <a:avLst/>
            </a:prstGeom>
            <a:gradFill>
              <a:gsLst>
                <a:gs pos="0">
                  <a:srgbClr val="015CA2"/>
                </a:gs>
                <a:gs pos="100000">
                  <a:srgbClr val="05315B"/>
                </a:gs>
              </a:gsLst>
              <a:lin ang="2700000" scaled="1"/>
            </a:gradFill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3200" b="1" i="1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48" name="肘形连接符 56"/>
            <p:cNvCxnSpPr>
              <a:stCxn id="54" idx="4"/>
            </p:cNvCxnSpPr>
            <p:nvPr/>
          </p:nvCxnSpPr>
          <p:spPr>
            <a:xfrm rot="16200000" flipH="1">
              <a:off x="1455581" y="2912468"/>
              <a:ext cx="540081" cy="214491"/>
            </a:xfrm>
            <a:prstGeom prst="bentConnector2">
              <a:avLst/>
            </a:prstGeom>
            <a:ln w="3175" cap="rnd">
              <a:solidFill>
                <a:srgbClr val="1E4A7A"/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ïśḻîdè"/>
            <p:cNvSpPr/>
            <p:nvPr/>
          </p:nvSpPr>
          <p:spPr>
            <a:xfrm>
              <a:off x="3586382" y="1804720"/>
              <a:ext cx="944954" cy="944954"/>
            </a:xfrm>
            <a:prstGeom prst="ellipse">
              <a:avLst/>
            </a:prstGeom>
            <a:solidFill>
              <a:srgbClr val="A0B2C5"/>
            </a:solidFill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3200" b="1" i="1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40" name="肘形连接符 58"/>
            <p:cNvCxnSpPr>
              <a:stCxn id="42" idx="4"/>
            </p:cNvCxnSpPr>
            <p:nvPr/>
          </p:nvCxnSpPr>
          <p:spPr>
            <a:xfrm rot="16200000" flipH="1">
              <a:off x="3876728" y="2931804"/>
              <a:ext cx="540081" cy="175819"/>
            </a:xfrm>
            <a:prstGeom prst="bentConnector2">
              <a:avLst/>
            </a:prstGeom>
            <a:ln w="3175" cap="rnd">
              <a:solidFill>
                <a:srgbClr val="A0B2C5"/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îṧľíḍè"/>
            <p:cNvSpPr/>
            <p:nvPr/>
          </p:nvSpPr>
          <p:spPr>
            <a:xfrm>
              <a:off x="5988192" y="1804720"/>
              <a:ext cx="944954" cy="944954"/>
            </a:xfrm>
            <a:prstGeom prst="ellipse">
              <a:avLst/>
            </a:prstGeom>
            <a:gradFill>
              <a:gsLst>
                <a:gs pos="0">
                  <a:srgbClr val="015CA2"/>
                </a:gs>
                <a:gs pos="100000">
                  <a:srgbClr val="05315B"/>
                </a:gs>
              </a:gsLst>
              <a:lin ang="2700000" scaled="1"/>
            </a:gradFill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3200" b="1" i="1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2" name="肘形连接符 60"/>
            <p:cNvCxnSpPr>
              <a:stCxn id="34" idx="4"/>
            </p:cNvCxnSpPr>
            <p:nvPr/>
          </p:nvCxnSpPr>
          <p:spPr>
            <a:xfrm rot="16200000" flipH="1">
              <a:off x="6259202" y="2951140"/>
              <a:ext cx="540081" cy="137147"/>
            </a:xfrm>
            <a:prstGeom prst="bentConnector2">
              <a:avLst/>
            </a:prstGeom>
            <a:ln w="3175" cap="rnd">
              <a:solidFill>
                <a:srgbClr val="1E4A7A"/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íṥlïḓé"/>
            <p:cNvSpPr/>
            <p:nvPr/>
          </p:nvSpPr>
          <p:spPr>
            <a:xfrm>
              <a:off x="8351331" y="1804720"/>
              <a:ext cx="944954" cy="944954"/>
            </a:xfrm>
            <a:prstGeom prst="ellipse">
              <a:avLst/>
            </a:prstGeom>
            <a:solidFill>
              <a:srgbClr val="A0B2C5"/>
            </a:solidFill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3200" b="1" i="1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4" name="肘形连接符 62"/>
            <p:cNvCxnSpPr>
              <a:stCxn id="26" idx="4"/>
            </p:cNvCxnSpPr>
            <p:nvPr/>
          </p:nvCxnSpPr>
          <p:spPr>
            <a:xfrm rot="16200000" flipH="1">
              <a:off x="8622167" y="2951313"/>
              <a:ext cx="540081" cy="136800"/>
            </a:xfrm>
            <a:prstGeom prst="bentConnector2">
              <a:avLst/>
            </a:prstGeom>
            <a:ln w="3175" cap="rnd">
              <a:solidFill>
                <a:srgbClr val="A0B2C5"/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组合 56"/>
            <p:cNvGrpSpPr/>
            <p:nvPr/>
          </p:nvGrpSpPr>
          <p:grpSpPr>
            <a:xfrm>
              <a:off x="1940817" y="3089699"/>
              <a:ext cx="2118042" cy="983587"/>
              <a:chOff x="1940817" y="3089699"/>
              <a:chExt cx="2118042" cy="983587"/>
            </a:xfrm>
          </p:grpSpPr>
          <p:sp>
            <p:nvSpPr>
              <p:cNvPr id="55" name="item_title1"/>
              <p:cNvSpPr txBox="1"/>
              <p:nvPr/>
            </p:nvSpPr>
            <p:spPr>
              <a:xfrm>
                <a:off x="1942087" y="3089699"/>
                <a:ext cx="1523365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rgbClr val="1E4A7A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输入关键词</a:t>
                </a:r>
              </a:p>
            </p:txBody>
          </p:sp>
          <p:sp>
            <p:nvSpPr>
              <p:cNvPr id="56" name="item_content1"/>
              <p:cNvSpPr txBox="1"/>
              <p:nvPr/>
            </p:nvSpPr>
            <p:spPr>
              <a:xfrm>
                <a:off x="1940817" y="3489721"/>
                <a:ext cx="2118042" cy="5835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此处请输入正文此处请输入正文内容</a:t>
                </a: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4342627" y="3089699"/>
              <a:ext cx="2118042" cy="984797"/>
              <a:chOff x="1940817" y="3089699"/>
              <a:chExt cx="2118042" cy="984797"/>
            </a:xfrm>
          </p:grpSpPr>
          <p:sp>
            <p:nvSpPr>
              <p:cNvPr id="59" name="item_title2"/>
              <p:cNvSpPr txBox="1"/>
              <p:nvPr/>
            </p:nvSpPr>
            <p:spPr>
              <a:xfrm>
                <a:off x="1942087" y="3089699"/>
                <a:ext cx="1879600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buClrTx/>
                  <a:buSzTx/>
                  <a:buFontTx/>
                </a:pPr>
                <a:r>
                  <a:rPr lang="zh-CN" altLang="en-US" sz="2000" b="1" dirty="0">
                    <a:solidFill>
                      <a:srgbClr val="A0B2C5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输入关键词</a:t>
                </a:r>
              </a:p>
            </p:txBody>
          </p:sp>
          <p:sp>
            <p:nvSpPr>
              <p:cNvPr id="60" name="item_content2"/>
              <p:cNvSpPr txBox="1"/>
              <p:nvPr/>
            </p:nvSpPr>
            <p:spPr>
              <a:xfrm>
                <a:off x="1940817" y="3489721"/>
                <a:ext cx="211804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此处请输入正文此处请输入正文内容</a:t>
                </a: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6705765" y="3089699"/>
              <a:ext cx="2118042" cy="984797"/>
              <a:chOff x="1940817" y="3089699"/>
              <a:chExt cx="2118042" cy="984797"/>
            </a:xfrm>
          </p:grpSpPr>
          <p:sp>
            <p:nvSpPr>
              <p:cNvPr id="62" name="item_title3"/>
              <p:cNvSpPr txBox="1"/>
              <p:nvPr/>
            </p:nvSpPr>
            <p:spPr>
              <a:xfrm>
                <a:off x="1942087" y="3089699"/>
                <a:ext cx="1879600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buClrTx/>
                  <a:buSzTx/>
                  <a:buFontTx/>
                </a:pPr>
                <a:r>
                  <a:rPr lang="zh-CN" altLang="en-US" sz="2000" b="1" dirty="0">
                    <a:solidFill>
                      <a:srgbClr val="1E4A7A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输入关键词</a:t>
                </a:r>
              </a:p>
            </p:txBody>
          </p:sp>
          <p:sp>
            <p:nvSpPr>
              <p:cNvPr id="63" name="item_content3"/>
              <p:cNvSpPr txBox="1"/>
              <p:nvPr/>
            </p:nvSpPr>
            <p:spPr>
              <a:xfrm>
                <a:off x="1940817" y="3489721"/>
                <a:ext cx="211804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此处请输入正文此处请输入正文内容</a:t>
                </a: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9068557" y="3089699"/>
              <a:ext cx="2118042" cy="984797"/>
              <a:chOff x="1940817" y="3089699"/>
              <a:chExt cx="2118042" cy="984797"/>
            </a:xfrm>
          </p:grpSpPr>
          <p:sp>
            <p:nvSpPr>
              <p:cNvPr id="65" name="item_title4"/>
              <p:cNvSpPr txBox="1"/>
              <p:nvPr/>
            </p:nvSpPr>
            <p:spPr>
              <a:xfrm>
                <a:off x="1942087" y="3089699"/>
                <a:ext cx="1879600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buClrTx/>
                  <a:buSzTx/>
                  <a:buFontTx/>
                </a:pPr>
                <a:r>
                  <a:rPr lang="zh-CN" altLang="en-US" sz="2000" b="1" dirty="0">
                    <a:solidFill>
                      <a:srgbClr val="A0B2C5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输入关键词</a:t>
                </a:r>
              </a:p>
            </p:txBody>
          </p:sp>
          <p:sp>
            <p:nvSpPr>
              <p:cNvPr id="66" name="item_content4"/>
              <p:cNvSpPr txBox="1"/>
              <p:nvPr/>
            </p:nvSpPr>
            <p:spPr>
              <a:xfrm>
                <a:off x="1940817" y="3489721"/>
                <a:ext cx="211804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此处请输入正文此处请输入正文内容</a:t>
                </a:r>
              </a:p>
            </p:txBody>
          </p:sp>
        </p:grpSp>
        <p:sp>
          <p:nvSpPr>
            <p:cNvPr id="73" name="map-location_149442"/>
            <p:cNvSpPr>
              <a:spLocks noChangeAspect="1"/>
            </p:cNvSpPr>
            <p:nvPr/>
          </p:nvSpPr>
          <p:spPr bwMode="auto">
            <a:xfrm>
              <a:off x="1424665" y="2080310"/>
              <a:ext cx="408305" cy="393700"/>
            </a:xfrm>
            <a:custGeom>
              <a:avLst/>
              <a:gdLst>
                <a:gd name="connsiteX0" fmla="*/ 113005 w 592325"/>
                <a:gd name="connsiteY0" fmla="*/ 493116 h 569782"/>
                <a:gd name="connsiteX1" fmla="*/ 117045 w 592325"/>
                <a:gd name="connsiteY1" fmla="*/ 493923 h 569782"/>
                <a:gd name="connsiteX2" fmla="*/ 129972 w 592325"/>
                <a:gd name="connsiteY2" fmla="*/ 493923 h 569782"/>
                <a:gd name="connsiteX3" fmla="*/ 142091 w 592325"/>
                <a:gd name="connsiteY3" fmla="*/ 503614 h 569782"/>
                <a:gd name="connsiteX4" fmla="*/ 133204 w 592325"/>
                <a:gd name="connsiteY4" fmla="*/ 515727 h 569782"/>
                <a:gd name="connsiteX5" fmla="*/ 122700 w 592325"/>
                <a:gd name="connsiteY5" fmla="*/ 516535 h 569782"/>
                <a:gd name="connsiteX6" fmla="*/ 114621 w 592325"/>
                <a:gd name="connsiteY6" fmla="*/ 515727 h 569782"/>
                <a:gd name="connsiteX7" fmla="*/ 107349 w 592325"/>
                <a:gd name="connsiteY7" fmla="*/ 514112 h 569782"/>
                <a:gd name="connsiteX8" fmla="*/ 100078 w 592325"/>
                <a:gd name="connsiteY8" fmla="*/ 501191 h 569782"/>
                <a:gd name="connsiteX9" fmla="*/ 113005 w 592325"/>
                <a:gd name="connsiteY9" fmla="*/ 493116 h 569782"/>
                <a:gd name="connsiteX10" fmla="*/ 188038 w 592325"/>
                <a:gd name="connsiteY10" fmla="*/ 474649 h 569782"/>
                <a:gd name="connsiteX11" fmla="*/ 202539 w 592325"/>
                <a:gd name="connsiteY11" fmla="*/ 480299 h 569782"/>
                <a:gd name="connsiteX12" fmla="*/ 196900 w 592325"/>
                <a:gd name="connsiteY12" fmla="*/ 494022 h 569782"/>
                <a:gd name="connsiteX13" fmla="*/ 176760 w 592325"/>
                <a:gd name="connsiteY13" fmla="*/ 502902 h 569782"/>
                <a:gd name="connsiteX14" fmla="*/ 172732 w 592325"/>
                <a:gd name="connsiteY14" fmla="*/ 503709 h 569782"/>
                <a:gd name="connsiteX15" fmla="*/ 163065 w 592325"/>
                <a:gd name="connsiteY15" fmla="*/ 497251 h 569782"/>
                <a:gd name="connsiteX16" fmla="*/ 168704 w 592325"/>
                <a:gd name="connsiteY16" fmla="*/ 482721 h 569782"/>
                <a:gd name="connsiteX17" fmla="*/ 188038 w 592325"/>
                <a:gd name="connsiteY17" fmla="*/ 474649 h 569782"/>
                <a:gd name="connsiteX18" fmla="*/ 241321 w 592325"/>
                <a:gd name="connsiteY18" fmla="*/ 442418 h 569782"/>
                <a:gd name="connsiteX19" fmla="*/ 256658 w 592325"/>
                <a:gd name="connsiteY19" fmla="*/ 444838 h 569782"/>
                <a:gd name="connsiteX20" fmla="*/ 254236 w 592325"/>
                <a:gd name="connsiteY20" fmla="*/ 460167 h 569782"/>
                <a:gd name="connsiteX21" fmla="*/ 236477 w 592325"/>
                <a:gd name="connsiteY21" fmla="*/ 472269 h 569782"/>
                <a:gd name="connsiteX22" fmla="*/ 230020 w 592325"/>
                <a:gd name="connsiteY22" fmla="*/ 474689 h 569782"/>
                <a:gd name="connsiteX23" fmla="*/ 221140 w 592325"/>
                <a:gd name="connsiteY23" fmla="*/ 469848 h 569782"/>
                <a:gd name="connsiteX24" fmla="*/ 224369 w 592325"/>
                <a:gd name="connsiteY24" fmla="*/ 454520 h 569782"/>
                <a:gd name="connsiteX25" fmla="*/ 241321 w 592325"/>
                <a:gd name="connsiteY25" fmla="*/ 442418 h 569782"/>
                <a:gd name="connsiteX26" fmla="*/ 87988 w 592325"/>
                <a:gd name="connsiteY26" fmla="*/ 442356 h 569782"/>
                <a:gd name="connsiteX27" fmla="*/ 95285 w 592325"/>
                <a:gd name="connsiteY27" fmla="*/ 456051 h 569782"/>
                <a:gd name="connsiteX28" fmla="*/ 93664 w 592325"/>
                <a:gd name="connsiteY28" fmla="*/ 466524 h 569782"/>
                <a:gd name="connsiteX29" fmla="*/ 93664 w 592325"/>
                <a:gd name="connsiteY29" fmla="*/ 468941 h 569782"/>
                <a:gd name="connsiteX30" fmla="*/ 93664 w 592325"/>
                <a:gd name="connsiteY30" fmla="*/ 472969 h 569782"/>
                <a:gd name="connsiteX31" fmla="*/ 83935 w 592325"/>
                <a:gd name="connsiteY31" fmla="*/ 485053 h 569782"/>
                <a:gd name="connsiteX32" fmla="*/ 83124 w 592325"/>
                <a:gd name="connsiteY32" fmla="*/ 485053 h 569782"/>
                <a:gd name="connsiteX33" fmla="*/ 72584 w 592325"/>
                <a:gd name="connsiteY33" fmla="*/ 475386 h 569782"/>
                <a:gd name="connsiteX34" fmla="*/ 71773 w 592325"/>
                <a:gd name="connsiteY34" fmla="*/ 468941 h 569782"/>
                <a:gd name="connsiteX35" fmla="*/ 71773 w 592325"/>
                <a:gd name="connsiteY35" fmla="*/ 464913 h 569782"/>
                <a:gd name="connsiteX36" fmla="*/ 74205 w 592325"/>
                <a:gd name="connsiteY36" fmla="*/ 450412 h 569782"/>
                <a:gd name="connsiteX37" fmla="*/ 87988 w 592325"/>
                <a:gd name="connsiteY37" fmla="*/ 442356 h 569782"/>
                <a:gd name="connsiteX38" fmla="*/ 122658 w 592325"/>
                <a:gd name="connsiteY38" fmla="*/ 404502 h 569782"/>
                <a:gd name="connsiteX39" fmla="*/ 131519 w 592325"/>
                <a:gd name="connsiteY39" fmla="*/ 404502 h 569782"/>
                <a:gd name="connsiteX40" fmla="*/ 141186 w 592325"/>
                <a:gd name="connsiteY40" fmla="*/ 416633 h 569782"/>
                <a:gd name="connsiteX41" fmla="*/ 129102 w 592325"/>
                <a:gd name="connsiteY41" fmla="*/ 425529 h 569782"/>
                <a:gd name="connsiteX42" fmla="*/ 125074 w 592325"/>
                <a:gd name="connsiteY42" fmla="*/ 425529 h 569782"/>
                <a:gd name="connsiteX43" fmla="*/ 114602 w 592325"/>
                <a:gd name="connsiteY43" fmla="*/ 428764 h 569782"/>
                <a:gd name="connsiteX44" fmla="*/ 109768 w 592325"/>
                <a:gd name="connsiteY44" fmla="*/ 430381 h 569782"/>
                <a:gd name="connsiteX45" fmla="*/ 100101 w 592325"/>
                <a:gd name="connsiteY45" fmla="*/ 424720 h 569782"/>
                <a:gd name="connsiteX46" fmla="*/ 104934 w 592325"/>
                <a:gd name="connsiteY46" fmla="*/ 410163 h 569782"/>
                <a:gd name="connsiteX47" fmla="*/ 122658 w 592325"/>
                <a:gd name="connsiteY47" fmla="*/ 404502 h 569782"/>
                <a:gd name="connsiteX48" fmla="*/ 359932 w 592325"/>
                <a:gd name="connsiteY48" fmla="*/ 385195 h 569782"/>
                <a:gd name="connsiteX49" fmla="*/ 372051 w 592325"/>
                <a:gd name="connsiteY49" fmla="*/ 394863 h 569782"/>
                <a:gd name="connsiteX50" fmla="*/ 363164 w 592325"/>
                <a:gd name="connsiteY50" fmla="*/ 406947 h 569782"/>
                <a:gd name="connsiteX51" fmla="*/ 342965 w 592325"/>
                <a:gd name="connsiteY51" fmla="*/ 410170 h 569782"/>
                <a:gd name="connsiteX52" fmla="*/ 340541 w 592325"/>
                <a:gd name="connsiteY52" fmla="*/ 410170 h 569782"/>
                <a:gd name="connsiteX53" fmla="*/ 330038 w 592325"/>
                <a:gd name="connsiteY53" fmla="*/ 401308 h 569782"/>
                <a:gd name="connsiteX54" fmla="*/ 338117 w 592325"/>
                <a:gd name="connsiteY54" fmla="*/ 389223 h 569782"/>
                <a:gd name="connsiteX55" fmla="*/ 359932 w 592325"/>
                <a:gd name="connsiteY55" fmla="*/ 385195 h 569782"/>
                <a:gd name="connsiteX56" fmla="*/ 425285 w 592325"/>
                <a:gd name="connsiteY56" fmla="*/ 381150 h 569782"/>
                <a:gd name="connsiteX57" fmla="*/ 436571 w 592325"/>
                <a:gd name="connsiteY57" fmla="*/ 391616 h 569782"/>
                <a:gd name="connsiteX58" fmla="*/ 426898 w 592325"/>
                <a:gd name="connsiteY58" fmla="*/ 402888 h 569782"/>
                <a:gd name="connsiteX59" fmla="*/ 405133 w 592325"/>
                <a:gd name="connsiteY59" fmla="*/ 403693 h 569782"/>
                <a:gd name="connsiteX60" fmla="*/ 404327 w 592325"/>
                <a:gd name="connsiteY60" fmla="*/ 403693 h 569782"/>
                <a:gd name="connsiteX61" fmla="*/ 393847 w 592325"/>
                <a:gd name="connsiteY61" fmla="*/ 393227 h 569782"/>
                <a:gd name="connsiteX62" fmla="*/ 404327 w 592325"/>
                <a:gd name="connsiteY62" fmla="*/ 381955 h 569782"/>
                <a:gd name="connsiteX63" fmla="*/ 480994 w 592325"/>
                <a:gd name="connsiteY63" fmla="*/ 371453 h 569782"/>
                <a:gd name="connsiteX64" fmla="*/ 481801 w 592325"/>
                <a:gd name="connsiteY64" fmla="*/ 371453 h 569782"/>
                <a:gd name="connsiteX65" fmla="*/ 497117 w 592325"/>
                <a:gd name="connsiteY65" fmla="*/ 373068 h 569782"/>
                <a:gd name="connsiteX66" fmla="*/ 494698 w 592325"/>
                <a:gd name="connsiteY66" fmla="*/ 388405 h 569782"/>
                <a:gd name="connsiteX67" fmla="*/ 493892 w 592325"/>
                <a:gd name="connsiteY67" fmla="*/ 389212 h 569782"/>
                <a:gd name="connsiteX68" fmla="*/ 471321 w 592325"/>
                <a:gd name="connsiteY68" fmla="*/ 398899 h 569782"/>
                <a:gd name="connsiteX69" fmla="*/ 468903 w 592325"/>
                <a:gd name="connsiteY69" fmla="*/ 398899 h 569782"/>
                <a:gd name="connsiteX70" fmla="*/ 458423 w 592325"/>
                <a:gd name="connsiteY70" fmla="*/ 390019 h 569782"/>
                <a:gd name="connsiteX71" fmla="*/ 466484 w 592325"/>
                <a:gd name="connsiteY71" fmla="*/ 377104 h 569782"/>
                <a:gd name="connsiteX72" fmla="*/ 480994 w 592325"/>
                <a:gd name="connsiteY72" fmla="*/ 371453 h 569782"/>
                <a:gd name="connsiteX73" fmla="*/ 508407 w 592325"/>
                <a:gd name="connsiteY73" fmla="*/ 313450 h 569782"/>
                <a:gd name="connsiteX74" fmla="*/ 522119 w 592325"/>
                <a:gd name="connsiteY74" fmla="*/ 319899 h 569782"/>
                <a:gd name="connsiteX75" fmla="*/ 525345 w 592325"/>
                <a:gd name="connsiteY75" fmla="*/ 335215 h 569782"/>
                <a:gd name="connsiteX76" fmla="*/ 524538 w 592325"/>
                <a:gd name="connsiteY76" fmla="*/ 337634 h 569782"/>
                <a:gd name="connsiteX77" fmla="*/ 522925 w 592325"/>
                <a:gd name="connsiteY77" fmla="*/ 348113 h 569782"/>
                <a:gd name="connsiteX78" fmla="*/ 512440 w 592325"/>
                <a:gd name="connsiteY78" fmla="*/ 355368 h 569782"/>
                <a:gd name="connsiteX79" fmla="*/ 509213 w 592325"/>
                <a:gd name="connsiteY79" fmla="*/ 355368 h 569782"/>
                <a:gd name="connsiteX80" fmla="*/ 502761 w 592325"/>
                <a:gd name="connsiteY80" fmla="*/ 341664 h 569782"/>
                <a:gd name="connsiteX81" fmla="*/ 503567 w 592325"/>
                <a:gd name="connsiteY81" fmla="*/ 336021 h 569782"/>
                <a:gd name="connsiteX82" fmla="*/ 503567 w 592325"/>
                <a:gd name="connsiteY82" fmla="*/ 335215 h 569782"/>
                <a:gd name="connsiteX83" fmla="*/ 501954 w 592325"/>
                <a:gd name="connsiteY83" fmla="*/ 327154 h 569782"/>
                <a:gd name="connsiteX84" fmla="*/ 508407 w 592325"/>
                <a:gd name="connsiteY84" fmla="*/ 313450 h 569782"/>
                <a:gd name="connsiteX85" fmla="*/ 480958 w 592325"/>
                <a:gd name="connsiteY85" fmla="*/ 288449 h 569782"/>
                <a:gd name="connsiteX86" fmla="*/ 489819 w 592325"/>
                <a:gd name="connsiteY86" fmla="*/ 300563 h 569782"/>
                <a:gd name="connsiteX87" fmla="*/ 477735 w 592325"/>
                <a:gd name="connsiteY87" fmla="*/ 309446 h 569782"/>
                <a:gd name="connsiteX88" fmla="*/ 460818 w 592325"/>
                <a:gd name="connsiteY88" fmla="*/ 311061 h 569782"/>
                <a:gd name="connsiteX89" fmla="*/ 458401 w 592325"/>
                <a:gd name="connsiteY89" fmla="*/ 311061 h 569782"/>
                <a:gd name="connsiteX90" fmla="*/ 447928 w 592325"/>
                <a:gd name="connsiteY90" fmla="*/ 303793 h 569782"/>
                <a:gd name="connsiteX91" fmla="*/ 455179 w 592325"/>
                <a:gd name="connsiteY91" fmla="*/ 290064 h 569782"/>
                <a:gd name="connsiteX92" fmla="*/ 480958 w 592325"/>
                <a:gd name="connsiteY92" fmla="*/ 288449 h 569782"/>
                <a:gd name="connsiteX93" fmla="*/ 41963 w 592325"/>
                <a:gd name="connsiteY93" fmla="*/ 236956 h 569782"/>
                <a:gd name="connsiteX94" fmla="*/ 158976 w 592325"/>
                <a:gd name="connsiteY94" fmla="*/ 236956 h 569782"/>
                <a:gd name="connsiteX95" fmla="*/ 170273 w 592325"/>
                <a:gd name="connsiteY95" fmla="*/ 247432 h 569782"/>
                <a:gd name="connsiteX96" fmla="*/ 158976 w 592325"/>
                <a:gd name="connsiteY96" fmla="*/ 258715 h 569782"/>
                <a:gd name="connsiteX97" fmla="*/ 61331 w 592325"/>
                <a:gd name="connsiteY97" fmla="*/ 258715 h 569782"/>
                <a:gd name="connsiteX98" fmla="*/ 24209 w 592325"/>
                <a:gd name="connsiteY98" fmla="*/ 548829 h 569782"/>
                <a:gd name="connsiteX99" fmla="*/ 568116 w 592325"/>
                <a:gd name="connsiteY99" fmla="*/ 548829 h 569782"/>
                <a:gd name="connsiteX100" fmla="*/ 536643 w 592325"/>
                <a:gd name="connsiteY100" fmla="*/ 258715 h 569782"/>
                <a:gd name="connsiteX101" fmla="*/ 438998 w 592325"/>
                <a:gd name="connsiteY101" fmla="*/ 258715 h 569782"/>
                <a:gd name="connsiteX102" fmla="*/ 428508 w 592325"/>
                <a:gd name="connsiteY102" fmla="*/ 247432 h 569782"/>
                <a:gd name="connsiteX103" fmla="*/ 438998 w 592325"/>
                <a:gd name="connsiteY103" fmla="*/ 236956 h 569782"/>
                <a:gd name="connsiteX104" fmla="*/ 556011 w 592325"/>
                <a:gd name="connsiteY104" fmla="*/ 236956 h 569782"/>
                <a:gd name="connsiteX105" fmla="*/ 592325 w 592325"/>
                <a:gd name="connsiteY105" fmla="*/ 569782 h 569782"/>
                <a:gd name="connsiteX106" fmla="*/ 0 w 592325"/>
                <a:gd name="connsiteY106" fmla="*/ 569782 h 569782"/>
                <a:gd name="connsiteX107" fmla="*/ 298560 w 592325"/>
                <a:gd name="connsiteY107" fmla="*/ 66829 h 569782"/>
                <a:gd name="connsiteX108" fmla="*/ 241257 w 592325"/>
                <a:gd name="connsiteY108" fmla="*/ 124891 h 569782"/>
                <a:gd name="connsiteX109" fmla="*/ 298560 w 592325"/>
                <a:gd name="connsiteY109" fmla="*/ 182146 h 569782"/>
                <a:gd name="connsiteX110" fmla="*/ 355862 w 592325"/>
                <a:gd name="connsiteY110" fmla="*/ 124891 h 569782"/>
                <a:gd name="connsiteX111" fmla="*/ 298560 w 592325"/>
                <a:gd name="connsiteY111" fmla="*/ 66829 h 569782"/>
                <a:gd name="connsiteX112" fmla="*/ 298560 w 592325"/>
                <a:gd name="connsiteY112" fmla="*/ 45862 h 569782"/>
                <a:gd name="connsiteX113" fmla="*/ 377653 w 592325"/>
                <a:gd name="connsiteY113" fmla="*/ 124891 h 569782"/>
                <a:gd name="connsiteX114" fmla="*/ 298560 w 592325"/>
                <a:gd name="connsiteY114" fmla="*/ 203919 h 569782"/>
                <a:gd name="connsiteX115" fmla="*/ 219466 w 592325"/>
                <a:gd name="connsiteY115" fmla="*/ 124891 h 569782"/>
                <a:gd name="connsiteX116" fmla="*/ 298560 w 592325"/>
                <a:gd name="connsiteY116" fmla="*/ 45862 h 569782"/>
                <a:gd name="connsiteX117" fmla="*/ 298624 w 592325"/>
                <a:gd name="connsiteY117" fmla="*/ 21759 h 569782"/>
                <a:gd name="connsiteX118" fmla="*/ 192893 w 592325"/>
                <a:gd name="connsiteY118" fmla="*/ 111211 h 569782"/>
                <a:gd name="connsiteX119" fmla="*/ 196122 w 592325"/>
                <a:gd name="connsiteY119" fmla="*/ 178099 h 569782"/>
                <a:gd name="connsiteX120" fmla="*/ 298624 w 592325"/>
                <a:gd name="connsiteY120" fmla="*/ 389240 h 569782"/>
                <a:gd name="connsiteX121" fmla="*/ 401126 w 592325"/>
                <a:gd name="connsiteY121" fmla="*/ 178099 h 569782"/>
                <a:gd name="connsiteX122" fmla="*/ 404354 w 592325"/>
                <a:gd name="connsiteY122" fmla="*/ 111211 h 569782"/>
                <a:gd name="connsiteX123" fmla="*/ 298624 w 592325"/>
                <a:gd name="connsiteY123" fmla="*/ 21759 h 569782"/>
                <a:gd name="connsiteX124" fmla="*/ 298624 w 592325"/>
                <a:gd name="connsiteY124" fmla="*/ 0 h 569782"/>
                <a:gd name="connsiteX125" fmla="*/ 426146 w 592325"/>
                <a:gd name="connsiteY125" fmla="*/ 107988 h 569782"/>
                <a:gd name="connsiteX126" fmla="*/ 422110 w 592325"/>
                <a:gd name="connsiteY126" fmla="*/ 182935 h 569782"/>
                <a:gd name="connsiteX127" fmla="*/ 309923 w 592325"/>
                <a:gd name="connsiteY127" fmla="*/ 408581 h 569782"/>
                <a:gd name="connsiteX128" fmla="*/ 309923 w 592325"/>
                <a:gd name="connsiteY128" fmla="*/ 409387 h 569782"/>
                <a:gd name="connsiteX129" fmla="*/ 304273 w 592325"/>
                <a:gd name="connsiteY129" fmla="*/ 423087 h 569782"/>
                <a:gd name="connsiteX130" fmla="*/ 293781 w 592325"/>
                <a:gd name="connsiteY130" fmla="*/ 428728 h 569782"/>
                <a:gd name="connsiteX131" fmla="*/ 288131 w 592325"/>
                <a:gd name="connsiteY131" fmla="*/ 432757 h 569782"/>
                <a:gd name="connsiteX132" fmla="*/ 281674 w 592325"/>
                <a:gd name="connsiteY132" fmla="*/ 435175 h 569782"/>
                <a:gd name="connsiteX133" fmla="*/ 272796 w 592325"/>
                <a:gd name="connsiteY133" fmla="*/ 431146 h 569782"/>
                <a:gd name="connsiteX134" fmla="*/ 275218 w 592325"/>
                <a:gd name="connsiteY134" fmla="*/ 415834 h 569782"/>
                <a:gd name="connsiteX135" fmla="*/ 281674 w 592325"/>
                <a:gd name="connsiteY135" fmla="*/ 410999 h 569782"/>
                <a:gd name="connsiteX136" fmla="*/ 286517 w 592325"/>
                <a:gd name="connsiteY136" fmla="*/ 408581 h 569782"/>
                <a:gd name="connsiteX137" fmla="*/ 175137 w 592325"/>
                <a:gd name="connsiteY137" fmla="*/ 182935 h 569782"/>
                <a:gd name="connsiteX138" fmla="*/ 171908 w 592325"/>
                <a:gd name="connsiteY138" fmla="*/ 107988 h 569782"/>
                <a:gd name="connsiteX139" fmla="*/ 298624 w 592325"/>
                <a:gd name="connsiteY139" fmla="*/ 0 h 569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592325" h="569782">
                  <a:moveTo>
                    <a:pt x="113005" y="493116"/>
                  </a:moveTo>
                  <a:cubicBezTo>
                    <a:pt x="114621" y="493923"/>
                    <a:pt x="115429" y="493923"/>
                    <a:pt x="117045" y="493923"/>
                  </a:cubicBezTo>
                  <a:cubicBezTo>
                    <a:pt x="121892" y="494731"/>
                    <a:pt x="125932" y="494731"/>
                    <a:pt x="129972" y="493923"/>
                  </a:cubicBezTo>
                  <a:cubicBezTo>
                    <a:pt x="136436" y="493116"/>
                    <a:pt x="141283" y="497153"/>
                    <a:pt x="142091" y="503614"/>
                  </a:cubicBezTo>
                  <a:cubicBezTo>
                    <a:pt x="142899" y="509267"/>
                    <a:pt x="138859" y="514920"/>
                    <a:pt x="133204" y="515727"/>
                  </a:cubicBezTo>
                  <a:cubicBezTo>
                    <a:pt x="129972" y="515727"/>
                    <a:pt x="125932" y="516535"/>
                    <a:pt x="122700" y="516535"/>
                  </a:cubicBezTo>
                  <a:cubicBezTo>
                    <a:pt x="120277" y="516535"/>
                    <a:pt x="117045" y="515727"/>
                    <a:pt x="114621" y="515727"/>
                  </a:cubicBezTo>
                  <a:cubicBezTo>
                    <a:pt x="112197" y="515727"/>
                    <a:pt x="109773" y="514920"/>
                    <a:pt x="107349" y="514112"/>
                  </a:cubicBezTo>
                  <a:cubicBezTo>
                    <a:pt x="101694" y="512497"/>
                    <a:pt x="98462" y="506844"/>
                    <a:pt x="100078" y="501191"/>
                  </a:cubicBezTo>
                  <a:cubicBezTo>
                    <a:pt x="101694" y="495538"/>
                    <a:pt x="107349" y="492308"/>
                    <a:pt x="113005" y="493116"/>
                  </a:cubicBezTo>
                  <a:close/>
                  <a:moveTo>
                    <a:pt x="188038" y="474649"/>
                  </a:moveTo>
                  <a:cubicBezTo>
                    <a:pt x="193678" y="472227"/>
                    <a:pt x="200122" y="474649"/>
                    <a:pt x="202539" y="480299"/>
                  </a:cubicBezTo>
                  <a:cubicBezTo>
                    <a:pt x="204956" y="485143"/>
                    <a:pt x="202539" y="491601"/>
                    <a:pt x="196900" y="494022"/>
                  </a:cubicBezTo>
                  <a:cubicBezTo>
                    <a:pt x="190455" y="497251"/>
                    <a:pt x="184010" y="500480"/>
                    <a:pt x="176760" y="502902"/>
                  </a:cubicBezTo>
                  <a:cubicBezTo>
                    <a:pt x="175149" y="503709"/>
                    <a:pt x="174343" y="503709"/>
                    <a:pt x="172732" y="503709"/>
                  </a:cubicBezTo>
                  <a:cubicBezTo>
                    <a:pt x="168704" y="503709"/>
                    <a:pt x="164676" y="501287"/>
                    <a:pt x="163065" y="497251"/>
                  </a:cubicBezTo>
                  <a:cubicBezTo>
                    <a:pt x="160648" y="491601"/>
                    <a:pt x="163870" y="485143"/>
                    <a:pt x="168704" y="482721"/>
                  </a:cubicBezTo>
                  <a:cubicBezTo>
                    <a:pt x="175149" y="480299"/>
                    <a:pt x="181594" y="477878"/>
                    <a:pt x="188038" y="474649"/>
                  </a:cubicBezTo>
                  <a:close/>
                  <a:moveTo>
                    <a:pt x="241321" y="442418"/>
                  </a:moveTo>
                  <a:cubicBezTo>
                    <a:pt x="246164" y="439191"/>
                    <a:pt x="252622" y="439998"/>
                    <a:pt x="256658" y="444838"/>
                  </a:cubicBezTo>
                  <a:cubicBezTo>
                    <a:pt x="259887" y="449679"/>
                    <a:pt x="259080" y="456133"/>
                    <a:pt x="254236" y="460167"/>
                  </a:cubicBezTo>
                  <a:cubicBezTo>
                    <a:pt x="248586" y="464201"/>
                    <a:pt x="242128" y="469042"/>
                    <a:pt x="236477" y="472269"/>
                  </a:cubicBezTo>
                  <a:cubicBezTo>
                    <a:pt x="234056" y="473882"/>
                    <a:pt x="232441" y="474689"/>
                    <a:pt x="230020" y="474689"/>
                  </a:cubicBezTo>
                  <a:cubicBezTo>
                    <a:pt x="226791" y="474689"/>
                    <a:pt x="223562" y="473075"/>
                    <a:pt x="221140" y="469848"/>
                  </a:cubicBezTo>
                  <a:cubicBezTo>
                    <a:pt x="217911" y="464201"/>
                    <a:pt x="219526" y="457747"/>
                    <a:pt x="224369" y="454520"/>
                  </a:cubicBezTo>
                  <a:cubicBezTo>
                    <a:pt x="230020" y="451293"/>
                    <a:pt x="235670" y="447259"/>
                    <a:pt x="241321" y="442418"/>
                  </a:cubicBezTo>
                  <a:close/>
                  <a:moveTo>
                    <a:pt x="87988" y="442356"/>
                  </a:moveTo>
                  <a:cubicBezTo>
                    <a:pt x="93664" y="443967"/>
                    <a:pt x="96907" y="450412"/>
                    <a:pt x="95285" y="456051"/>
                  </a:cubicBezTo>
                  <a:cubicBezTo>
                    <a:pt x="94475" y="459274"/>
                    <a:pt x="93664" y="462496"/>
                    <a:pt x="93664" y="466524"/>
                  </a:cubicBezTo>
                  <a:cubicBezTo>
                    <a:pt x="93664" y="467330"/>
                    <a:pt x="93664" y="468135"/>
                    <a:pt x="93664" y="468941"/>
                  </a:cubicBezTo>
                  <a:cubicBezTo>
                    <a:pt x="93664" y="470552"/>
                    <a:pt x="93664" y="472163"/>
                    <a:pt x="93664" y="472969"/>
                  </a:cubicBezTo>
                  <a:cubicBezTo>
                    <a:pt x="94475" y="479414"/>
                    <a:pt x="90421" y="484247"/>
                    <a:pt x="83935" y="485053"/>
                  </a:cubicBezTo>
                  <a:cubicBezTo>
                    <a:pt x="83935" y="485053"/>
                    <a:pt x="83124" y="485053"/>
                    <a:pt x="83124" y="485053"/>
                  </a:cubicBezTo>
                  <a:cubicBezTo>
                    <a:pt x="77448" y="485053"/>
                    <a:pt x="72584" y="481025"/>
                    <a:pt x="72584" y="475386"/>
                  </a:cubicBezTo>
                  <a:cubicBezTo>
                    <a:pt x="71773" y="472969"/>
                    <a:pt x="71773" y="471358"/>
                    <a:pt x="71773" y="468941"/>
                  </a:cubicBezTo>
                  <a:cubicBezTo>
                    <a:pt x="71773" y="468135"/>
                    <a:pt x="71773" y="466524"/>
                    <a:pt x="71773" y="464913"/>
                  </a:cubicBezTo>
                  <a:cubicBezTo>
                    <a:pt x="72584" y="460079"/>
                    <a:pt x="73394" y="455246"/>
                    <a:pt x="74205" y="450412"/>
                  </a:cubicBezTo>
                  <a:cubicBezTo>
                    <a:pt x="75827" y="444773"/>
                    <a:pt x="82313" y="440745"/>
                    <a:pt x="87988" y="442356"/>
                  </a:cubicBezTo>
                  <a:close/>
                  <a:moveTo>
                    <a:pt x="122658" y="404502"/>
                  </a:moveTo>
                  <a:cubicBezTo>
                    <a:pt x="125074" y="403693"/>
                    <a:pt x="128297" y="403693"/>
                    <a:pt x="131519" y="404502"/>
                  </a:cubicBezTo>
                  <a:cubicBezTo>
                    <a:pt x="137964" y="405310"/>
                    <a:pt x="141992" y="410163"/>
                    <a:pt x="141186" y="416633"/>
                  </a:cubicBezTo>
                  <a:cubicBezTo>
                    <a:pt x="140381" y="422294"/>
                    <a:pt x="134742" y="426337"/>
                    <a:pt x="129102" y="425529"/>
                  </a:cubicBezTo>
                  <a:cubicBezTo>
                    <a:pt x="127491" y="425529"/>
                    <a:pt x="125880" y="425529"/>
                    <a:pt x="125074" y="425529"/>
                  </a:cubicBezTo>
                  <a:cubicBezTo>
                    <a:pt x="121046" y="426337"/>
                    <a:pt x="117824" y="427146"/>
                    <a:pt x="114602" y="428764"/>
                  </a:cubicBezTo>
                  <a:cubicBezTo>
                    <a:pt x="112990" y="429572"/>
                    <a:pt x="111379" y="430381"/>
                    <a:pt x="109768" y="430381"/>
                  </a:cubicBezTo>
                  <a:cubicBezTo>
                    <a:pt x="105740" y="430381"/>
                    <a:pt x="102518" y="427955"/>
                    <a:pt x="100101" y="424720"/>
                  </a:cubicBezTo>
                  <a:cubicBezTo>
                    <a:pt x="97684" y="419059"/>
                    <a:pt x="99295" y="412589"/>
                    <a:pt x="104934" y="410163"/>
                  </a:cubicBezTo>
                  <a:cubicBezTo>
                    <a:pt x="110574" y="406928"/>
                    <a:pt x="116213" y="405310"/>
                    <a:pt x="122658" y="404502"/>
                  </a:cubicBezTo>
                  <a:close/>
                  <a:moveTo>
                    <a:pt x="359932" y="385195"/>
                  </a:moveTo>
                  <a:cubicBezTo>
                    <a:pt x="366396" y="384389"/>
                    <a:pt x="371243" y="388417"/>
                    <a:pt x="372051" y="394863"/>
                  </a:cubicBezTo>
                  <a:cubicBezTo>
                    <a:pt x="372859" y="400502"/>
                    <a:pt x="368819" y="406142"/>
                    <a:pt x="363164" y="406947"/>
                  </a:cubicBezTo>
                  <a:cubicBezTo>
                    <a:pt x="355892" y="407753"/>
                    <a:pt x="348621" y="408559"/>
                    <a:pt x="342965" y="410170"/>
                  </a:cubicBezTo>
                  <a:cubicBezTo>
                    <a:pt x="342157" y="410170"/>
                    <a:pt x="341349" y="410170"/>
                    <a:pt x="340541" y="410170"/>
                  </a:cubicBezTo>
                  <a:cubicBezTo>
                    <a:pt x="335694" y="410170"/>
                    <a:pt x="330846" y="406947"/>
                    <a:pt x="330038" y="401308"/>
                  </a:cubicBezTo>
                  <a:cubicBezTo>
                    <a:pt x="328422" y="395668"/>
                    <a:pt x="332462" y="390029"/>
                    <a:pt x="338117" y="389223"/>
                  </a:cubicBezTo>
                  <a:cubicBezTo>
                    <a:pt x="345389" y="387612"/>
                    <a:pt x="352660" y="386000"/>
                    <a:pt x="359932" y="385195"/>
                  </a:cubicBezTo>
                  <a:close/>
                  <a:moveTo>
                    <a:pt x="425285" y="381150"/>
                  </a:moveTo>
                  <a:cubicBezTo>
                    <a:pt x="430928" y="381150"/>
                    <a:pt x="436571" y="385176"/>
                    <a:pt x="436571" y="391616"/>
                  </a:cubicBezTo>
                  <a:cubicBezTo>
                    <a:pt x="437377" y="397252"/>
                    <a:pt x="432540" y="402083"/>
                    <a:pt x="426898" y="402888"/>
                  </a:cubicBezTo>
                  <a:lnTo>
                    <a:pt x="405133" y="403693"/>
                  </a:lnTo>
                  <a:cubicBezTo>
                    <a:pt x="405133" y="403693"/>
                    <a:pt x="404327" y="403693"/>
                    <a:pt x="404327" y="403693"/>
                  </a:cubicBezTo>
                  <a:cubicBezTo>
                    <a:pt x="398684" y="403693"/>
                    <a:pt x="393847" y="398862"/>
                    <a:pt x="393847" y="393227"/>
                  </a:cubicBezTo>
                  <a:cubicBezTo>
                    <a:pt x="393847" y="387591"/>
                    <a:pt x="397878" y="381955"/>
                    <a:pt x="404327" y="381955"/>
                  </a:cubicBezTo>
                  <a:close/>
                  <a:moveTo>
                    <a:pt x="480994" y="371453"/>
                  </a:moveTo>
                  <a:lnTo>
                    <a:pt x="481801" y="371453"/>
                  </a:lnTo>
                  <a:cubicBezTo>
                    <a:pt x="486637" y="367417"/>
                    <a:pt x="493892" y="368224"/>
                    <a:pt x="497117" y="373068"/>
                  </a:cubicBezTo>
                  <a:cubicBezTo>
                    <a:pt x="500341" y="377911"/>
                    <a:pt x="499535" y="384369"/>
                    <a:pt x="494698" y="388405"/>
                  </a:cubicBezTo>
                  <a:lnTo>
                    <a:pt x="493892" y="389212"/>
                  </a:lnTo>
                  <a:cubicBezTo>
                    <a:pt x="487443" y="394056"/>
                    <a:pt x="480188" y="396477"/>
                    <a:pt x="471321" y="398899"/>
                  </a:cubicBezTo>
                  <a:cubicBezTo>
                    <a:pt x="470515" y="398899"/>
                    <a:pt x="469709" y="398899"/>
                    <a:pt x="468903" y="398899"/>
                  </a:cubicBezTo>
                  <a:cubicBezTo>
                    <a:pt x="464066" y="398899"/>
                    <a:pt x="459229" y="395670"/>
                    <a:pt x="458423" y="390019"/>
                  </a:cubicBezTo>
                  <a:cubicBezTo>
                    <a:pt x="456811" y="384369"/>
                    <a:pt x="460842" y="378718"/>
                    <a:pt x="466484" y="377104"/>
                  </a:cubicBezTo>
                  <a:cubicBezTo>
                    <a:pt x="472933" y="376297"/>
                    <a:pt x="477770" y="374682"/>
                    <a:pt x="480994" y="371453"/>
                  </a:cubicBezTo>
                  <a:close/>
                  <a:moveTo>
                    <a:pt x="508407" y="313450"/>
                  </a:moveTo>
                  <a:cubicBezTo>
                    <a:pt x="514053" y="311838"/>
                    <a:pt x="520506" y="314256"/>
                    <a:pt x="522119" y="319899"/>
                  </a:cubicBezTo>
                  <a:cubicBezTo>
                    <a:pt x="523732" y="324736"/>
                    <a:pt x="525345" y="329572"/>
                    <a:pt x="525345" y="335215"/>
                  </a:cubicBezTo>
                  <a:cubicBezTo>
                    <a:pt x="525345" y="336021"/>
                    <a:pt x="524538" y="336827"/>
                    <a:pt x="524538" y="337634"/>
                  </a:cubicBezTo>
                  <a:cubicBezTo>
                    <a:pt x="524538" y="340858"/>
                    <a:pt x="523732" y="344082"/>
                    <a:pt x="522925" y="348113"/>
                  </a:cubicBezTo>
                  <a:cubicBezTo>
                    <a:pt x="521312" y="352144"/>
                    <a:pt x="517279" y="355368"/>
                    <a:pt x="512440" y="355368"/>
                  </a:cubicBezTo>
                  <a:cubicBezTo>
                    <a:pt x="511633" y="355368"/>
                    <a:pt x="510827" y="355368"/>
                    <a:pt x="509213" y="355368"/>
                  </a:cubicBezTo>
                  <a:cubicBezTo>
                    <a:pt x="503567" y="352950"/>
                    <a:pt x="500341" y="347307"/>
                    <a:pt x="502761" y="341664"/>
                  </a:cubicBezTo>
                  <a:cubicBezTo>
                    <a:pt x="502761" y="340052"/>
                    <a:pt x="503567" y="337634"/>
                    <a:pt x="503567" y="336021"/>
                  </a:cubicBezTo>
                  <a:lnTo>
                    <a:pt x="503567" y="335215"/>
                  </a:lnTo>
                  <a:cubicBezTo>
                    <a:pt x="503567" y="331991"/>
                    <a:pt x="502761" y="329572"/>
                    <a:pt x="501954" y="327154"/>
                  </a:cubicBezTo>
                  <a:cubicBezTo>
                    <a:pt x="500341" y="321511"/>
                    <a:pt x="502761" y="315869"/>
                    <a:pt x="508407" y="313450"/>
                  </a:cubicBezTo>
                  <a:close/>
                  <a:moveTo>
                    <a:pt x="480958" y="288449"/>
                  </a:moveTo>
                  <a:cubicBezTo>
                    <a:pt x="486597" y="289257"/>
                    <a:pt x="490625" y="294102"/>
                    <a:pt x="489819" y="300563"/>
                  </a:cubicBezTo>
                  <a:cubicBezTo>
                    <a:pt x="489014" y="306216"/>
                    <a:pt x="484180" y="310253"/>
                    <a:pt x="477735" y="309446"/>
                  </a:cubicBezTo>
                  <a:cubicBezTo>
                    <a:pt x="472096" y="308638"/>
                    <a:pt x="466457" y="309446"/>
                    <a:pt x="460818" y="311061"/>
                  </a:cubicBezTo>
                  <a:cubicBezTo>
                    <a:pt x="460012" y="311061"/>
                    <a:pt x="459207" y="311061"/>
                    <a:pt x="458401" y="311061"/>
                  </a:cubicBezTo>
                  <a:cubicBezTo>
                    <a:pt x="453567" y="311061"/>
                    <a:pt x="449539" y="308638"/>
                    <a:pt x="447928" y="303793"/>
                  </a:cubicBezTo>
                  <a:cubicBezTo>
                    <a:pt x="446317" y="298140"/>
                    <a:pt x="449539" y="291679"/>
                    <a:pt x="455179" y="290064"/>
                  </a:cubicBezTo>
                  <a:cubicBezTo>
                    <a:pt x="464040" y="287642"/>
                    <a:pt x="472096" y="286834"/>
                    <a:pt x="480958" y="288449"/>
                  </a:cubicBezTo>
                  <a:close/>
                  <a:moveTo>
                    <a:pt x="41963" y="236956"/>
                  </a:moveTo>
                  <a:lnTo>
                    <a:pt x="158976" y="236956"/>
                  </a:lnTo>
                  <a:cubicBezTo>
                    <a:pt x="165431" y="236956"/>
                    <a:pt x="170273" y="241791"/>
                    <a:pt x="170273" y="247432"/>
                  </a:cubicBezTo>
                  <a:cubicBezTo>
                    <a:pt x="170273" y="253879"/>
                    <a:pt x="165431" y="258715"/>
                    <a:pt x="158976" y="258715"/>
                  </a:cubicBezTo>
                  <a:lnTo>
                    <a:pt x="61331" y="258715"/>
                  </a:lnTo>
                  <a:lnTo>
                    <a:pt x="24209" y="548829"/>
                  </a:lnTo>
                  <a:lnTo>
                    <a:pt x="568116" y="548829"/>
                  </a:lnTo>
                  <a:lnTo>
                    <a:pt x="536643" y="258715"/>
                  </a:lnTo>
                  <a:lnTo>
                    <a:pt x="438998" y="258715"/>
                  </a:lnTo>
                  <a:cubicBezTo>
                    <a:pt x="432543" y="258715"/>
                    <a:pt x="428508" y="253879"/>
                    <a:pt x="428508" y="247432"/>
                  </a:cubicBezTo>
                  <a:cubicBezTo>
                    <a:pt x="428508" y="241791"/>
                    <a:pt x="432543" y="236956"/>
                    <a:pt x="438998" y="236956"/>
                  </a:cubicBezTo>
                  <a:lnTo>
                    <a:pt x="556011" y="236956"/>
                  </a:lnTo>
                  <a:lnTo>
                    <a:pt x="592325" y="569782"/>
                  </a:lnTo>
                  <a:lnTo>
                    <a:pt x="0" y="569782"/>
                  </a:lnTo>
                  <a:close/>
                  <a:moveTo>
                    <a:pt x="298560" y="66829"/>
                  </a:moveTo>
                  <a:cubicBezTo>
                    <a:pt x="267084" y="66829"/>
                    <a:pt x="241257" y="92634"/>
                    <a:pt x="241257" y="124891"/>
                  </a:cubicBezTo>
                  <a:cubicBezTo>
                    <a:pt x="241257" y="156341"/>
                    <a:pt x="267084" y="182146"/>
                    <a:pt x="298560" y="182146"/>
                  </a:cubicBezTo>
                  <a:cubicBezTo>
                    <a:pt x="330036" y="182146"/>
                    <a:pt x="355862" y="156341"/>
                    <a:pt x="355862" y="124891"/>
                  </a:cubicBezTo>
                  <a:cubicBezTo>
                    <a:pt x="355862" y="92634"/>
                    <a:pt x="330036" y="66829"/>
                    <a:pt x="298560" y="66829"/>
                  </a:cubicBezTo>
                  <a:close/>
                  <a:moveTo>
                    <a:pt x="298560" y="45862"/>
                  </a:moveTo>
                  <a:cubicBezTo>
                    <a:pt x="342142" y="45862"/>
                    <a:pt x="377653" y="81344"/>
                    <a:pt x="377653" y="124891"/>
                  </a:cubicBezTo>
                  <a:cubicBezTo>
                    <a:pt x="377653" y="168437"/>
                    <a:pt x="342142" y="203919"/>
                    <a:pt x="298560" y="203919"/>
                  </a:cubicBezTo>
                  <a:cubicBezTo>
                    <a:pt x="254977" y="203919"/>
                    <a:pt x="219466" y="168437"/>
                    <a:pt x="219466" y="124891"/>
                  </a:cubicBezTo>
                  <a:cubicBezTo>
                    <a:pt x="219466" y="81344"/>
                    <a:pt x="254977" y="45862"/>
                    <a:pt x="298560" y="45862"/>
                  </a:cubicBezTo>
                  <a:close/>
                  <a:moveTo>
                    <a:pt x="298624" y="21759"/>
                  </a:moveTo>
                  <a:cubicBezTo>
                    <a:pt x="235670" y="21759"/>
                    <a:pt x="200964" y="50770"/>
                    <a:pt x="192893" y="111211"/>
                  </a:cubicBezTo>
                  <a:cubicBezTo>
                    <a:pt x="190472" y="132164"/>
                    <a:pt x="191279" y="154729"/>
                    <a:pt x="196122" y="178099"/>
                  </a:cubicBezTo>
                  <a:cubicBezTo>
                    <a:pt x="220335" y="293340"/>
                    <a:pt x="279253" y="366675"/>
                    <a:pt x="298624" y="389240"/>
                  </a:cubicBezTo>
                  <a:cubicBezTo>
                    <a:pt x="318801" y="366675"/>
                    <a:pt x="376913" y="294146"/>
                    <a:pt x="401126" y="178099"/>
                  </a:cubicBezTo>
                  <a:cubicBezTo>
                    <a:pt x="405968" y="154729"/>
                    <a:pt x="407582" y="132164"/>
                    <a:pt x="404354" y="111211"/>
                  </a:cubicBezTo>
                  <a:cubicBezTo>
                    <a:pt x="396283" y="50770"/>
                    <a:pt x="362385" y="21759"/>
                    <a:pt x="298624" y="21759"/>
                  </a:cubicBezTo>
                  <a:close/>
                  <a:moveTo>
                    <a:pt x="298624" y="0"/>
                  </a:moveTo>
                  <a:cubicBezTo>
                    <a:pt x="372877" y="0"/>
                    <a:pt x="416461" y="37876"/>
                    <a:pt x="426146" y="107988"/>
                  </a:cubicBezTo>
                  <a:cubicBezTo>
                    <a:pt x="428567" y="131358"/>
                    <a:pt x="427760" y="156341"/>
                    <a:pt x="422110" y="182935"/>
                  </a:cubicBezTo>
                  <a:cubicBezTo>
                    <a:pt x="394669" y="311070"/>
                    <a:pt x="329293" y="388434"/>
                    <a:pt x="309923" y="408581"/>
                  </a:cubicBezTo>
                  <a:cubicBezTo>
                    <a:pt x="309923" y="409387"/>
                    <a:pt x="309923" y="409387"/>
                    <a:pt x="309923" y="409387"/>
                  </a:cubicBezTo>
                  <a:cubicBezTo>
                    <a:pt x="311537" y="414222"/>
                    <a:pt x="309923" y="419863"/>
                    <a:pt x="304273" y="423087"/>
                  </a:cubicBezTo>
                  <a:cubicBezTo>
                    <a:pt x="301045" y="424699"/>
                    <a:pt x="297009" y="427116"/>
                    <a:pt x="293781" y="428728"/>
                  </a:cubicBezTo>
                  <a:cubicBezTo>
                    <a:pt x="291360" y="430340"/>
                    <a:pt x="289745" y="431951"/>
                    <a:pt x="288131" y="432757"/>
                  </a:cubicBezTo>
                  <a:cubicBezTo>
                    <a:pt x="285710" y="434369"/>
                    <a:pt x="283289" y="435175"/>
                    <a:pt x="281674" y="435175"/>
                  </a:cubicBezTo>
                  <a:cubicBezTo>
                    <a:pt x="278446" y="435175"/>
                    <a:pt x="275218" y="433563"/>
                    <a:pt x="272796" y="431146"/>
                  </a:cubicBezTo>
                  <a:cubicBezTo>
                    <a:pt x="269568" y="426310"/>
                    <a:pt x="270375" y="419057"/>
                    <a:pt x="275218" y="415834"/>
                  </a:cubicBezTo>
                  <a:cubicBezTo>
                    <a:pt x="277639" y="414222"/>
                    <a:pt x="280060" y="412610"/>
                    <a:pt x="281674" y="410999"/>
                  </a:cubicBezTo>
                  <a:cubicBezTo>
                    <a:pt x="283289" y="410193"/>
                    <a:pt x="284903" y="409387"/>
                    <a:pt x="286517" y="408581"/>
                  </a:cubicBezTo>
                  <a:cubicBezTo>
                    <a:pt x="266339" y="386822"/>
                    <a:pt x="201771" y="310264"/>
                    <a:pt x="175137" y="182935"/>
                  </a:cubicBezTo>
                  <a:cubicBezTo>
                    <a:pt x="169487" y="156341"/>
                    <a:pt x="168680" y="131358"/>
                    <a:pt x="171908" y="107988"/>
                  </a:cubicBezTo>
                  <a:cubicBezTo>
                    <a:pt x="180787" y="37876"/>
                    <a:pt x="225177" y="0"/>
                    <a:pt x="2986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personal-card_16706"/>
            <p:cNvSpPr>
              <a:spLocks noChangeAspect="1"/>
            </p:cNvSpPr>
            <p:nvPr/>
          </p:nvSpPr>
          <p:spPr bwMode="auto">
            <a:xfrm>
              <a:off x="3754016" y="2080106"/>
              <a:ext cx="609685" cy="406267"/>
            </a:xfrm>
            <a:custGeom>
              <a:avLst/>
              <a:gdLst>
                <a:gd name="connsiteX0" fmla="*/ 317806 w 607639"/>
                <a:gd name="connsiteY0" fmla="*/ 306818 h 404904"/>
                <a:gd name="connsiteX1" fmla="*/ 529121 w 607639"/>
                <a:gd name="connsiteY1" fmla="*/ 306818 h 404904"/>
                <a:gd name="connsiteX2" fmla="*/ 539826 w 607639"/>
                <a:gd name="connsiteY2" fmla="*/ 317365 h 404904"/>
                <a:gd name="connsiteX3" fmla="*/ 529121 w 607639"/>
                <a:gd name="connsiteY3" fmla="*/ 328058 h 404904"/>
                <a:gd name="connsiteX4" fmla="*/ 317806 w 607639"/>
                <a:gd name="connsiteY4" fmla="*/ 328058 h 404904"/>
                <a:gd name="connsiteX5" fmla="*/ 307101 w 607639"/>
                <a:gd name="connsiteY5" fmla="*/ 317365 h 404904"/>
                <a:gd name="connsiteX6" fmla="*/ 317806 w 607639"/>
                <a:gd name="connsiteY6" fmla="*/ 306818 h 404904"/>
                <a:gd name="connsiteX7" fmla="*/ 317806 w 607639"/>
                <a:gd name="connsiteY7" fmla="*/ 246626 h 404904"/>
                <a:gd name="connsiteX8" fmla="*/ 529121 w 607639"/>
                <a:gd name="connsiteY8" fmla="*/ 246626 h 404904"/>
                <a:gd name="connsiteX9" fmla="*/ 539826 w 607639"/>
                <a:gd name="connsiteY9" fmla="*/ 257317 h 404904"/>
                <a:gd name="connsiteX10" fmla="*/ 529121 w 607639"/>
                <a:gd name="connsiteY10" fmla="*/ 268007 h 404904"/>
                <a:gd name="connsiteX11" fmla="*/ 317806 w 607639"/>
                <a:gd name="connsiteY11" fmla="*/ 268007 h 404904"/>
                <a:gd name="connsiteX12" fmla="*/ 307101 w 607639"/>
                <a:gd name="connsiteY12" fmla="*/ 257317 h 404904"/>
                <a:gd name="connsiteX13" fmla="*/ 317806 w 607639"/>
                <a:gd name="connsiteY13" fmla="*/ 246626 h 404904"/>
                <a:gd name="connsiteX14" fmla="*/ 181279 w 607639"/>
                <a:gd name="connsiteY14" fmla="*/ 218467 h 404904"/>
                <a:gd name="connsiteX15" fmla="*/ 141093 w 607639"/>
                <a:gd name="connsiteY15" fmla="*/ 225498 h 404904"/>
                <a:gd name="connsiteX16" fmla="*/ 101640 w 607639"/>
                <a:gd name="connsiteY16" fmla="*/ 242487 h 404904"/>
                <a:gd name="connsiteX17" fmla="*/ 101640 w 607639"/>
                <a:gd name="connsiteY17" fmla="*/ 281740 h 404904"/>
                <a:gd name="connsiteX18" fmla="*/ 141973 w 607639"/>
                <a:gd name="connsiteY18" fmla="*/ 317477 h 404904"/>
                <a:gd name="connsiteX19" fmla="*/ 220732 w 607639"/>
                <a:gd name="connsiteY19" fmla="*/ 317477 h 404904"/>
                <a:gd name="connsiteX20" fmla="*/ 261065 w 607639"/>
                <a:gd name="connsiteY20" fmla="*/ 282325 h 404904"/>
                <a:gd name="connsiteX21" fmla="*/ 261065 w 607639"/>
                <a:gd name="connsiteY21" fmla="*/ 243513 h 404904"/>
                <a:gd name="connsiteX22" fmla="*/ 222639 w 607639"/>
                <a:gd name="connsiteY22" fmla="*/ 226083 h 404904"/>
                <a:gd name="connsiteX23" fmla="*/ 181279 w 607639"/>
                <a:gd name="connsiteY23" fmla="*/ 218467 h 404904"/>
                <a:gd name="connsiteX24" fmla="*/ 181279 w 607639"/>
                <a:gd name="connsiteY24" fmla="*/ 197230 h 404904"/>
                <a:gd name="connsiteX25" fmla="*/ 231586 w 607639"/>
                <a:gd name="connsiteY25" fmla="*/ 206750 h 404904"/>
                <a:gd name="connsiteX26" fmla="*/ 276025 w 607639"/>
                <a:gd name="connsiteY26" fmla="*/ 227109 h 404904"/>
                <a:gd name="connsiteX27" fmla="*/ 282185 w 607639"/>
                <a:gd name="connsiteY27" fmla="*/ 236629 h 404904"/>
                <a:gd name="connsiteX28" fmla="*/ 282185 w 607639"/>
                <a:gd name="connsiteY28" fmla="*/ 282325 h 404904"/>
                <a:gd name="connsiteX29" fmla="*/ 220732 w 607639"/>
                <a:gd name="connsiteY29" fmla="*/ 338714 h 404904"/>
                <a:gd name="connsiteX30" fmla="*/ 141826 w 607639"/>
                <a:gd name="connsiteY30" fmla="*/ 338714 h 404904"/>
                <a:gd name="connsiteX31" fmla="*/ 80374 w 607639"/>
                <a:gd name="connsiteY31" fmla="*/ 281740 h 404904"/>
                <a:gd name="connsiteX32" fmla="*/ 80374 w 607639"/>
                <a:gd name="connsiteY32" fmla="*/ 235457 h 404904"/>
                <a:gd name="connsiteX33" fmla="*/ 86827 w 607639"/>
                <a:gd name="connsiteY33" fmla="*/ 225790 h 404904"/>
                <a:gd name="connsiteX34" fmla="*/ 132587 w 607639"/>
                <a:gd name="connsiteY34" fmla="*/ 206018 h 404904"/>
                <a:gd name="connsiteX35" fmla="*/ 181279 w 607639"/>
                <a:gd name="connsiteY35" fmla="*/ 197230 h 404904"/>
                <a:gd name="connsiteX36" fmla="*/ 317806 w 607639"/>
                <a:gd name="connsiteY36" fmla="*/ 186575 h 404904"/>
                <a:gd name="connsiteX37" fmla="*/ 529121 w 607639"/>
                <a:gd name="connsiteY37" fmla="*/ 186575 h 404904"/>
                <a:gd name="connsiteX38" fmla="*/ 539826 w 607639"/>
                <a:gd name="connsiteY38" fmla="*/ 197268 h 404904"/>
                <a:gd name="connsiteX39" fmla="*/ 529121 w 607639"/>
                <a:gd name="connsiteY39" fmla="*/ 207815 h 404904"/>
                <a:gd name="connsiteX40" fmla="*/ 317806 w 607639"/>
                <a:gd name="connsiteY40" fmla="*/ 207815 h 404904"/>
                <a:gd name="connsiteX41" fmla="*/ 307101 w 607639"/>
                <a:gd name="connsiteY41" fmla="*/ 197268 h 404904"/>
                <a:gd name="connsiteX42" fmla="*/ 317806 w 607639"/>
                <a:gd name="connsiteY42" fmla="*/ 186575 h 404904"/>
                <a:gd name="connsiteX43" fmla="*/ 338335 w 607639"/>
                <a:gd name="connsiteY43" fmla="*/ 93287 h 404904"/>
                <a:gd name="connsiteX44" fmla="*/ 495249 w 607639"/>
                <a:gd name="connsiteY44" fmla="*/ 93287 h 404904"/>
                <a:gd name="connsiteX45" fmla="*/ 505954 w 607639"/>
                <a:gd name="connsiteY45" fmla="*/ 103834 h 404904"/>
                <a:gd name="connsiteX46" fmla="*/ 495249 w 607639"/>
                <a:gd name="connsiteY46" fmla="*/ 114527 h 404904"/>
                <a:gd name="connsiteX47" fmla="*/ 338335 w 607639"/>
                <a:gd name="connsiteY47" fmla="*/ 114527 h 404904"/>
                <a:gd name="connsiteX48" fmla="*/ 327776 w 607639"/>
                <a:gd name="connsiteY48" fmla="*/ 103834 h 404904"/>
                <a:gd name="connsiteX49" fmla="*/ 338335 w 607639"/>
                <a:gd name="connsiteY49" fmla="*/ 93287 h 404904"/>
                <a:gd name="connsiteX50" fmla="*/ 181279 w 607639"/>
                <a:gd name="connsiteY50" fmla="*/ 76903 h 404904"/>
                <a:gd name="connsiteX51" fmla="*/ 137706 w 607639"/>
                <a:gd name="connsiteY51" fmla="*/ 120528 h 404904"/>
                <a:gd name="connsiteX52" fmla="*/ 181279 w 607639"/>
                <a:gd name="connsiteY52" fmla="*/ 164007 h 404904"/>
                <a:gd name="connsiteX53" fmla="*/ 225000 w 607639"/>
                <a:gd name="connsiteY53" fmla="*/ 120528 h 404904"/>
                <a:gd name="connsiteX54" fmla="*/ 181279 w 607639"/>
                <a:gd name="connsiteY54" fmla="*/ 76903 h 404904"/>
                <a:gd name="connsiteX55" fmla="*/ 181279 w 607639"/>
                <a:gd name="connsiteY55" fmla="*/ 55676 h 404904"/>
                <a:gd name="connsiteX56" fmla="*/ 246273 w 607639"/>
                <a:gd name="connsiteY56" fmla="*/ 120528 h 404904"/>
                <a:gd name="connsiteX57" fmla="*/ 181279 w 607639"/>
                <a:gd name="connsiteY57" fmla="*/ 185234 h 404904"/>
                <a:gd name="connsiteX58" fmla="*/ 116433 w 607639"/>
                <a:gd name="connsiteY58" fmla="*/ 120528 h 404904"/>
                <a:gd name="connsiteX59" fmla="*/ 181279 w 607639"/>
                <a:gd name="connsiteY59" fmla="*/ 55676 h 404904"/>
                <a:gd name="connsiteX60" fmla="*/ 117040 w 607639"/>
                <a:gd name="connsiteY60" fmla="*/ 21234 h 404904"/>
                <a:gd name="connsiteX61" fmla="*/ 21266 w 607639"/>
                <a:gd name="connsiteY61" fmla="*/ 116858 h 404904"/>
                <a:gd name="connsiteX62" fmla="*/ 21266 w 607639"/>
                <a:gd name="connsiteY62" fmla="*/ 288046 h 404904"/>
                <a:gd name="connsiteX63" fmla="*/ 117040 w 607639"/>
                <a:gd name="connsiteY63" fmla="*/ 383670 h 404904"/>
                <a:gd name="connsiteX64" fmla="*/ 490746 w 607639"/>
                <a:gd name="connsiteY64" fmla="*/ 383670 h 404904"/>
                <a:gd name="connsiteX65" fmla="*/ 586373 w 607639"/>
                <a:gd name="connsiteY65" fmla="*/ 288046 h 404904"/>
                <a:gd name="connsiteX66" fmla="*/ 586373 w 607639"/>
                <a:gd name="connsiteY66" fmla="*/ 116858 h 404904"/>
                <a:gd name="connsiteX67" fmla="*/ 490746 w 607639"/>
                <a:gd name="connsiteY67" fmla="*/ 21234 h 404904"/>
                <a:gd name="connsiteX68" fmla="*/ 117040 w 607639"/>
                <a:gd name="connsiteY68" fmla="*/ 0 h 404904"/>
                <a:gd name="connsiteX69" fmla="*/ 490746 w 607639"/>
                <a:gd name="connsiteY69" fmla="*/ 0 h 404904"/>
                <a:gd name="connsiteX70" fmla="*/ 607639 w 607639"/>
                <a:gd name="connsiteY70" fmla="*/ 116858 h 404904"/>
                <a:gd name="connsiteX71" fmla="*/ 607639 w 607639"/>
                <a:gd name="connsiteY71" fmla="*/ 288046 h 404904"/>
                <a:gd name="connsiteX72" fmla="*/ 490746 w 607639"/>
                <a:gd name="connsiteY72" fmla="*/ 404904 h 404904"/>
                <a:gd name="connsiteX73" fmla="*/ 117040 w 607639"/>
                <a:gd name="connsiteY73" fmla="*/ 404904 h 404904"/>
                <a:gd name="connsiteX74" fmla="*/ 0 w 607639"/>
                <a:gd name="connsiteY74" fmla="*/ 288046 h 404904"/>
                <a:gd name="connsiteX75" fmla="*/ 0 w 607639"/>
                <a:gd name="connsiteY75" fmla="*/ 116858 h 404904"/>
                <a:gd name="connsiteX76" fmla="*/ 117040 w 607639"/>
                <a:gd name="connsiteY76" fmla="*/ 0 h 4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07639" h="404904">
                  <a:moveTo>
                    <a:pt x="317806" y="306818"/>
                  </a:moveTo>
                  <a:lnTo>
                    <a:pt x="529121" y="306818"/>
                  </a:lnTo>
                  <a:cubicBezTo>
                    <a:pt x="535134" y="306818"/>
                    <a:pt x="539826" y="311505"/>
                    <a:pt x="539826" y="317365"/>
                  </a:cubicBezTo>
                  <a:cubicBezTo>
                    <a:pt x="539826" y="323371"/>
                    <a:pt x="534987" y="328058"/>
                    <a:pt x="529121" y="328058"/>
                  </a:cubicBezTo>
                  <a:lnTo>
                    <a:pt x="317806" y="328058"/>
                  </a:lnTo>
                  <a:cubicBezTo>
                    <a:pt x="311941" y="328058"/>
                    <a:pt x="307101" y="323371"/>
                    <a:pt x="307101" y="317365"/>
                  </a:cubicBezTo>
                  <a:cubicBezTo>
                    <a:pt x="307101" y="311505"/>
                    <a:pt x="311941" y="306818"/>
                    <a:pt x="317806" y="306818"/>
                  </a:cubicBezTo>
                  <a:close/>
                  <a:moveTo>
                    <a:pt x="317806" y="246626"/>
                  </a:moveTo>
                  <a:lnTo>
                    <a:pt x="529121" y="246626"/>
                  </a:lnTo>
                  <a:cubicBezTo>
                    <a:pt x="535134" y="246626"/>
                    <a:pt x="539826" y="251459"/>
                    <a:pt x="539826" y="257317"/>
                  </a:cubicBezTo>
                  <a:cubicBezTo>
                    <a:pt x="539826" y="263174"/>
                    <a:pt x="534987" y="268007"/>
                    <a:pt x="529121" y="268007"/>
                  </a:cubicBezTo>
                  <a:lnTo>
                    <a:pt x="317806" y="268007"/>
                  </a:lnTo>
                  <a:cubicBezTo>
                    <a:pt x="311941" y="268007"/>
                    <a:pt x="307101" y="263174"/>
                    <a:pt x="307101" y="257317"/>
                  </a:cubicBezTo>
                  <a:cubicBezTo>
                    <a:pt x="307101" y="251459"/>
                    <a:pt x="311941" y="246626"/>
                    <a:pt x="317806" y="246626"/>
                  </a:cubicBezTo>
                  <a:close/>
                  <a:moveTo>
                    <a:pt x="181279" y="218467"/>
                  </a:moveTo>
                  <a:cubicBezTo>
                    <a:pt x="166026" y="218467"/>
                    <a:pt x="151653" y="220957"/>
                    <a:pt x="141093" y="225498"/>
                  </a:cubicBezTo>
                  <a:lnTo>
                    <a:pt x="101640" y="242487"/>
                  </a:lnTo>
                  <a:lnTo>
                    <a:pt x="101640" y="281740"/>
                  </a:lnTo>
                  <a:cubicBezTo>
                    <a:pt x="101640" y="301366"/>
                    <a:pt x="119680" y="317477"/>
                    <a:pt x="141973" y="317477"/>
                  </a:cubicBezTo>
                  <a:lnTo>
                    <a:pt x="220732" y="317477"/>
                  </a:lnTo>
                  <a:cubicBezTo>
                    <a:pt x="242879" y="317477"/>
                    <a:pt x="261065" y="301659"/>
                    <a:pt x="261065" y="282325"/>
                  </a:cubicBezTo>
                  <a:lnTo>
                    <a:pt x="261065" y="243513"/>
                  </a:lnTo>
                  <a:lnTo>
                    <a:pt x="222639" y="226083"/>
                  </a:lnTo>
                  <a:cubicBezTo>
                    <a:pt x="212079" y="221250"/>
                    <a:pt x="196973" y="218467"/>
                    <a:pt x="181279" y="218467"/>
                  </a:cubicBezTo>
                  <a:close/>
                  <a:moveTo>
                    <a:pt x="181279" y="197230"/>
                  </a:moveTo>
                  <a:cubicBezTo>
                    <a:pt x="200199" y="197230"/>
                    <a:pt x="218092" y="200599"/>
                    <a:pt x="231586" y="206750"/>
                  </a:cubicBezTo>
                  <a:lnTo>
                    <a:pt x="276025" y="227109"/>
                  </a:lnTo>
                  <a:cubicBezTo>
                    <a:pt x="279838" y="228720"/>
                    <a:pt x="282332" y="232528"/>
                    <a:pt x="282185" y="236629"/>
                  </a:cubicBezTo>
                  <a:lnTo>
                    <a:pt x="282185" y="282325"/>
                  </a:lnTo>
                  <a:cubicBezTo>
                    <a:pt x="282185" y="313376"/>
                    <a:pt x="254612" y="338714"/>
                    <a:pt x="220732" y="338714"/>
                  </a:cubicBezTo>
                  <a:lnTo>
                    <a:pt x="141826" y="338714"/>
                  </a:lnTo>
                  <a:cubicBezTo>
                    <a:pt x="107947" y="338714"/>
                    <a:pt x="80374" y="313083"/>
                    <a:pt x="80374" y="281740"/>
                  </a:cubicBezTo>
                  <a:lnTo>
                    <a:pt x="80374" y="235457"/>
                  </a:lnTo>
                  <a:cubicBezTo>
                    <a:pt x="80374" y="231356"/>
                    <a:pt x="82867" y="227402"/>
                    <a:pt x="86827" y="225790"/>
                  </a:cubicBezTo>
                  <a:lnTo>
                    <a:pt x="132587" y="206018"/>
                  </a:lnTo>
                  <a:cubicBezTo>
                    <a:pt x="145933" y="200306"/>
                    <a:pt x="163240" y="197230"/>
                    <a:pt x="181279" y="197230"/>
                  </a:cubicBezTo>
                  <a:close/>
                  <a:moveTo>
                    <a:pt x="317806" y="186575"/>
                  </a:moveTo>
                  <a:lnTo>
                    <a:pt x="529121" y="186575"/>
                  </a:lnTo>
                  <a:cubicBezTo>
                    <a:pt x="535134" y="186575"/>
                    <a:pt x="539826" y="191262"/>
                    <a:pt x="539826" y="197268"/>
                  </a:cubicBezTo>
                  <a:cubicBezTo>
                    <a:pt x="539826" y="203128"/>
                    <a:pt x="534987" y="207815"/>
                    <a:pt x="529121" y="207815"/>
                  </a:cubicBezTo>
                  <a:lnTo>
                    <a:pt x="317806" y="207815"/>
                  </a:lnTo>
                  <a:cubicBezTo>
                    <a:pt x="311941" y="207815"/>
                    <a:pt x="307101" y="203128"/>
                    <a:pt x="307101" y="197268"/>
                  </a:cubicBezTo>
                  <a:cubicBezTo>
                    <a:pt x="307101" y="191262"/>
                    <a:pt x="311941" y="186575"/>
                    <a:pt x="317806" y="186575"/>
                  </a:cubicBezTo>
                  <a:close/>
                  <a:moveTo>
                    <a:pt x="338335" y="93287"/>
                  </a:moveTo>
                  <a:lnTo>
                    <a:pt x="495249" y="93287"/>
                  </a:lnTo>
                  <a:cubicBezTo>
                    <a:pt x="501115" y="93287"/>
                    <a:pt x="505954" y="97974"/>
                    <a:pt x="505954" y="103834"/>
                  </a:cubicBezTo>
                  <a:cubicBezTo>
                    <a:pt x="505954" y="109693"/>
                    <a:pt x="501115" y="114527"/>
                    <a:pt x="495249" y="114527"/>
                  </a:cubicBezTo>
                  <a:lnTo>
                    <a:pt x="338335" y="114527"/>
                  </a:lnTo>
                  <a:cubicBezTo>
                    <a:pt x="332469" y="114527"/>
                    <a:pt x="327776" y="109693"/>
                    <a:pt x="327776" y="103834"/>
                  </a:cubicBezTo>
                  <a:cubicBezTo>
                    <a:pt x="327776" y="97974"/>
                    <a:pt x="332469" y="93287"/>
                    <a:pt x="338335" y="93287"/>
                  </a:cubicBezTo>
                  <a:close/>
                  <a:moveTo>
                    <a:pt x="181279" y="76903"/>
                  </a:moveTo>
                  <a:cubicBezTo>
                    <a:pt x="157219" y="76903"/>
                    <a:pt x="137706" y="96520"/>
                    <a:pt x="137706" y="120528"/>
                  </a:cubicBezTo>
                  <a:cubicBezTo>
                    <a:pt x="137706" y="144537"/>
                    <a:pt x="157219" y="164007"/>
                    <a:pt x="181279" y="164007"/>
                  </a:cubicBezTo>
                  <a:cubicBezTo>
                    <a:pt x="205340" y="164007"/>
                    <a:pt x="225000" y="144537"/>
                    <a:pt x="225000" y="120528"/>
                  </a:cubicBezTo>
                  <a:cubicBezTo>
                    <a:pt x="225000" y="96520"/>
                    <a:pt x="205340" y="76903"/>
                    <a:pt x="181279" y="76903"/>
                  </a:cubicBezTo>
                  <a:close/>
                  <a:moveTo>
                    <a:pt x="181279" y="55676"/>
                  </a:moveTo>
                  <a:cubicBezTo>
                    <a:pt x="217077" y="55676"/>
                    <a:pt x="246273" y="84808"/>
                    <a:pt x="246273" y="120528"/>
                  </a:cubicBezTo>
                  <a:cubicBezTo>
                    <a:pt x="246273" y="156248"/>
                    <a:pt x="217077" y="185234"/>
                    <a:pt x="181279" y="185234"/>
                  </a:cubicBezTo>
                  <a:cubicBezTo>
                    <a:pt x="145482" y="185234"/>
                    <a:pt x="116433" y="156248"/>
                    <a:pt x="116433" y="120528"/>
                  </a:cubicBezTo>
                  <a:cubicBezTo>
                    <a:pt x="116433" y="84808"/>
                    <a:pt x="145482" y="55676"/>
                    <a:pt x="181279" y="55676"/>
                  </a:cubicBezTo>
                  <a:close/>
                  <a:moveTo>
                    <a:pt x="117040" y="21234"/>
                  </a:moveTo>
                  <a:cubicBezTo>
                    <a:pt x="64240" y="21234"/>
                    <a:pt x="21266" y="64140"/>
                    <a:pt x="21266" y="116858"/>
                  </a:cubicBezTo>
                  <a:lnTo>
                    <a:pt x="21266" y="288046"/>
                  </a:lnTo>
                  <a:cubicBezTo>
                    <a:pt x="21266" y="340764"/>
                    <a:pt x="64240" y="383670"/>
                    <a:pt x="117040" y="383670"/>
                  </a:cubicBezTo>
                  <a:lnTo>
                    <a:pt x="490746" y="383670"/>
                  </a:lnTo>
                  <a:cubicBezTo>
                    <a:pt x="543546" y="383670"/>
                    <a:pt x="586373" y="340764"/>
                    <a:pt x="586373" y="288046"/>
                  </a:cubicBezTo>
                  <a:cubicBezTo>
                    <a:pt x="586373" y="288046"/>
                    <a:pt x="586373" y="116858"/>
                    <a:pt x="586373" y="116858"/>
                  </a:cubicBezTo>
                  <a:cubicBezTo>
                    <a:pt x="586373" y="64140"/>
                    <a:pt x="543546" y="21234"/>
                    <a:pt x="490746" y="21234"/>
                  </a:cubicBezTo>
                  <a:close/>
                  <a:moveTo>
                    <a:pt x="117040" y="0"/>
                  </a:moveTo>
                  <a:lnTo>
                    <a:pt x="490746" y="0"/>
                  </a:lnTo>
                  <a:cubicBezTo>
                    <a:pt x="555279" y="0"/>
                    <a:pt x="607639" y="52425"/>
                    <a:pt x="607639" y="116858"/>
                  </a:cubicBezTo>
                  <a:lnTo>
                    <a:pt x="607639" y="288046"/>
                  </a:lnTo>
                  <a:cubicBezTo>
                    <a:pt x="607639" y="352479"/>
                    <a:pt x="555279" y="404904"/>
                    <a:pt x="490746" y="404904"/>
                  </a:cubicBezTo>
                  <a:lnTo>
                    <a:pt x="117040" y="404904"/>
                  </a:lnTo>
                  <a:cubicBezTo>
                    <a:pt x="52506" y="404904"/>
                    <a:pt x="0" y="352479"/>
                    <a:pt x="0" y="288046"/>
                  </a:cubicBezTo>
                  <a:lnTo>
                    <a:pt x="0" y="116858"/>
                  </a:lnTo>
                  <a:cubicBezTo>
                    <a:pt x="0" y="52425"/>
                    <a:pt x="52506" y="0"/>
                    <a:pt x="1170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vertical-bars_87155"/>
            <p:cNvSpPr>
              <a:spLocks noChangeAspect="1"/>
            </p:cNvSpPr>
            <p:nvPr/>
          </p:nvSpPr>
          <p:spPr bwMode="auto">
            <a:xfrm>
              <a:off x="6243008" y="2009623"/>
              <a:ext cx="435321" cy="540082"/>
            </a:xfrm>
            <a:custGeom>
              <a:avLst/>
              <a:gdLst>
                <a:gd name="T0" fmla="*/ 3193 w 3193"/>
                <a:gd name="T1" fmla="*/ 1895 h 3967"/>
                <a:gd name="T2" fmla="*/ 3093 w 3193"/>
                <a:gd name="T3" fmla="*/ 1528 h 3967"/>
                <a:gd name="T4" fmla="*/ 200 w 3193"/>
                <a:gd name="T5" fmla="*/ 1528 h 3967"/>
                <a:gd name="T6" fmla="*/ 1200 w 3193"/>
                <a:gd name="T7" fmla="*/ 516 h 3967"/>
                <a:gd name="T8" fmla="*/ 543 w 3193"/>
                <a:gd name="T9" fmla="*/ 1027 h 3967"/>
                <a:gd name="T10" fmla="*/ 543 w 3193"/>
                <a:gd name="T11" fmla="*/ 1227 h 3967"/>
                <a:gd name="T12" fmla="*/ 1300 w 3193"/>
                <a:gd name="T13" fmla="*/ 1227 h 3967"/>
                <a:gd name="T14" fmla="*/ 1944 w 3193"/>
                <a:gd name="T15" fmla="*/ 1127 h 3967"/>
                <a:gd name="T16" fmla="*/ 1844 w 3193"/>
                <a:gd name="T17" fmla="*/ 316 h 3967"/>
                <a:gd name="T18" fmla="*/ 1300 w 3193"/>
                <a:gd name="T19" fmla="*/ 316 h 3967"/>
                <a:gd name="T20" fmla="*/ 200 w 3193"/>
                <a:gd name="T21" fmla="*/ 100 h 3967"/>
                <a:gd name="T22" fmla="*/ 0 w 3193"/>
                <a:gd name="T23" fmla="*/ 100 h 3967"/>
                <a:gd name="T24" fmla="*/ 0 w 3193"/>
                <a:gd name="T25" fmla="*/ 1628 h 3967"/>
                <a:gd name="T26" fmla="*/ 0 w 3193"/>
                <a:gd name="T27" fmla="*/ 2339 h 3967"/>
                <a:gd name="T28" fmla="*/ 0 w 3193"/>
                <a:gd name="T29" fmla="*/ 3551 h 3967"/>
                <a:gd name="T30" fmla="*/ 100 w 3193"/>
                <a:gd name="T31" fmla="*/ 3967 h 3967"/>
                <a:gd name="T32" fmla="*/ 200 w 3193"/>
                <a:gd name="T33" fmla="*/ 3651 h 3967"/>
                <a:gd name="T34" fmla="*/ 2469 w 3193"/>
                <a:gd name="T35" fmla="*/ 3651 h 3967"/>
                <a:gd name="T36" fmla="*/ 3193 w 3193"/>
                <a:gd name="T37" fmla="*/ 3551 h 3967"/>
                <a:gd name="T38" fmla="*/ 3093 w 3193"/>
                <a:gd name="T39" fmla="*/ 2740 h 3967"/>
                <a:gd name="T40" fmla="*/ 2369 w 3193"/>
                <a:gd name="T41" fmla="*/ 2840 h 3967"/>
                <a:gd name="T42" fmla="*/ 200 w 3193"/>
                <a:gd name="T43" fmla="*/ 3451 h 3967"/>
                <a:gd name="T44" fmla="*/ 1956 w 3193"/>
                <a:gd name="T45" fmla="*/ 2940 h 3967"/>
                <a:gd name="T46" fmla="*/ 1956 w 3193"/>
                <a:gd name="T47" fmla="*/ 2740 h 3967"/>
                <a:gd name="T48" fmla="*/ 200 w 3193"/>
                <a:gd name="T49" fmla="*/ 2439 h 3967"/>
                <a:gd name="T50" fmla="*/ 1844 w 3193"/>
                <a:gd name="T51" fmla="*/ 2439 h 3967"/>
                <a:gd name="T52" fmla="*/ 3193 w 3193"/>
                <a:gd name="T53" fmla="*/ 2339 h 3967"/>
                <a:gd name="T54" fmla="*/ 1944 w 3193"/>
                <a:gd name="T55" fmla="*/ 2239 h 3967"/>
                <a:gd name="T56" fmla="*/ 2993 w 3193"/>
                <a:gd name="T57" fmla="*/ 1728 h 3967"/>
                <a:gd name="T58" fmla="*/ 3093 w 3193"/>
                <a:gd name="T59" fmla="*/ 1995 h 3967"/>
                <a:gd name="T60" fmla="*/ 1400 w 3193"/>
                <a:gd name="T61" fmla="*/ 1027 h 3967"/>
                <a:gd name="T62" fmla="*/ 1744 w 3193"/>
                <a:gd name="T63" fmla="*/ 516 h 3967"/>
                <a:gd name="T64" fmla="*/ 2993 w 3193"/>
                <a:gd name="T65" fmla="*/ 3451 h 3967"/>
                <a:gd name="T66" fmla="*/ 2569 w 3193"/>
                <a:gd name="T67" fmla="*/ 2940 h 3967"/>
                <a:gd name="T68" fmla="*/ 2993 w 3193"/>
                <a:gd name="T69" fmla="*/ 3451 h 3967"/>
                <a:gd name="T70" fmla="*/ 1744 w 3193"/>
                <a:gd name="T71" fmla="*/ 1728 h 3967"/>
                <a:gd name="T72" fmla="*/ 200 w 3193"/>
                <a:gd name="T73" fmla="*/ 2239 h 3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93" h="3967">
                  <a:moveTo>
                    <a:pt x="3093" y="1995"/>
                  </a:moveTo>
                  <a:cubicBezTo>
                    <a:pt x="3148" y="1995"/>
                    <a:pt x="3193" y="1951"/>
                    <a:pt x="3193" y="1895"/>
                  </a:cubicBezTo>
                  <a:lnTo>
                    <a:pt x="3193" y="1628"/>
                  </a:lnTo>
                  <a:cubicBezTo>
                    <a:pt x="3193" y="1573"/>
                    <a:pt x="3148" y="1528"/>
                    <a:pt x="3093" y="1528"/>
                  </a:cubicBezTo>
                  <a:lnTo>
                    <a:pt x="1844" y="1528"/>
                  </a:lnTo>
                  <a:lnTo>
                    <a:pt x="200" y="1528"/>
                  </a:lnTo>
                  <a:lnTo>
                    <a:pt x="200" y="516"/>
                  </a:lnTo>
                  <a:lnTo>
                    <a:pt x="1200" y="516"/>
                  </a:lnTo>
                  <a:lnTo>
                    <a:pt x="1200" y="1027"/>
                  </a:lnTo>
                  <a:lnTo>
                    <a:pt x="543" y="1027"/>
                  </a:lnTo>
                  <a:cubicBezTo>
                    <a:pt x="488" y="1027"/>
                    <a:pt x="443" y="1072"/>
                    <a:pt x="443" y="1127"/>
                  </a:cubicBezTo>
                  <a:cubicBezTo>
                    <a:pt x="443" y="1182"/>
                    <a:pt x="488" y="1227"/>
                    <a:pt x="543" y="1227"/>
                  </a:cubicBezTo>
                  <a:lnTo>
                    <a:pt x="1300" y="1227"/>
                  </a:lnTo>
                  <a:cubicBezTo>
                    <a:pt x="1300" y="1227"/>
                    <a:pt x="1300" y="1227"/>
                    <a:pt x="1300" y="1227"/>
                  </a:cubicBezTo>
                  <a:lnTo>
                    <a:pt x="1844" y="1227"/>
                  </a:lnTo>
                  <a:cubicBezTo>
                    <a:pt x="1899" y="1227"/>
                    <a:pt x="1944" y="1182"/>
                    <a:pt x="1944" y="1127"/>
                  </a:cubicBezTo>
                  <a:lnTo>
                    <a:pt x="1944" y="416"/>
                  </a:lnTo>
                  <a:cubicBezTo>
                    <a:pt x="1944" y="361"/>
                    <a:pt x="1899" y="316"/>
                    <a:pt x="1844" y="316"/>
                  </a:cubicBezTo>
                  <a:lnTo>
                    <a:pt x="1300" y="316"/>
                  </a:lnTo>
                  <a:lnTo>
                    <a:pt x="1300" y="316"/>
                  </a:lnTo>
                  <a:lnTo>
                    <a:pt x="200" y="316"/>
                  </a:lnTo>
                  <a:lnTo>
                    <a:pt x="200" y="100"/>
                  </a:lnTo>
                  <a:cubicBezTo>
                    <a:pt x="200" y="45"/>
                    <a:pt x="155" y="0"/>
                    <a:pt x="100" y="0"/>
                  </a:cubicBezTo>
                  <a:cubicBezTo>
                    <a:pt x="44" y="0"/>
                    <a:pt x="0" y="45"/>
                    <a:pt x="0" y="100"/>
                  </a:cubicBezTo>
                  <a:lnTo>
                    <a:pt x="0" y="1628"/>
                  </a:lnTo>
                  <a:lnTo>
                    <a:pt x="0" y="1628"/>
                  </a:lnTo>
                  <a:lnTo>
                    <a:pt x="0" y="2339"/>
                  </a:lnTo>
                  <a:lnTo>
                    <a:pt x="0" y="2339"/>
                  </a:lnTo>
                  <a:lnTo>
                    <a:pt x="0" y="2840"/>
                  </a:lnTo>
                  <a:lnTo>
                    <a:pt x="0" y="3551"/>
                  </a:lnTo>
                  <a:lnTo>
                    <a:pt x="0" y="3867"/>
                  </a:lnTo>
                  <a:cubicBezTo>
                    <a:pt x="0" y="3922"/>
                    <a:pt x="44" y="3967"/>
                    <a:pt x="100" y="3967"/>
                  </a:cubicBezTo>
                  <a:cubicBezTo>
                    <a:pt x="155" y="3967"/>
                    <a:pt x="200" y="3922"/>
                    <a:pt x="200" y="3867"/>
                  </a:cubicBezTo>
                  <a:lnTo>
                    <a:pt x="200" y="3651"/>
                  </a:lnTo>
                  <a:lnTo>
                    <a:pt x="2469" y="3651"/>
                  </a:lnTo>
                  <a:cubicBezTo>
                    <a:pt x="2469" y="3651"/>
                    <a:pt x="2469" y="3651"/>
                    <a:pt x="2469" y="3651"/>
                  </a:cubicBezTo>
                  <a:lnTo>
                    <a:pt x="3093" y="3651"/>
                  </a:lnTo>
                  <a:cubicBezTo>
                    <a:pt x="3148" y="3651"/>
                    <a:pt x="3193" y="3606"/>
                    <a:pt x="3193" y="3551"/>
                  </a:cubicBezTo>
                  <a:lnTo>
                    <a:pt x="3193" y="2840"/>
                  </a:lnTo>
                  <a:cubicBezTo>
                    <a:pt x="3193" y="2784"/>
                    <a:pt x="3148" y="2740"/>
                    <a:pt x="3093" y="2740"/>
                  </a:cubicBezTo>
                  <a:lnTo>
                    <a:pt x="2469" y="2740"/>
                  </a:lnTo>
                  <a:cubicBezTo>
                    <a:pt x="2413" y="2740"/>
                    <a:pt x="2369" y="2784"/>
                    <a:pt x="2369" y="2840"/>
                  </a:cubicBezTo>
                  <a:lnTo>
                    <a:pt x="2369" y="3451"/>
                  </a:lnTo>
                  <a:lnTo>
                    <a:pt x="200" y="3451"/>
                  </a:lnTo>
                  <a:lnTo>
                    <a:pt x="200" y="2940"/>
                  </a:lnTo>
                  <a:lnTo>
                    <a:pt x="1956" y="2940"/>
                  </a:lnTo>
                  <a:cubicBezTo>
                    <a:pt x="2012" y="2940"/>
                    <a:pt x="2056" y="2895"/>
                    <a:pt x="2056" y="2840"/>
                  </a:cubicBezTo>
                  <a:cubicBezTo>
                    <a:pt x="2056" y="2784"/>
                    <a:pt x="2012" y="2740"/>
                    <a:pt x="1956" y="2740"/>
                  </a:cubicBezTo>
                  <a:lnTo>
                    <a:pt x="200" y="2740"/>
                  </a:lnTo>
                  <a:lnTo>
                    <a:pt x="200" y="2439"/>
                  </a:lnTo>
                  <a:lnTo>
                    <a:pt x="1844" y="2439"/>
                  </a:lnTo>
                  <a:cubicBezTo>
                    <a:pt x="1844" y="2439"/>
                    <a:pt x="1844" y="2439"/>
                    <a:pt x="1844" y="2439"/>
                  </a:cubicBezTo>
                  <a:lnTo>
                    <a:pt x="3093" y="2439"/>
                  </a:lnTo>
                  <a:cubicBezTo>
                    <a:pt x="3148" y="2439"/>
                    <a:pt x="3193" y="2394"/>
                    <a:pt x="3193" y="2339"/>
                  </a:cubicBezTo>
                  <a:cubicBezTo>
                    <a:pt x="3193" y="2284"/>
                    <a:pt x="3148" y="2239"/>
                    <a:pt x="3093" y="2239"/>
                  </a:cubicBezTo>
                  <a:lnTo>
                    <a:pt x="1944" y="2239"/>
                  </a:lnTo>
                  <a:lnTo>
                    <a:pt x="1944" y="1728"/>
                  </a:lnTo>
                  <a:lnTo>
                    <a:pt x="2993" y="1728"/>
                  </a:lnTo>
                  <a:lnTo>
                    <a:pt x="2993" y="1895"/>
                  </a:lnTo>
                  <a:cubicBezTo>
                    <a:pt x="2993" y="1951"/>
                    <a:pt x="3038" y="1995"/>
                    <a:pt x="3093" y="1995"/>
                  </a:cubicBezTo>
                  <a:close/>
                  <a:moveTo>
                    <a:pt x="1744" y="1027"/>
                  </a:moveTo>
                  <a:lnTo>
                    <a:pt x="1400" y="1027"/>
                  </a:lnTo>
                  <a:lnTo>
                    <a:pt x="1400" y="516"/>
                  </a:lnTo>
                  <a:lnTo>
                    <a:pt x="1744" y="516"/>
                  </a:lnTo>
                  <a:lnTo>
                    <a:pt x="1744" y="1027"/>
                  </a:lnTo>
                  <a:close/>
                  <a:moveTo>
                    <a:pt x="2993" y="3451"/>
                  </a:moveTo>
                  <a:lnTo>
                    <a:pt x="2569" y="3451"/>
                  </a:lnTo>
                  <a:lnTo>
                    <a:pt x="2569" y="2940"/>
                  </a:lnTo>
                  <a:lnTo>
                    <a:pt x="2993" y="2940"/>
                  </a:lnTo>
                  <a:lnTo>
                    <a:pt x="2993" y="3451"/>
                  </a:lnTo>
                  <a:close/>
                  <a:moveTo>
                    <a:pt x="200" y="1728"/>
                  </a:moveTo>
                  <a:lnTo>
                    <a:pt x="1744" y="1728"/>
                  </a:lnTo>
                  <a:lnTo>
                    <a:pt x="1744" y="2239"/>
                  </a:lnTo>
                  <a:lnTo>
                    <a:pt x="200" y="2239"/>
                  </a:lnTo>
                  <a:lnTo>
                    <a:pt x="200" y="17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elemental-tip_77487"/>
            <p:cNvSpPr>
              <a:spLocks noChangeAspect="1"/>
            </p:cNvSpPr>
            <p:nvPr/>
          </p:nvSpPr>
          <p:spPr bwMode="auto">
            <a:xfrm>
              <a:off x="8570244" y="2015545"/>
              <a:ext cx="507126" cy="540082"/>
            </a:xfrm>
            <a:custGeom>
              <a:avLst/>
              <a:gdLst>
                <a:gd name="connsiteX0" fmla="*/ 225702 w 570756"/>
                <a:gd name="connsiteY0" fmla="*/ 551683 h 607846"/>
                <a:gd name="connsiteX1" fmla="*/ 225702 w 570756"/>
                <a:gd name="connsiteY1" fmla="*/ 552428 h 607846"/>
                <a:gd name="connsiteX2" fmla="*/ 245097 w 570756"/>
                <a:gd name="connsiteY2" fmla="*/ 571794 h 607846"/>
                <a:gd name="connsiteX3" fmla="*/ 325660 w 570756"/>
                <a:gd name="connsiteY3" fmla="*/ 571794 h 607846"/>
                <a:gd name="connsiteX4" fmla="*/ 345055 w 570756"/>
                <a:gd name="connsiteY4" fmla="*/ 552428 h 607846"/>
                <a:gd name="connsiteX5" fmla="*/ 345055 w 570756"/>
                <a:gd name="connsiteY5" fmla="*/ 551683 h 607846"/>
                <a:gd name="connsiteX6" fmla="*/ 225702 w 570756"/>
                <a:gd name="connsiteY6" fmla="*/ 440026 h 607846"/>
                <a:gd name="connsiteX7" fmla="*/ 225702 w 570756"/>
                <a:gd name="connsiteY7" fmla="*/ 515631 h 607846"/>
                <a:gd name="connsiteX8" fmla="*/ 345055 w 570756"/>
                <a:gd name="connsiteY8" fmla="*/ 515631 h 607846"/>
                <a:gd name="connsiteX9" fmla="*/ 345055 w 570756"/>
                <a:gd name="connsiteY9" fmla="*/ 440026 h 607846"/>
                <a:gd name="connsiteX10" fmla="*/ 285379 w 570756"/>
                <a:gd name="connsiteY10" fmla="*/ 448592 h 607846"/>
                <a:gd name="connsiteX11" fmla="*/ 225702 w 570756"/>
                <a:gd name="connsiteY11" fmla="*/ 440026 h 607846"/>
                <a:gd name="connsiteX12" fmla="*/ 505788 w 570756"/>
                <a:gd name="connsiteY12" fmla="*/ 389080 h 607846"/>
                <a:gd name="connsiteX13" fmla="*/ 518513 w 570756"/>
                <a:gd name="connsiteY13" fmla="*/ 394330 h 607846"/>
                <a:gd name="connsiteX14" fmla="*/ 565499 w 570756"/>
                <a:gd name="connsiteY14" fmla="*/ 441252 h 607846"/>
                <a:gd name="connsiteX15" fmla="*/ 565499 w 570756"/>
                <a:gd name="connsiteY15" fmla="*/ 466724 h 607846"/>
                <a:gd name="connsiteX16" fmla="*/ 552745 w 570756"/>
                <a:gd name="connsiteY16" fmla="*/ 471937 h 607846"/>
                <a:gd name="connsiteX17" fmla="*/ 539992 w 570756"/>
                <a:gd name="connsiteY17" fmla="*/ 466724 h 607846"/>
                <a:gd name="connsiteX18" fmla="*/ 493007 w 570756"/>
                <a:gd name="connsiteY18" fmla="*/ 419802 h 607846"/>
                <a:gd name="connsiteX19" fmla="*/ 493007 w 570756"/>
                <a:gd name="connsiteY19" fmla="*/ 394330 h 607846"/>
                <a:gd name="connsiteX20" fmla="*/ 505788 w 570756"/>
                <a:gd name="connsiteY20" fmla="*/ 389080 h 607846"/>
                <a:gd name="connsiteX21" fmla="*/ 64969 w 570756"/>
                <a:gd name="connsiteY21" fmla="*/ 389080 h 607846"/>
                <a:gd name="connsiteX22" fmla="*/ 77751 w 570756"/>
                <a:gd name="connsiteY22" fmla="*/ 394330 h 607846"/>
                <a:gd name="connsiteX23" fmla="*/ 77751 w 570756"/>
                <a:gd name="connsiteY23" fmla="*/ 419802 h 607846"/>
                <a:gd name="connsiteX24" fmla="*/ 30765 w 570756"/>
                <a:gd name="connsiteY24" fmla="*/ 466724 h 607846"/>
                <a:gd name="connsiteX25" fmla="*/ 18012 w 570756"/>
                <a:gd name="connsiteY25" fmla="*/ 471937 h 607846"/>
                <a:gd name="connsiteX26" fmla="*/ 5259 w 570756"/>
                <a:gd name="connsiteY26" fmla="*/ 466724 h 607846"/>
                <a:gd name="connsiteX27" fmla="*/ 5259 w 570756"/>
                <a:gd name="connsiteY27" fmla="*/ 441252 h 607846"/>
                <a:gd name="connsiteX28" fmla="*/ 52244 w 570756"/>
                <a:gd name="connsiteY28" fmla="*/ 394330 h 607846"/>
                <a:gd name="connsiteX29" fmla="*/ 64969 w 570756"/>
                <a:gd name="connsiteY29" fmla="*/ 389080 h 607846"/>
                <a:gd name="connsiteX30" fmla="*/ 251960 w 570756"/>
                <a:gd name="connsiteY30" fmla="*/ 298574 h 607846"/>
                <a:gd name="connsiteX31" fmla="*/ 268818 w 570756"/>
                <a:gd name="connsiteY31" fmla="*/ 411796 h 607846"/>
                <a:gd name="connsiteX32" fmla="*/ 285379 w 570756"/>
                <a:gd name="connsiteY32" fmla="*/ 412540 h 607846"/>
                <a:gd name="connsiteX33" fmla="*/ 301939 w 570756"/>
                <a:gd name="connsiteY33" fmla="*/ 411796 h 607846"/>
                <a:gd name="connsiteX34" fmla="*/ 318797 w 570756"/>
                <a:gd name="connsiteY34" fmla="*/ 298574 h 607846"/>
                <a:gd name="connsiteX35" fmla="*/ 285379 w 570756"/>
                <a:gd name="connsiteY35" fmla="*/ 59470 h 607846"/>
                <a:gd name="connsiteX36" fmla="*/ 108587 w 570756"/>
                <a:gd name="connsiteY36" fmla="*/ 236005 h 607846"/>
                <a:gd name="connsiteX37" fmla="*/ 232938 w 570756"/>
                <a:gd name="connsiteY37" fmla="*/ 404645 h 607846"/>
                <a:gd name="connsiteX38" fmla="*/ 206830 w 570756"/>
                <a:gd name="connsiteY38" fmla="*/ 291051 h 607846"/>
                <a:gd name="connsiteX39" fmla="*/ 205487 w 570756"/>
                <a:gd name="connsiteY39" fmla="*/ 272280 h 607846"/>
                <a:gd name="connsiteX40" fmla="*/ 221525 w 570756"/>
                <a:gd name="connsiteY40" fmla="*/ 262523 h 607846"/>
                <a:gd name="connsiteX41" fmla="*/ 349232 w 570756"/>
                <a:gd name="connsiteY41" fmla="*/ 262523 h 607846"/>
                <a:gd name="connsiteX42" fmla="*/ 365270 w 570756"/>
                <a:gd name="connsiteY42" fmla="*/ 272280 h 607846"/>
                <a:gd name="connsiteX43" fmla="*/ 363928 w 570756"/>
                <a:gd name="connsiteY43" fmla="*/ 291051 h 607846"/>
                <a:gd name="connsiteX44" fmla="*/ 337819 w 570756"/>
                <a:gd name="connsiteY44" fmla="*/ 404645 h 607846"/>
                <a:gd name="connsiteX45" fmla="*/ 462170 w 570756"/>
                <a:gd name="connsiteY45" fmla="*/ 236005 h 607846"/>
                <a:gd name="connsiteX46" fmla="*/ 285379 w 570756"/>
                <a:gd name="connsiteY46" fmla="*/ 59470 h 607846"/>
                <a:gd name="connsiteX47" fmla="*/ 285379 w 570756"/>
                <a:gd name="connsiteY47" fmla="*/ 23493 h 607846"/>
                <a:gd name="connsiteX48" fmla="*/ 498274 w 570756"/>
                <a:gd name="connsiteY48" fmla="*/ 236005 h 607846"/>
                <a:gd name="connsiteX49" fmla="*/ 381159 w 570756"/>
                <a:gd name="connsiteY49" fmla="*/ 425799 h 607846"/>
                <a:gd name="connsiteX50" fmla="*/ 381159 w 570756"/>
                <a:gd name="connsiteY50" fmla="*/ 552428 h 607846"/>
                <a:gd name="connsiteX51" fmla="*/ 325660 w 570756"/>
                <a:gd name="connsiteY51" fmla="*/ 607846 h 607846"/>
                <a:gd name="connsiteX52" fmla="*/ 245097 w 570756"/>
                <a:gd name="connsiteY52" fmla="*/ 607846 h 607846"/>
                <a:gd name="connsiteX53" fmla="*/ 189598 w 570756"/>
                <a:gd name="connsiteY53" fmla="*/ 552428 h 607846"/>
                <a:gd name="connsiteX54" fmla="*/ 189598 w 570756"/>
                <a:gd name="connsiteY54" fmla="*/ 425799 h 607846"/>
                <a:gd name="connsiteX55" fmla="*/ 72483 w 570756"/>
                <a:gd name="connsiteY55" fmla="*/ 236005 h 607846"/>
                <a:gd name="connsiteX56" fmla="*/ 285379 w 570756"/>
                <a:gd name="connsiteY56" fmla="*/ 23493 h 607846"/>
                <a:gd name="connsiteX57" fmla="*/ 552717 w 570756"/>
                <a:gd name="connsiteY57" fmla="*/ 0 h 607846"/>
                <a:gd name="connsiteX58" fmla="*/ 565499 w 570756"/>
                <a:gd name="connsiteY58" fmla="*/ 5306 h 607846"/>
                <a:gd name="connsiteX59" fmla="*/ 565499 w 570756"/>
                <a:gd name="connsiteY59" fmla="*/ 30777 h 607846"/>
                <a:gd name="connsiteX60" fmla="*/ 518513 w 570756"/>
                <a:gd name="connsiteY60" fmla="*/ 77622 h 607846"/>
                <a:gd name="connsiteX61" fmla="*/ 505760 w 570756"/>
                <a:gd name="connsiteY61" fmla="*/ 82910 h 607846"/>
                <a:gd name="connsiteX62" fmla="*/ 493007 w 570756"/>
                <a:gd name="connsiteY62" fmla="*/ 77622 h 607846"/>
                <a:gd name="connsiteX63" fmla="*/ 493007 w 570756"/>
                <a:gd name="connsiteY63" fmla="*/ 52151 h 607846"/>
                <a:gd name="connsiteX64" fmla="*/ 539992 w 570756"/>
                <a:gd name="connsiteY64" fmla="*/ 5306 h 607846"/>
                <a:gd name="connsiteX65" fmla="*/ 552717 w 570756"/>
                <a:gd name="connsiteY65" fmla="*/ 0 h 607846"/>
                <a:gd name="connsiteX66" fmla="*/ 18040 w 570756"/>
                <a:gd name="connsiteY66" fmla="*/ 0 h 607846"/>
                <a:gd name="connsiteX67" fmla="*/ 30765 w 570756"/>
                <a:gd name="connsiteY67" fmla="*/ 5306 h 607846"/>
                <a:gd name="connsiteX68" fmla="*/ 77751 w 570756"/>
                <a:gd name="connsiteY68" fmla="*/ 52151 h 607846"/>
                <a:gd name="connsiteX69" fmla="*/ 77751 w 570756"/>
                <a:gd name="connsiteY69" fmla="*/ 77622 h 607846"/>
                <a:gd name="connsiteX70" fmla="*/ 64997 w 570756"/>
                <a:gd name="connsiteY70" fmla="*/ 82910 h 607846"/>
                <a:gd name="connsiteX71" fmla="*/ 52244 w 570756"/>
                <a:gd name="connsiteY71" fmla="*/ 77622 h 607846"/>
                <a:gd name="connsiteX72" fmla="*/ 5259 w 570756"/>
                <a:gd name="connsiteY72" fmla="*/ 30777 h 607846"/>
                <a:gd name="connsiteX73" fmla="*/ 5259 w 570756"/>
                <a:gd name="connsiteY73" fmla="*/ 5306 h 607846"/>
                <a:gd name="connsiteX74" fmla="*/ 18040 w 570756"/>
                <a:gd name="connsiteY74" fmla="*/ 0 h 60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70756" h="607846">
                  <a:moveTo>
                    <a:pt x="225702" y="551683"/>
                  </a:moveTo>
                  <a:lnTo>
                    <a:pt x="225702" y="552428"/>
                  </a:lnTo>
                  <a:cubicBezTo>
                    <a:pt x="225702" y="563079"/>
                    <a:pt x="234355" y="571794"/>
                    <a:pt x="245097" y="571794"/>
                  </a:cubicBezTo>
                  <a:lnTo>
                    <a:pt x="325660" y="571794"/>
                  </a:lnTo>
                  <a:cubicBezTo>
                    <a:pt x="336402" y="571794"/>
                    <a:pt x="345055" y="563079"/>
                    <a:pt x="345055" y="552428"/>
                  </a:cubicBezTo>
                  <a:lnTo>
                    <a:pt x="345055" y="551683"/>
                  </a:lnTo>
                  <a:close/>
                  <a:moveTo>
                    <a:pt x="225702" y="440026"/>
                  </a:moveTo>
                  <a:lnTo>
                    <a:pt x="225702" y="515631"/>
                  </a:lnTo>
                  <a:lnTo>
                    <a:pt x="345055" y="515631"/>
                  </a:lnTo>
                  <a:lnTo>
                    <a:pt x="345055" y="440026"/>
                  </a:lnTo>
                  <a:cubicBezTo>
                    <a:pt x="326108" y="445613"/>
                    <a:pt x="306116" y="448592"/>
                    <a:pt x="285379" y="448592"/>
                  </a:cubicBezTo>
                  <a:cubicBezTo>
                    <a:pt x="264641" y="448592"/>
                    <a:pt x="244650" y="445613"/>
                    <a:pt x="225702" y="440026"/>
                  </a:cubicBezTo>
                  <a:close/>
                  <a:moveTo>
                    <a:pt x="505788" y="389080"/>
                  </a:moveTo>
                  <a:cubicBezTo>
                    <a:pt x="510403" y="389080"/>
                    <a:pt x="515008" y="390830"/>
                    <a:pt x="518513" y="394330"/>
                  </a:cubicBezTo>
                  <a:lnTo>
                    <a:pt x="565499" y="441252"/>
                  </a:lnTo>
                  <a:cubicBezTo>
                    <a:pt x="572509" y="448253"/>
                    <a:pt x="572509" y="459648"/>
                    <a:pt x="565499" y="466724"/>
                  </a:cubicBezTo>
                  <a:cubicBezTo>
                    <a:pt x="561919" y="470224"/>
                    <a:pt x="557369" y="471937"/>
                    <a:pt x="552745" y="471937"/>
                  </a:cubicBezTo>
                  <a:cubicBezTo>
                    <a:pt x="548121" y="471937"/>
                    <a:pt x="543497" y="470224"/>
                    <a:pt x="539992" y="466724"/>
                  </a:cubicBezTo>
                  <a:lnTo>
                    <a:pt x="493007" y="419802"/>
                  </a:lnTo>
                  <a:cubicBezTo>
                    <a:pt x="485996" y="412801"/>
                    <a:pt x="485996" y="401406"/>
                    <a:pt x="493007" y="394330"/>
                  </a:cubicBezTo>
                  <a:cubicBezTo>
                    <a:pt x="496549" y="390830"/>
                    <a:pt x="501173" y="389080"/>
                    <a:pt x="505788" y="389080"/>
                  </a:cubicBezTo>
                  <a:close/>
                  <a:moveTo>
                    <a:pt x="64969" y="389080"/>
                  </a:moveTo>
                  <a:cubicBezTo>
                    <a:pt x="69584" y="389080"/>
                    <a:pt x="74208" y="390830"/>
                    <a:pt x="77751" y="394330"/>
                  </a:cubicBezTo>
                  <a:cubicBezTo>
                    <a:pt x="84761" y="401406"/>
                    <a:pt x="84761" y="412801"/>
                    <a:pt x="77751" y="419802"/>
                  </a:cubicBezTo>
                  <a:lnTo>
                    <a:pt x="30765" y="466724"/>
                  </a:lnTo>
                  <a:cubicBezTo>
                    <a:pt x="27260" y="470224"/>
                    <a:pt x="22636" y="471937"/>
                    <a:pt x="18012" y="471937"/>
                  </a:cubicBezTo>
                  <a:cubicBezTo>
                    <a:pt x="13388" y="471937"/>
                    <a:pt x="8839" y="470224"/>
                    <a:pt x="5259" y="466724"/>
                  </a:cubicBezTo>
                  <a:cubicBezTo>
                    <a:pt x="-1752" y="459648"/>
                    <a:pt x="-1752" y="448253"/>
                    <a:pt x="5259" y="441252"/>
                  </a:cubicBezTo>
                  <a:lnTo>
                    <a:pt x="52244" y="394330"/>
                  </a:lnTo>
                  <a:cubicBezTo>
                    <a:pt x="55749" y="390830"/>
                    <a:pt x="60355" y="389080"/>
                    <a:pt x="64969" y="389080"/>
                  </a:cubicBezTo>
                  <a:close/>
                  <a:moveTo>
                    <a:pt x="251960" y="298574"/>
                  </a:moveTo>
                  <a:cubicBezTo>
                    <a:pt x="269490" y="339989"/>
                    <a:pt x="270087" y="387140"/>
                    <a:pt x="268818" y="411796"/>
                  </a:cubicBezTo>
                  <a:cubicBezTo>
                    <a:pt x="274264" y="412243"/>
                    <a:pt x="279784" y="412540"/>
                    <a:pt x="285379" y="412540"/>
                  </a:cubicBezTo>
                  <a:cubicBezTo>
                    <a:pt x="290973" y="412540"/>
                    <a:pt x="296493" y="412243"/>
                    <a:pt x="301939" y="411796"/>
                  </a:cubicBezTo>
                  <a:cubicBezTo>
                    <a:pt x="300671" y="387140"/>
                    <a:pt x="301267" y="339989"/>
                    <a:pt x="318797" y="298574"/>
                  </a:cubicBezTo>
                  <a:close/>
                  <a:moveTo>
                    <a:pt x="285379" y="59470"/>
                  </a:moveTo>
                  <a:cubicBezTo>
                    <a:pt x="187882" y="59470"/>
                    <a:pt x="108587" y="138650"/>
                    <a:pt x="108587" y="236005"/>
                  </a:cubicBezTo>
                  <a:cubicBezTo>
                    <a:pt x="108587" y="315111"/>
                    <a:pt x="160953" y="382298"/>
                    <a:pt x="232938" y="404645"/>
                  </a:cubicBezTo>
                  <a:cubicBezTo>
                    <a:pt x="233759" y="376861"/>
                    <a:pt x="231446" y="325539"/>
                    <a:pt x="206830" y="291051"/>
                  </a:cubicBezTo>
                  <a:cubicBezTo>
                    <a:pt x="202876" y="285539"/>
                    <a:pt x="202354" y="278314"/>
                    <a:pt x="205487" y="272280"/>
                  </a:cubicBezTo>
                  <a:cubicBezTo>
                    <a:pt x="208545" y="266321"/>
                    <a:pt x="214737" y="262523"/>
                    <a:pt x="221525" y="262523"/>
                  </a:cubicBezTo>
                  <a:lnTo>
                    <a:pt x="349232" y="262523"/>
                  </a:lnTo>
                  <a:cubicBezTo>
                    <a:pt x="356021" y="262523"/>
                    <a:pt x="362212" y="266321"/>
                    <a:pt x="365270" y="272280"/>
                  </a:cubicBezTo>
                  <a:cubicBezTo>
                    <a:pt x="368403" y="278314"/>
                    <a:pt x="367881" y="285539"/>
                    <a:pt x="363928" y="291051"/>
                  </a:cubicBezTo>
                  <a:cubicBezTo>
                    <a:pt x="339311" y="325464"/>
                    <a:pt x="336999" y="376861"/>
                    <a:pt x="337819" y="404645"/>
                  </a:cubicBezTo>
                  <a:cubicBezTo>
                    <a:pt x="409804" y="382298"/>
                    <a:pt x="462170" y="315111"/>
                    <a:pt x="462170" y="236005"/>
                  </a:cubicBezTo>
                  <a:cubicBezTo>
                    <a:pt x="462170" y="138650"/>
                    <a:pt x="382875" y="59470"/>
                    <a:pt x="285379" y="59470"/>
                  </a:cubicBezTo>
                  <a:close/>
                  <a:moveTo>
                    <a:pt x="285379" y="23493"/>
                  </a:moveTo>
                  <a:cubicBezTo>
                    <a:pt x="402717" y="23493"/>
                    <a:pt x="498274" y="118837"/>
                    <a:pt x="498274" y="236005"/>
                  </a:cubicBezTo>
                  <a:cubicBezTo>
                    <a:pt x="498274" y="318835"/>
                    <a:pt x="450533" y="390716"/>
                    <a:pt x="381159" y="425799"/>
                  </a:cubicBezTo>
                  <a:lnTo>
                    <a:pt x="381159" y="552428"/>
                  </a:lnTo>
                  <a:cubicBezTo>
                    <a:pt x="381159" y="582967"/>
                    <a:pt x="356244" y="607846"/>
                    <a:pt x="325660" y="607846"/>
                  </a:cubicBezTo>
                  <a:lnTo>
                    <a:pt x="245097" y="607846"/>
                  </a:lnTo>
                  <a:cubicBezTo>
                    <a:pt x="214513" y="607846"/>
                    <a:pt x="189598" y="582967"/>
                    <a:pt x="189598" y="552428"/>
                  </a:cubicBezTo>
                  <a:lnTo>
                    <a:pt x="189598" y="425799"/>
                  </a:lnTo>
                  <a:cubicBezTo>
                    <a:pt x="120224" y="390716"/>
                    <a:pt x="72483" y="318835"/>
                    <a:pt x="72483" y="236005"/>
                  </a:cubicBezTo>
                  <a:cubicBezTo>
                    <a:pt x="72483" y="118837"/>
                    <a:pt x="168040" y="23493"/>
                    <a:pt x="285379" y="23493"/>
                  </a:cubicBezTo>
                  <a:close/>
                  <a:moveTo>
                    <a:pt x="552717" y="0"/>
                  </a:moveTo>
                  <a:cubicBezTo>
                    <a:pt x="557332" y="0"/>
                    <a:pt x="561956" y="1768"/>
                    <a:pt x="565499" y="5306"/>
                  </a:cubicBezTo>
                  <a:cubicBezTo>
                    <a:pt x="572509" y="12307"/>
                    <a:pt x="572509" y="23701"/>
                    <a:pt x="565499" y="30777"/>
                  </a:cubicBezTo>
                  <a:lnTo>
                    <a:pt x="518513" y="77622"/>
                  </a:lnTo>
                  <a:cubicBezTo>
                    <a:pt x="515008" y="81122"/>
                    <a:pt x="510384" y="82910"/>
                    <a:pt x="505760" y="82910"/>
                  </a:cubicBezTo>
                  <a:cubicBezTo>
                    <a:pt x="501210" y="82910"/>
                    <a:pt x="496587" y="81122"/>
                    <a:pt x="493007" y="77622"/>
                  </a:cubicBezTo>
                  <a:cubicBezTo>
                    <a:pt x="485996" y="70621"/>
                    <a:pt x="485996" y="59152"/>
                    <a:pt x="493007" y="52151"/>
                  </a:cubicBezTo>
                  <a:lnTo>
                    <a:pt x="539992" y="5306"/>
                  </a:lnTo>
                  <a:cubicBezTo>
                    <a:pt x="543497" y="1768"/>
                    <a:pt x="548103" y="0"/>
                    <a:pt x="552717" y="0"/>
                  </a:cubicBezTo>
                  <a:close/>
                  <a:moveTo>
                    <a:pt x="18040" y="0"/>
                  </a:moveTo>
                  <a:cubicBezTo>
                    <a:pt x="22655" y="0"/>
                    <a:pt x="27260" y="1768"/>
                    <a:pt x="30765" y="5306"/>
                  </a:cubicBezTo>
                  <a:lnTo>
                    <a:pt x="77751" y="52151"/>
                  </a:lnTo>
                  <a:cubicBezTo>
                    <a:pt x="84761" y="59152"/>
                    <a:pt x="84761" y="70621"/>
                    <a:pt x="77751" y="77622"/>
                  </a:cubicBezTo>
                  <a:cubicBezTo>
                    <a:pt x="74171" y="81122"/>
                    <a:pt x="69547" y="82910"/>
                    <a:pt x="64997" y="82910"/>
                  </a:cubicBezTo>
                  <a:cubicBezTo>
                    <a:pt x="60373" y="82910"/>
                    <a:pt x="55749" y="81122"/>
                    <a:pt x="52244" y="77622"/>
                  </a:cubicBezTo>
                  <a:lnTo>
                    <a:pt x="5259" y="30777"/>
                  </a:lnTo>
                  <a:cubicBezTo>
                    <a:pt x="-1752" y="23701"/>
                    <a:pt x="-1752" y="12307"/>
                    <a:pt x="5259" y="5306"/>
                  </a:cubicBezTo>
                  <a:cubicBezTo>
                    <a:pt x="8801" y="1768"/>
                    <a:pt x="13425" y="0"/>
                    <a:pt x="180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title">
            <a:extLst>
              <a:ext uri="{FF2B5EF4-FFF2-40B4-BE49-F238E27FC236}">
                <a16:creationId xmlns:a16="http://schemas.microsoft.com/office/drawing/2014/main" id="{7A9DC92A-B693-4313-A018-2601DF9DAE04}"/>
              </a:ext>
            </a:extLst>
          </p:cNvPr>
          <p:cNvSpPr txBox="1"/>
          <p:nvPr/>
        </p:nvSpPr>
        <p:spPr>
          <a:xfrm>
            <a:off x="438435" y="345936"/>
            <a:ext cx="2800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í$lîdê"/>
          <p:cNvSpPr/>
          <p:nvPr/>
        </p:nvSpPr>
        <p:spPr>
          <a:xfrm rot="5400000">
            <a:off x="1903095" y="4084955"/>
            <a:ext cx="1399540" cy="2329180"/>
          </a:xfrm>
          <a:prstGeom prst="corner">
            <a:avLst>
              <a:gd name="adj1" fmla="val 16120"/>
              <a:gd name="adj2" fmla="val 16110"/>
            </a:avLst>
          </a:prstGeom>
          <a:gradFill>
            <a:gsLst>
              <a:gs pos="0">
                <a:srgbClr val="015CA2"/>
              </a:gs>
              <a:gs pos="100000">
                <a:srgbClr val="05315B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5" name="iṩ1íḑè"/>
          <p:cNvSpPr/>
          <p:nvPr/>
        </p:nvSpPr>
        <p:spPr>
          <a:xfrm rot="5400000">
            <a:off x="4232275" y="3401695"/>
            <a:ext cx="1399540" cy="2329180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A0B2C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8" name="îšḷíḋê"/>
          <p:cNvSpPr/>
          <p:nvPr/>
        </p:nvSpPr>
        <p:spPr>
          <a:xfrm rot="5400000">
            <a:off x="6561455" y="2685415"/>
            <a:ext cx="1399540" cy="2329180"/>
          </a:xfrm>
          <a:prstGeom prst="corner">
            <a:avLst>
              <a:gd name="adj1" fmla="val 16120"/>
              <a:gd name="adj2" fmla="val 16110"/>
            </a:avLst>
          </a:prstGeom>
          <a:gradFill>
            <a:gsLst>
              <a:gs pos="0">
                <a:srgbClr val="015CA2"/>
              </a:gs>
              <a:gs pos="100000">
                <a:srgbClr val="05315B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1" name="íşļïḍê"/>
          <p:cNvSpPr/>
          <p:nvPr/>
        </p:nvSpPr>
        <p:spPr>
          <a:xfrm rot="5400000">
            <a:off x="8890635" y="2065020"/>
            <a:ext cx="1399540" cy="2329180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A0B2C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4" name="íṣlíḍe"/>
          <p:cNvSpPr txBox="1"/>
          <p:nvPr/>
        </p:nvSpPr>
        <p:spPr>
          <a:xfrm>
            <a:off x="9351645" y="2812415"/>
            <a:ext cx="1914525" cy="446405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lnSpcReduction="10000"/>
          </a:bodyPr>
          <a:lstStyle/>
          <a:p>
            <a:r>
              <a:rPr lang="en-US" sz="2400" b="1" dirty="0">
                <a:solidFill>
                  <a:srgbClr val="A0B2C5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780</a:t>
            </a:r>
            <a:r>
              <a:rPr lang="zh-CN" altLang="en-US" sz="2400" b="1" dirty="0">
                <a:solidFill>
                  <a:srgbClr val="A0B2C5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人</a:t>
            </a:r>
          </a:p>
        </p:txBody>
      </p:sp>
      <p:sp>
        <p:nvSpPr>
          <p:cNvPr id="61" name="îšľiḍé"/>
          <p:cNvSpPr txBox="1"/>
          <p:nvPr/>
        </p:nvSpPr>
        <p:spPr>
          <a:xfrm>
            <a:off x="7007860" y="3482975"/>
            <a:ext cx="1914525" cy="446405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lnSpcReduction="10000"/>
          </a:bodyPr>
          <a:lstStyle/>
          <a:p>
            <a:r>
              <a:rPr lang="en-US" sz="2400" b="1" dirty="0">
                <a:solidFill>
                  <a:srgbClr val="1E4A7A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365</a:t>
            </a:r>
            <a:r>
              <a:rPr lang="zh-CN" altLang="en-US" sz="2400" b="1" dirty="0">
                <a:solidFill>
                  <a:srgbClr val="1E4A7A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天</a:t>
            </a:r>
          </a:p>
        </p:txBody>
      </p:sp>
      <p:sp>
        <p:nvSpPr>
          <p:cNvPr id="58" name="îşļíḋê"/>
          <p:cNvSpPr txBox="1"/>
          <p:nvPr/>
        </p:nvSpPr>
        <p:spPr>
          <a:xfrm>
            <a:off x="4688840" y="4220210"/>
            <a:ext cx="1914525" cy="446405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lnSpcReduction="10000"/>
          </a:bodyPr>
          <a:lstStyle/>
          <a:p>
            <a:r>
              <a:rPr lang="en-US" sz="2400" b="1" dirty="0">
                <a:solidFill>
                  <a:srgbClr val="A0B2C5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1000</a:t>
            </a:r>
            <a:r>
              <a:rPr lang="zh-CN" altLang="en-US" sz="2400" b="1" dirty="0">
                <a:solidFill>
                  <a:srgbClr val="A0B2C5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位</a:t>
            </a:r>
          </a:p>
        </p:txBody>
      </p:sp>
      <p:sp>
        <p:nvSpPr>
          <p:cNvPr id="55" name="iṡ1îďê"/>
          <p:cNvSpPr txBox="1"/>
          <p:nvPr/>
        </p:nvSpPr>
        <p:spPr>
          <a:xfrm>
            <a:off x="2369820" y="4918075"/>
            <a:ext cx="1914525" cy="446405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lnSpcReduction="10000"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99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份</a:t>
            </a:r>
          </a:p>
        </p:txBody>
      </p:sp>
      <p:sp>
        <p:nvSpPr>
          <p:cNvPr id="67" name="item_title1"/>
          <p:cNvSpPr txBox="1"/>
          <p:nvPr/>
        </p:nvSpPr>
        <p:spPr>
          <a:xfrm>
            <a:off x="1666875" y="4069080"/>
            <a:ext cx="1870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输入关键词</a:t>
            </a:r>
          </a:p>
        </p:txBody>
      </p:sp>
      <p:sp>
        <p:nvSpPr>
          <p:cNvPr id="68" name="item_title2"/>
          <p:cNvSpPr txBox="1"/>
          <p:nvPr/>
        </p:nvSpPr>
        <p:spPr>
          <a:xfrm>
            <a:off x="3996690" y="3398520"/>
            <a:ext cx="1870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输入关键词</a:t>
            </a:r>
          </a:p>
        </p:txBody>
      </p:sp>
      <p:sp>
        <p:nvSpPr>
          <p:cNvPr id="69" name="item_title3"/>
          <p:cNvSpPr txBox="1"/>
          <p:nvPr/>
        </p:nvSpPr>
        <p:spPr>
          <a:xfrm>
            <a:off x="6265545" y="2689860"/>
            <a:ext cx="1870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输入关键词</a:t>
            </a:r>
          </a:p>
        </p:txBody>
      </p:sp>
      <p:sp>
        <p:nvSpPr>
          <p:cNvPr id="70" name="item_title4"/>
          <p:cNvSpPr txBox="1"/>
          <p:nvPr/>
        </p:nvSpPr>
        <p:spPr>
          <a:xfrm>
            <a:off x="8583295" y="2069465"/>
            <a:ext cx="1870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输入关键词</a:t>
            </a:r>
          </a:p>
        </p:txBody>
      </p:sp>
      <p:sp>
        <p:nvSpPr>
          <p:cNvPr id="76" name="item_content1"/>
          <p:cNvSpPr txBox="1"/>
          <p:nvPr/>
        </p:nvSpPr>
        <p:spPr>
          <a:xfrm>
            <a:off x="2318385" y="5414010"/>
            <a:ext cx="2100580" cy="58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此处请输入正文此处请输入正文内容</a:t>
            </a:r>
          </a:p>
        </p:txBody>
      </p:sp>
      <p:sp>
        <p:nvSpPr>
          <p:cNvPr id="77" name="item_content2"/>
          <p:cNvSpPr txBox="1"/>
          <p:nvPr/>
        </p:nvSpPr>
        <p:spPr>
          <a:xfrm>
            <a:off x="4643755" y="4751705"/>
            <a:ext cx="2100580" cy="58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此处请输入正文此处请输入正文内容</a:t>
            </a:r>
          </a:p>
        </p:txBody>
      </p:sp>
      <p:sp>
        <p:nvSpPr>
          <p:cNvPr id="78" name="item_content3"/>
          <p:cNvSpPr txBox="1"/>
          <p:nvPr/>
        </p:nvSpPr>
        <p:spPr>
          <a:xfrm>
            <a:off x="6943090" y="4039870"/>
            <a:ext cx="2100580" cy="58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此处请输入正文此处请输入正文内容</a:t>
            </a:r>
          </a:p>
        </p:txBody>
      </p:sp>
      <p:sp>
        <p:nvSpPr>
          <p:cNvPr id="79" name="item_content4"/>
          <p:cNvSpPr txBox="1"/>
          <p:nvPr/>
        </p:nvSpPr>
        <p:spPr>
          <a:xfrm>
            <a:off x="9356090" y="3349625"/>
            <a:ext cx="2100580" cy="58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此处请输入正文此处请输入正文内容</a:t>
            </a:r>
          </a:p>
        </p:txBody>
      </p:sp>
      <p:grpSp>
        <p:nvGrpSpPr>
          <p:cNvPr id="175" name="组合 174"/>
          <p:cNvGrpSpPr/>
          <p:nvPr/>
        </p:nvGrpSpPr>
        <p:grpSpPr>
          <a:xfrm>
            <a:off x="4078605" y="4252595"/>
            <a:ext cx="564515" cy="414020"/>
            <a:chOff x="11257" y="3009"/>
            <a:chExt cx="889" cy="652"/>
          </a:xfrm>
          <a:gradFill>
            <a:gsLst>
              <a:gs pos="0">
                <a:srgbClr val="015CA2"/>
              </a:gs>
              <a:gs pos="100000">
                <a:srgbClr val="05315B"/>
              </a:gs>
            </a:gsLst>
            <a:lin ang="2700000" scaled="1"/>
          </a:gradFill>
        </p:grpSpPr>
        <p:sp>
          <p:nvSpPr>
            <p:cNvPr id="50" name="Freeform 248"/>
            <p:cNvSpPr/>
            <p:nvPr/>
          </p:nvSpPr>
          <p:spPr bwMode="auto">
            <a:xfrm>
              <a:off x="11257" y="3009"/>
              <a:ext cx="621" cy="594"/>
            </a:xfrm>
            <a:custGeom>
              <a:avLst/>
              <a:gdLst>
                <a:gd name="T0" fmla="*/ 79 w 189"/>
                <a:gd name="T1" fmla="*/ 136 h 181"/>
                <a:gd name="T2" fmla="*/ 69 w 189"/>
                <a:gd name="T3" fmla="*/ 134 h 181"/>
                <a:gd name="T4" fmla="*/ 68 w 189"/>
                <a:gd name="T5" fmla="*/ 133 h 181"/>
                <a:gd name="T6" fmla="*/ 66 w 189"/>
                <a:gd name="T7" fmla="*/ 133 h 181"/>
                <a:gd name="T8" fmla="*/ 43 w 189"/>
                <a:gd name="T9" fmla="*/ 143 h 181"/>
                <a:gd name="T10" fmla="*/ 49 w 189"/>
                <a:gd name="T11" fmla="*/ 125 h 181"/>
                <a:gd name="T12" fmla="*/ 43 w 189"/>
                <a:gd name="T13" fmla="*/ 122 h 181"/>
                <a:gd name="T14" fmla="*/ 17 w 189"/>
                <a:gd name="T15" fmla="*/ 78 h 181"/>
                <a:gd name="T16" fmla="*/ 102 w 189"/>
                <a:gd name="T17" fmla="*/ 17 h 181"/>
                <a:gd name="T18" fmla="*/ 166 w 189"/>
                <a:gd name="T19" fmla="*/ 38 h 181"/>
                <a:gd name="T20" fmla="*/ 177 w 189"/>
                <a:gd name="T21" fmla="*/ 37 h 181"/>
                <a:gd name="T22" fmla="*/ 189 w 189"/>
                <a:gd name="T23" fmla="*/ 38 h 181"/>
                <a:gd name="T24" fmla="*/ 102 w 189"/>
                <a:gd name="T25" fmla="*/ 0 h 181"/>
                <a:gd name="T26" fmla="*/ 0 w 189"/>
                <a:gd name="T27" fmla="*/ 78 h 181"/>
                <a:gd name="T28" fmla="*/ 28 w 189"/>
                <a:gd name="T29" fmla="*/ 132 h 181"/>
                <a:gd name="T30" fmla="*/ 11 w 189"/>
                <a:gd name="T31" fmla="*/ 181 h 181"/>
                <a:gd name="T32" fmla="*/ 31 w 189"/>
                <a:gd name="T33" fmla="*/ 169 h 181"/>
                <a:gd name="T34" fmla="*/ 66 w 189"/>
                <a:gd name="T35" fmla="*/ 151 h 181"/>
                <a:gd name="T36" fmla="*/ 90 w 189"/>
                <a:gd name="T37" fmla="*/ 155 h 181"/>
                <a:gd name="T38" fmla="*/ 79 w 189"/>
                <a:gd name="T39" fmla="*/ 13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9" h="181">
                  <a:moveTo>
                    <a:pt x="79" y="136"/>
                  </a:moveTo>
                  <a:cubicBezTo>
                    <a:pt x="76" y="136"/>
                    <a:pt x="72" y="135"/>
                    <a:pt x="69" y="134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65" y="133"/>
                    <a:pt x="61" y="133"/>
                    <a:pt x="43" y="143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26" y="110"/>
                    <a:pt x="17" y="94"/>
                    <a:pt x="17" y="78"/>
                  </a:cubicBezTo>
                  <a:cubicBezTo>
                    <a:pt x="17" y="44"/>
                    <a:pt x="55" y="17"/>
                    <a:pt x="102" y="17"/>
                  </a:cubicBezTo>
                  <a:cubicBezTo>
                    <a:pt x="127" y="17"/>
                    <a:pt x="150" y="25"/>
                    <a:pt x="166" y="38"/>
                  </a:cubicBezTo>
                  <a:cubicBezTo>
                    <a:pt x="169" y="37"/>
                    <a:pt x="173" y="37"/>
                    <a:pt x="177" y="37"/>
                  </a:cubicBezTo>
                  <a:cubicBezTo>
                    <a:pt x="181" y="37"/>
                    <a:pt x="185" y="37"/>
                    <a:pt x="189" y="38"/>
                  </a:cubicBezTo>
                  <a:cubicBezTo>
                    <a:pt x="172" y="15"/>
                    <a:pt x="139" y="0"/>
                    <a:pt x="102" y="0"/>
                  </a:cubicBezTo>
                  <a:cubicBezTo>
                    <a:pt x="45" y="0"/>
                    <a:pt x="0" y="35"/>
                    <a:pt x="0" y="78"/>
                  </a:cubicBezTo>
                  <a:cubicBezTo>
                    <a:pt x="0" y="98"/>
                    <a:pt x="10" y="117"/>
                    <a:pt x="28" y="13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44" y="162"/>
                    <a:pt x="61" y="153"/>
                    <a:pt x="66" y="151"/>
                  </a:cubicBezTo>
                  <a:cubicBezTo>
                    <a:pt x="74" y="153"/>
                    <a:pt x="82" y="154"/>
                    <a:pt x="90" y="155"/>
                  </a:cubicBezTo>
                  <a:cubicBezTo>
                    <a:pt x="85" y="149"/>
                    <a:pt x="81" y="143"/>
                    <a:pt x="79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249"/>
            <p:cNvSpPr>
              <a:spLocks noEditPoints="1"/>
            </p:cNvSpPr>
            <p:nvPr/>
          </p:nvSpPr>
          <p:spPr bwMode="auto">
            <a:xfrm>
              <a:off x="11534" y="3161"/>
              <a:ext cx="613" cy="500"/>
            </a:xfrm>
            <a:custGeom>
              <a:avLst/>
              <a:gdLst>
                <a:gd name="T0" fmla="*/ 187 w 187"/>
                <a:gd name="T1" fmla="*/ 69 h 153"/>
                <a:gd name="T2" fmla="*/ 93 w 187"/>
                <a:gd name="T3" fmla="*/ 0 h 153"/>
                <a:gd name="T4" fmla="*/ 0 w 187"/>
                <a:gd name="T5" fmla="*/ 69 h 153"/>
                <a:gd name="T6" fmla="*/ 93 w 187"/>
                <a:gd name="T7" fmla="*/ 139 h 153"/>
                <a:gd name="T8" fmla="*/ 128 w 187"/>
                <a:gd name="T9" fmla="*/ 134 h 153"/>
                <a:gd name="T10" fmla="*/ 168 w 187"/>
                <a:gd name="T11" fmla="*/ 153 h 153"/>
                <a:gd name="T12" fmla="*/ 156 w 187"/>
                <a:gd name="T13" fmla="*/ 120 h 153"/>
                <a:gd name="T14" fmla="*/ 187 w 187"/>
                <a:gd name="T15" fmla="*/ 69 h 153"/>
                <a:gd name="T16" fmla="*/ 57 w 187"/>
                <a:gd name="T17" fmla="*/ 79 h 153"/>
                <a:gd name="T18" fmla="*/ 49 w 187"/>
                <a:gd name="T19" fmla="*/ 75 h 153"/>
                <a:gd name="T20" fmla="*/ 40 w 187"/>
                <a:gd name="T21" fmla="*/ 79 h 153"/>
                <a:gd name="T22" fmla="*/ 42 w 187"/>
                <a:gd name="T23" fmla="*/ 70 h 153"/>
                <a:gd name="T24" fmla="*/ 35 w 187"/>
                <a:gd name="T25" fmla="*/ 63 h 153"/>
                <a:gd name="T26" fmla="*/ 45 w 187"/>
                <a:gd name="T27" fmla="*/ 62 h 153"/>
                <a:gd name="T28" fmla="*/ 49 w 187"/>
                <a:gd name="T29" fmla="*/ 53 h 153"/>
                <a:gd name="T30" fmla="*/ 53 w 187"/>
                <a:gd name="T31" fmla="*/ 62 h 153"/>
                <a:gd name="T32" fmla="*/ 62 w 187"/>
                <a:gd name="T33" fmla="*/ 63 h 153"/>
                <a:gd name="T34" fmla="*/ 56 w 187"/>
                <a:gd name="T35" fmla="*/ 70 h 153"/>
                <a:gd name="T36" fmla="*/ 57 w 187"/>
                <a:gd name="T37" fmla="*/ 79 h 153"/>
                <a:gd name="T38" fmla="*/ 106 w 187"/>
                <a:gd name="T39" fmla="*/ 83 h 153"/>
                <a:gd name="T40" fmla="*/ 93 w 187"/>
                <a:gd name="T41" fmla="*/ 76 h 153"/>
                <a:gd name="T42" fmla="*/ 80 w 187"/>
                <a:gd name="T43" fmla="*/ 83 h 153"/>
                <a:gd name="T44" fmla="*/ 82 w 187"/>
                <a:gd name="T45" fmla="*/ 68 h 153"/>
                <a:gd name="T46" fmla="*/ 72 w 187"/>
                <a:gd name="T47" fmla="*/ 58 h 153"/>
                <a:gd name="T48" fmla="*/ 86 w 187"/>
                <a:gd name="T49" fmla="*/ 56 h 153"/>
                <a:gd name="T50" fmla="*/ 93 w 187"/>
                <a:gd name="T51" fmla="*/ 43 h 153"/>
                <a:gd name="T52" fmla="*/ 100 w 187"/>
                <a:gd name="T53" fmla="*/ 56 h 153"/>
                <a:gd name="T54" fmla="*/ 114 w 187"/>
                <a:gd name="T55" fmla="*/ 58 h 153"/>
                <a:gd name="T56" fmla="*/ 104 w 187"/>
                <a:gd name="T57" fmla="*/ 68 h 153"/>
                <a:gd name="T58" fmla="*/ 106 w 187"/>
                <a:gd name="T59" fmla="*/ 83 h 153"/>
                <a:gd name="T60" fmla="*/ 145 w 187"/>
                <a:gd name="T61" fmla="*/ 79 h 153"/>
                <a:gd name="T62" fmla="*/ 137 w 187"/>
                <a:gd name="T63" fmla="*/ 75 h 153"/>
                <a:gd name="T64" fmla="*/ 129 w 187"/>
                <a:gd name="T65" fmla="*/ 79 h 153"/>
                <a:gd name="T66" fmla="*/ 130 w 187"/>
                <a:gd name="T67" fmla="*/ 70 h 153"/>
                <a:gd name="T68" fmla="*/ 123 w 187"/>
                <a:gd name="T69" fmla="*/ 63 h 153"/>
                <a:gd name="T70" fmla="*/ 133 w 187"/>
                <a:gd name="T71" fmla="*/ 62 h 153"/>
                <a:gd name="T72" fmla="*/ 137 w 187"/>
                <a:gd name="T73" fmla="*/ 53 h 153"/>
                <a:gd name="T74" fmla="*/ 141 w 187"/>
                <a:gd name="T75" fmla="*/ 62 h 153"/>
                <a:gd name="T76" fmla="*/ 151 w 187"/>
                <a:gd name="T77" fmla="*/ 63 h 153"/>
                <a:gd name="T78" fmla="*/ 144 w 187"/>
                <a:gd name="T79" fmla="*/ 70 h 153"/>
                <a:gd name="T80" fmla="*/ 145 w 187"/>
                <a:gd name="T81" fmla="*/ 7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7" h="153">
                  <a:moveTo>
                    <a:pt x="187" y="69"/>
                  </a:moveTo>
                  <a:cubicBezTo>
                    <a:pt x="187" y="31"/>
                    <a:pt x="145" y="0"/>
                    <a:pt x="93" y="0"/>
                  </a:cubicBezTo>
                  <a:cubicBezTo>
                    <a:pt x="42" y="0"/>
                    <a:pt x="0" y="31"/>
                    <a:pt x="0" y="69"/>
                  </a:cubicBezTo>
                  <a:cubicBezTo>
                    <a:pt x="0" y="108"/>
                    <a:pt x="42" y="139"/>
                    <a:pt x="93" y="139"/>
                  </a:cubicBezTo>
                  <a:cubicBezTo>
                    <a:pt x="106" y="139"/>
                    <a:pt x="118" y="137"/>
                    <a:pt x="128" y="134"/>
                  </a:cubicBezTo>
                  <a:cubicBezTo>
                    <a:pt x="132" y="133"/>
                    <a:pt x="168" y="153"/>
                    <a:pt x="168" y="153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75" y="108"/>
                    <a:pt x="187" y="90"/>
                    <a:pt x="187" y="69"/>
                  </a:cubicBezTo>
                  <a:close/>
                  <a:moveTo>
                    <a:pt x="57" y="79"/>
                  </a:moveTo>
                  <a:cubicBezTo>
                    <a:pt x="49" y="75"/>
                    <a:pt x="49" y="75"/>
                    <a:pt x="49" y="75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56" y="70"/>
                    <a:pt x="56" y="70"/>
                    <a:pt x="56" y="70"/>
                  </a:cubicBezTo>
                  <a:lnTo>
                    <a:pt x="57" y="79"/>
                  </a:lnTo>
                  <a:close/>
                  <a:moveTo>
                    <a:pt x="106" y="83"/>
                  </a:moveTo>
                  <a:cubicBezTo>
                    <a:pt x="93" y="76"/>
                    <a:pt x="93" y="76"/>
                    <a:pt x="93" y="76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04" y="68"/>
                    <a:pt x="104" y="68"/>
                    <a:pt x="104" y="68"/>
                  </a:cubicBezTo>
                  <a:lnTo>
                    <a:pt x="106" y="83"/>
                  </a:lnTo>
                  <a:close/>
                  <a:moveTo>
                    <a:pt x="145" y="79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29" y="79"/>
                    <a:pt x="129" y="79"/>
                    <a:pt x="129" y="7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3" y="63"/>
                    <a:pt x="123" y="63"/>
                    <a:pt x="123" y="63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7" y="53"/>
                    <a:pt x="137" y="53"/>
                    <a:pt x="137" y="53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44" y="70"/>
                    <a:pt x="144" y="70"/>
                    <a:pt x="144" y="70"/>
                  </a:cubicBezTo>
                  <a:lnTo>
                    <a:pt x="145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793875" y="4874260"/>
            <a:ext cx="518160" cy="516890"/>
            <a:chOff x="16680" y="878"/>
            <a:chExt cx="816" cy="814"/>
          </a:xfrm>
          <a:gradFill>
            <a:gsLst>
              <a:gs pos="0">
                <a:srgbClr val="015CA2"/>
              </a:gs>
              <a:gs pos="100000">
                <a:srgbClr val="05315B"/>
              </a:gs>
            </a:gsLst>
            <a:lin ang="2700000" scaled="1"/>
          </a:gradFill>
        </p:grpSpPr>
        <p:sp>
          <p:nvSpPr>
            <p:cNvPr id="124" name="Freeform 322"/>
            <p:cNvSpPr>
              <a:spLocks noEditPoints="1"/>
            </p:cNvSpPr>
            <p:nvPr/>
          </p:nvSpPr>
          <p:spPr bwMode="auto">
            <a:xfrm>
              <a:off x="16850" y="1265"/>
              <a:ext cx="503" cy="270"/>
            </a:xfrm>
            <a:custGeom>
              <a:avLst/>
              <a:gdLst>
                <a:gd name="T0" fmla="*/ 192 w 192"/>
                <a:gd name="T1" fmla="*/ 0 h 103"/>
                <a:gd name="T2" fmla="*/ 0 w 192"/>
                <a:gd name="T3" fmla="*/ 0 h 103"/>
                <a:gd name="T4" fmla="*/ 0 w 192"/>
                <a:gd name="T5" fmla="*/ 103 h 103"/>
                <a:gd name="T6" fmla="*/ 192 w 192"/>
                <a:gd name="T7" fmla="*/ 103 h 103"/>
                <a:gd name="T8" fmla="*/ 192 w 192"/>
                <a:gd name="T9" fmla="*/ 0 h 103"/>
                <a:gd name="T10" fmla="*/ 139 w 192"/>
                <a:gd name="T11" fmla="*/ 72 h 103"/>
                <a:gd name="T12" fmla="*/ 125 w 192"/>
                <a:gd name="T13" fmla="*/ 85 h 103"/>
                <a:gd name="T14" fmla="*/ 106 w 192"/>
                <a:gd name="T15" fmla="*/ 68 h 103"/>
                <a:gd name="T16" fmla="*/ 96 w 192"/>
                <a:gd name="T17" fmla="*/ 85 h 103"/>
                <a:gd name="T18" fmla="*/ 81 w 192"/>
                <a:gd name="T19" fmla="*/ 28 h 103"/>
                <a:gd name="T20" fmla="*/ 139 w 192"/>
                <a:gd name="T21" fmla="*/ 43 h 103"/>
                <a:gd name="T22" fmla="*/ 121 w 192"/>
                <a:gd name="T23" fmla="*/ 53 h 103"/>
                <a:gd name="T24" fmla="*/ 139 w 192"/>
                <a:gd name="T25" fmla="*/ 7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03">
                  <a:moveTo>
                    <a:pt x="192" y="0"/>
                  </a:moveTo>
                  <a:lnTo>
                    <a:pt x="0" y="0"/>
                  </a:lnTo>
                  <a:lnTo>
                    <a:pt x="0" y="103"/>
                  </a:lnTo>
                  <a:lnTo>
                    <a:pt x="192" y="103"/>
                  </a:lnTo>
                  <a:lnTo>
                    <a:pt x="192" y="0"/>
                  </a:lnTo>
                  <a:close/>
                  <a:moveTo>
                    <a:pt x="139" y="72"/>
                  </a:moveTo>
                  <a:lnTo>
                    <a:pt x="125" y="85"/>
                  </a:lnTo>
                  <a:lnTo>
                    <a:pt x="106" y="68"/>
                  </a:lnTo>
                  <a:lnTo>
                    <a:pt x="96" y="85"/>
                  </a:lnTo>
                  <a:lnTo>
                    <a:pt x="81" y="28"/>
                  </a:lnTo>
                  <a:lnTo>
                    <a:pt x="139" y="43"/>
                  </a:lnTo>
                  <a:lnTo>
                    <a:pt x="121" y="53"/>
                  </a:lnTo>
                  <a:lnTo>
                    <a:pt x="139" y="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323"/>
            <p:cNvSpPr>
              <a:spLocks noEditPoints="1"/>
            </p:cNvSpPr>
            <p:nvPr/>
          </p:nvSpPr>
          <p:spPr bwMode="auto">
            <a:xfrm>
              <a:off x="16680" y="878"/>
              <a:ext cx="817" cy="814"/>
            </a:xfrm>
            <a:custGeom>
              <a:avLst/>
              <a:gdLst>
                <a:gd name="T0" fmla="*/ 243 w 249"/>
                <a:gd name="T1" fmla="*/ 209 h 248"/>
                <a:gd name="T2" fmla="*/ 232 w 249"/>
                <a:gd name="T3" fmla="*/ 209 h 248"/>
                <a:gd name="T4" fmla="*/ 228 w 249"/>
                <a:gd name="T5" fmla="*/ 209 h 248"/>
                <a:gd name="T6" fmla="*/ 228 w 249"/>
                <a:gd name="T7" fmla="*/ 150 h 248"/>
                <a:gd name="T8" fmla="*/ 232 w 249"/>
                <a:gd name="T9" fmla="*/ 146 h 248"/>
                <a:gd name="T10" fmla="*/ 249 w 249"/>
                <a:gd name="T11" fmla="*/ 108 h 248"/>
                <a:gd name="T12" fmla="*/ 198 w 249"/>
                <a:gd name="T13" fmla="*/ 57 h 248"/>
                <a:gd name="T14" fmla="*/ 182 w 249"/>
                <a:gd name="T15" fmla="*/ 59 h 248"/>
                <a:gd name="T16" fmla="*/ 117 w 249"/>
                <a:gd name="T17" fmla="*/ 0 h 248"/>
                <a:gd name="T18" fmla="*/ 51 w 249"/>
                <a:gd name="T19" fmla="*/ 66 h 248"/>
                <a:gd name="T20" fmla="*/ 52 w 249"/>
                <a:gd name="T21" fmla="*/ 79 h 248"/>
                <a:gd name="T22" fmla="*/ 40 w 249"/>
                <a:gd name="T23" fmla="*/ 79 h 248"/>
                <a:gd name="T24" fmla="*/ 0 w 249"/>
                <a:gd name="T25" fmla="*/ 119 h 248"/>
                <a:gd name="T26" fmla="*/ 29 w 249"/>
                <a:gd name="T27" fmla="*/ 158 h 248"/>
                <a:gd name="T28" fmla="*/ 29 w 249"/>
                <a:gd name="T29" fmla="*/ 209 h 248"/>
                <a:gd name="T30" fmla="*/ 25 w 249"/>
                <a:gd name="T31" fmla="*/ 209 h 248"/>
                <a:gd name="T32" fmla="*/ 14 w 249"/>
                <a:gd name="T33" fmla="*/ 209 h 248"/>
                <a:gd name="T34" fmla="*/ 13 w 249"/>
                <a:gd name="T35" fmla="*/ 220 h 248"/>
                <a:gd name="T36" fmla="*/ 13 w 249"/>
                <a:gd name="T37" fmla="*/ 223 h 248"/>
                <a:gd name="T38" fmla="*/ 13 w 249"/>
                <a:gd name="T39" fmla="*/ 226 h 248"/>
                <a:gd name="T40" fmla="*/ 35 w 249"/>
                <a:gd name="T41" fmla="*/ 248 h 248"/>
                <a:gd name="T42" fmla="*/ 223 w 249"/>
                <a:gd name="T43" fmla="*/ 248 h 248"/>
                <a:gd name="T44" fmla="*/ 244 w 249"/>
                <a:gd name="T45" fmla="*/ 226 h 248"/>
                <a:gd name="T46" fmla="*/ 244 w 249"/>
                <a:gd name="T47" fmla="*/ 223 h 248"/>
                <a:gd name="T48" fmla="*/ 244 w 249"/>
                <a:gd name="T49" fmla="*/ 220 h 248"/>
                <a:gd name="T50" fmla="*/ 243 w 249"/>
                <a:gd name="T51" fmla="*/ 209 h 248"/>
                <a:gd name="T52" fmla="*/ 41 w 249"/>
                <a:gd name="T53" fmla="*/ 112 h 248"/>
                <a:gd name="T54" fmla="*/ 46 w 249"/>
                <a:gd name="T55" fmla="*/ 107 h 248"/>
                <a:gd name="T56" fmla="*/ 211 w 249"/>
                <a:gd name="T57" fmla="*/ 107 h 248"/>
                <a:gd name="T58" fmla="*/ 216 w 249"/>
                <a:gd name="T59" fmla="*/ 112 h 248"/>
                <a:gd name="T60" fmla="*/ 216 w 249"/>
                <a:gd name="T61" fmla="*/ 209 h 248"/>
                <a:gd name="T62" fmla="*/ 160 w 249"/>
                <a:gd name="T63" fmla="*/ 209 h 248"/>
                <a:gd name="T64" fmla="*/ 149 w 249"/>
                <a:gd name="T65" fmla="*/ 209 h 248"/>
                <a:gd name="T66" fmla="*/ 149 w 249"/>
                <a:gd name="T67" fmla="*/ 212 h 248"/>
                <a:gd name="T68" fmla="*/ 108 w 249"/>
                <a:gd name="T69" fmla="*/ 212 h 248"/>
                <a:gd name="T70" fmla="*/ 108 w 249"/>
                <a:gd name="T71" fmla="*/ 209 h 248"/>
                <a:gd name="T72" fmla="*/ 97 w 249"/>
                <a:gd name="T73" fmla="*/ 209 h 248"/>
                <a:gd name="T74" fmla="*/ 41 w 249"/>
                <a:gd name="T75" fmla="*/ 209 h 248"/>
                <a:gd name="T76" fmla="*/ 41 w 249"/>
                <a:gd name="T77" fmla="*/ 112 h 248"/>
                <a:gd name="T78" fmla="*/ 232 w 249"/>
                <a:gd name="T79" fmla="*/ 226 h 248"/>
                <a:gd name="T80" fmla="*/ 223 w 249"/>
                <a:gd name="T81" fmla="*/ 235 h 248"/>
                <a:gd name="T82" fmla="*/ 35 w 249"/>
                <a:gd name="T83" fmla="*/ 235 h 248"/>
                <a:gd name="T84" fmla="*/ 25 w 249"/>
                <a:gd name="T85" fmla="*/ 226 h 248"/>
                <a:gd name="T86" fmla="*/ 25 w 249"/>
                <a:gd name="T87" fmla="*/ 223 h 248"/>
                <a:gd name="T88" fmla="*/ 25 w 249"/>
                <a:gd name="T89" fmla="*/ 222 h 248"/>
                <a:gd name="T90" fmla="*/ 97 w 249"/>
                <a:gd name="T91" fmla="*/ 222 h 248"/>
                <a:gd name="T92" fmla="*/ 100 w 249"/>
                <a:gd name="T93" fmla="*/ 224 h 248"/>
                <a:gd name="T94" fmla="*/ 158 w 249"/>
                <a:gd name="T95" fmla="*/ 224 h 248"/>
                <a:gd name="T96" fmla="*/ 160 w 249"/>
                <a:gd name="T97" fmla="*/ 222 h 248"/>
                <a:gd name="T98" fmla="*/ 232 w 249"/>
                <a:gd name="T99" fmla="*/ 222 h 248"/>
                <a:gd name="T100" fmla="*/ 232 w 249"/>
                <a:gd name="T101" fmla="*/ 223 h 248"/>
                <a:gd name="T102" fmla="*/ 232 w 249"/>
                <a:gd name="T103" fmla="*/ 22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9" h="248">
                  <a:moveTo>
                    <a:pt x="243" y="209"/>
                  </a:moveTo>
                  <a:cubicBezTo>
                    <a:pt x="232" y="209"/>
                    <a:pt x="232" y="209"/>
                    <a:pt x="232" y="209"/>
                  </a:cubicBezTo>
                  <a:cubicBezTo>
                    <a:pt x="228" y="209"/>
                    <a:pt x="228" y="209"/>
                    <a:pt x="228" y="209"/>
                  </a:cubicBezTo>
                  <a:cubicBezTo>
                    <a:pt x="228" y="150"/>
                    <a:pt x="228" y="150"/>
                    <a:pt x="228" y="150"/>
                  </a:cubicBezTo>
                  <a:cubicBezTo>
                    <a:pt x="230" y="149"/>
                    <a:pt x="231" y="148"/>
                    <a:pt x="232" y="146"/>
                  </a:cubicBezTo>
                  <a:cubicBezTo>
                    <a:pt x="242" y="137"/>
                    <a:pt x="249" y="123"/>
                    <a:pt x="249" y="108"/>
                  </a:cubicBezTo>
                  <a:cubicBezTo>
                    <a:pt x="249" y="80"/>
                    <a:pt x="226" y="57"/>
                    <a:pt x="198" y="57"/>
                  </a:cubicBezTo>
                  <a:cubicBezTo>
                    <a:pt x="192" y="57"/>
                    <a:pt x="187" y="58"/>
                    <a:pt x="182" y="59"/>
                  </a:cubicBezTo>
                  <a:cubicBezTo>
                    <a:pt x="179" y="26"/>
                    <a:pt x="151" y="0"/>
                    <a:pt x="117" y="0"/>
                  </a:cubicBezTo>
                  <a:cubicBezTo>
                    <a:pt x="80" y="0"/>
                    <a:pt x="51" y="30"/>
                    <a:pt x="51" y="66"/>
                  </a:cubicBezTo>
                  <a:cubicBezTo>
                    <a:pt x="51" y="70"/>
                    <a:pt x="52" y="75"/>
                    <a:pt x="52" y="79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18" y="79"/>
                    <a:pt x="0" y="97"/>
                    <a:pt x="0" y="119"/>
                  </a:cubicBezTo>
                  <a:cubicBezTo>
                    <a:pt x="0" y="138"/>
                    <a:pt x="12" y="153"/>
                    <a:pt x="29" y="158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25" y="209"/>
                    <a:pt x="25" y="209"/>
                    <a:pt x="25" y="209"/>
                  </a:cubicBezTo>
                  <a:cubicBezTo>
                    <a:pt x="14" y="209"/>
                    <a:pt x="14" y="209"/>
                    <a:pt x="14" y="209"/>
                  </a:cubicBezTo>
                  <a:cubicBezTo>
                    <a:pt x="13" y="220"/>
                    <a:pt x="13" y="220"/>
                    <a:pt x="13" y="220"/>
                  </a:cubicBezTo>
                  <a:cubicBezTo>
                    <a:pt x="13" y="221"/>
                    <a:pt x="13" y="221"/>
                    <a:pt x="13" y="223"/>
                  </a:cubicBezTo>
                  <a:cubicBezTo>
                    <a:pt x="13" y="226"/>
                    <a:pt x="13" y="226"/>
                    <a:pt x="13" y="226"/>
                  </a:cubicBezTo>
                  <a:cubicBezTo>
                    <a:pt x="13" y="238"/>
                    <a:pt x="23" y="248"/>
                    <a:pt x="35" y="248"/>
                  </a:cubicBezTo>
                  <a:cubicBezTo>
                    <a:pt x="223" y="248"/>
                    <a:pt x="223" y="248"/>
                    <a:pt x="223" y="248"/>
                  </a:cubicBezTo>
                  <a:cubicBezTo>
                    <a:pt x="235" y="248"/>
                    <a:pt x="244" y="238"/>
                    <a:pt x="244" y="226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1"/>
                    <a:pt x="244" y="220"/>
                    <a:pt x="244" y="220"/>
                  </a:cubicBezTo>
                  <a:lnTo>
                    <a:pt x="243" y="209"/>
                  </a:lnTo>
                  <a:close/>
                  <a:moveTo>
                    <a:pt x="41" y="112"/>
                  </a:moveTo>
                  <a:cubicBezTo>
                    <a:pt x="41" y="109"/>
                    <a:pt x="43" y="107"/>
                    <a:pt x="46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4" y="107"/>
                    <a:pt x="216" y="109"/>
                    <a:pt x="216" y="112"/>
                  </a:cubicBezTo>
                  <a:cubicBezTo>
                    <a:pt x="216" y="209"/>
                    <a:pt x="216" y="209"/>
                    <a:pt x="216" y="209"/>
                  </a:cubicBezTo>
                  <a:cubicBezTo>
                    <a:pt x="160" y="209"/>
                    <a:pt x="160" y="209"/>
                    <a:pt x="160" y="209"/>
                  </a:cubicBezTo>
                  <a:cubicBezTo>
                    <a:pt x="149" y="209"/>
                    <a:pt x="149" y="209"/>
                    <a:pt x="149" y="209"/>
                  </a:cubicBezTo>
                  <a:cubicBezTo>
                    <a:pt x="149" y="212"/>
                    <a:pt x="149" y="212"/>
                    <a:pt x="149" y="212"/>
                  </a:cubicBezTo>
                  <a:cubicBezTo>
                    <a:pt x="108" y="212"/>
                    <a:pt x="108" y="212"/>
                    <a:pt x="108" y="212"/>
                  </a:cubicBezTo>
                  <a:cubicBezTo>
                    <a:pt x="108" y="209"/>
                    <a:pt x="108" y="209"/>
                    <a:pt x="108" y="209"/>
                  </a:cubicBezTo>
                  <a:cubicBezTo>
                    <a:pt x="97" y="209"/>
                    <a:pt x="97" y="209"/>
                    <a:pt x="97" y="209"/>
                  </a:cubicBezTo>
                  <a:cubicBezTo>
                    <a:pt x="41" y="209"/>
                    <a:pt x="41" y="209"/>
                    <a:pt x="41" y="209"/>
                  </a:cubicBezTo>
                  <a:lnTo>
                    <a:pt x="41" y="112"/>
                  </a:lnTo>
                  <a:close/>
                  <a:moveTo>
                    <a:pt x="232" y="226"/>
                  </a:moveTo>
                  <a:cubicBezTo>
                    <a:pt x="232" y="231"/>
                    <a:pt x="228" y="235"/>
                    <a:pt x="223" y="235"/>
                  </a:cubicBezTo>
                  <a:cubicBezTo>
                    <a:pt x="35" y="235"/>
                    <a:pt x="35" y="235"/>
                    <a:pt x="35" y="235"/>
                  </a:cubicBezTo>
                  <a:cubicBezTo>
                    <a:pt x="29" y="235"/>
                    <a:pt x="25" y="231"/>
                    <a:pt x="25" y="226"/>
                  </a:cubicBezTo>
                  <a:cubicBezTo>
                    <a:pt x="25" y="223"/>
                    <a:pt x="25" y="223"/>
                    <a:pt x="25" y="223"/>
                  </a:cubicBezTo>
                  <a:cubicBezTo>
                    <a:pt x="25" y="222"/>
                    <a:pt x="25" y="222"/>
                    <a:pt x="25" y="222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97" y="223"/>
                    <a:pt x="98" y="224"/>
                    <a:pt x="100" y="224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59" y="224"/>
                    <a:pt x="160" y="223"/>
                    <a:pt x="160" y="222"/>
                  </a:cubicBezTo>
                  <a:cubicBezTo>
                    <a:pt x="232" y="222"/>
                    <a:pt x="232" y="222"/>
                    <a:pt x="232" y="222"/>
                  </a:cubicBezTo>
                  <a:cubicBezTo>
                    <a:pt x="232" y="222"/>
                    <a:pt x="232" y="222"/>
                    <a:pt x="232" y="223"/>
                  </a:cubicBezTo>
                  <a:lnTo>
                    <a:pt x="232" y="2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6425565" y="3434080"/>
            <a:ext cx="581660" cy="499745"/>
            <a:chOff x="7648" y="2970"/>
            <a:chExt cx="916" cy="787"/>
          </a:xfrm>
          <a:gradFill>
            <a:gsLst>
              <a:gs pos="0">
                <a:srgbClr val="015CA2"/>
              </a:gs>
              <a:gs pos="100000">
                <a:srgbClr val="05315B"/>
              </a:gs>
            </a:gsLst>
            <a:lin ang="2700000" scaled="1"/>
          </a:gradFill>
        </p:grpSpPr>
        <p:sp>
          <p:nvSpPr>
            <p:cNvPr id="9" name="Oval 217"/>
            <p:cNvSpPr>
              <a:spLocks noChangeArrowheads="1"/>
            </p:cNvSpPr>
            <p:nvPr/>
          </p:nvSpPr>
          <p:spPr bwMode="auto">
            <a:xfrm>
              <a:off x="8017" y="3193"/>
              <a:ext cx="181" cy="22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218"/>
            <p:cNvSpPr/>
            <p:nvPr/>
          </p:nvSpPr>
          <p:spPr bwMode="auto">
            <a:xfrm>
              <a:off x="8138" y="3441"/>
              <a:ext cx="162" cy="225"/>
            </a:xfrm>
            <a:custGeom>
              <a:avLst/>
              <a:gdLst>
                <a:gd name="T0" fmla="*/ 46 w 49"/>
                <a:gd name="T1" fmla="*/ 16 h 68"/>
                <a:gd name="T2" fmla="*/ 30 w 49"/>
                <a:gd name="T3" fmla="*/ 1 h 68"/>
                <a:gd name="T4" fmla="*/ 15 w 49"/>
                <a:gd name="T5" fmla="*/ 1 h 68"/>
                <a:gd name="T6" fmla="*/ 25 w 49"/>
                <a:gd name="T7" fmla="*/ 9 h 68"/>
                <a:gd name="T8" fmla="*/ 11 w 49"/>
                <a:gd name="T9" fmla="*/ 16 h 68"/>
                <a:gd name="T10" fmla="*/ 18 w 49"/>
                <a:gd name="T11" fmla="*/ 27 h 68"/>
                <a:gd name="T12" fmla="*/ 0 w 49"/>
                <a:gd name="T13" fmla="*/ 67 h 68"/>
                <a:gd name="T14" fmla="*/ 0 w 49"/>
                <a:gd name="T15" fmla="*/ 68 h 68"/>
                <a:gd name="T16" fmla="*/ 49 w 49"/>
                <a:gd name="T17" fmla="*/ 48 h 68"/>
                <a:gd name="T18" fmla="*/ 46 w 49"/>
                <a:gd name="T19" fmla="*/ 1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68">
                  <a:moveTo>
                    <a:pt x="46" y="16"/>
                  </a:moveTo>
                  <a:cubicBezTo>
                    <a:pt x="45" y="7"/>
                    <a:pt x="38" y="0"/>
                    <a:pt x="30" y="1"/>
                  </a:cubicBezTo>
                  <a:cubicBezTo>
                    <a:pt x="30" y="1"/>
                    <a:pt x="24" y="1"/>
                    <a:pt x="15" y="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8" y="66"/>
                    <a:pt x="35" y="59"/>
                    <a:pt x="49" y="48"/>
                  </a:cubicBezTo>
                  <a:lnTo>
                    <a:pt x="46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219"/>
            <p:cNvSpPr/>
            <p:nvPr/>
          </p:nvSpPr>
          <p:spPr bwMode="auto">
            <a:xfrm>
              <a:off x="7918" y="3441"/>
              <a:ext cx="157" cy="225"/>
            </a:xfrm>
            <a:custGeom>
              <a:avLst/>
              <a:gdLst>
                <a:gd name="T0" fmla="*/ 30 w 48"/>
                <a:gd name="T1" fmla="*/ 27 h 68"/>
                <a:gd name="T2" fmla="*/ 37 w 48"/>
                <a:gd name="T3" fmla="*/ 16 h 68"/>
                <a:gd name="T4" fmla="*/ 23 w 48"/>
                <a:gd name="T5" fmla="*/ 9 h 68"/>
                <a:gd name="T6" fmla="*/ 33 w 48"/>
                <a:gd name="T7" fmla="*/ 1 h 68"/>
                <a:gd name="T8" fmla="*/ 19 w 48"/>
                <a:gd name="T9" fmla="*/ 1 h 68"/>
                <a:gd name="T10" fmla="*/ 19 w 48"/>
                <a:gd name="T11" fmla="*/ 1 h 68"/>
                <a:gd name="T12" fmla="*/ 3 w 48"/>
                <a:gd name="T13" fmla="*/ 16 h 68"/>
                <a:gd name="T14" fmla="*/ 0 w 48"/>
                <a:gd name="T15" fmla="*/ 48 h 68"/>
                <a:gd name="T16" fmla="*/ 48 w 48"/>
                <a:gd name="T17" fmla="*/ 68 h 68"/>
                <a:gd name="T18" fmla="*/ 48 w 48"/>
                <a:gd name="T19" fmla="*/ 67 h 68"/>
                <a:gd name="T20" fmla="*/ 30 w 48"/>
                <a:gd name="T21" fmla="*/ 2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8">
                  <a:moveTo>
                    <a:pt x="30" y="27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5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1" y="0"/>
                    <a:pt x="4" y="7"/>
                    <a:pt x="3" y="1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4" y="59"/>
                    <a:pt x="30" y="66"/>
                    <a:pt x="48" y="68"/>
                  </a:cubicBezTo>
                  <a:cubicBezTo>
                    <a:pt x="48" y="67"/>
                    <a:pt x="48" y="67"/>
                    <a:pt x="48" y="67"/>
                  </a:cubicBezTo>
                  <a:lnTo>
                    <a:pt x="30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220"/>
            <p:cNvSpPr/>
            <p:nvPr/>
          </p:nvSpPr>
          <p:spPr bwMode="auto">
            <a:xfrm>
              <a:off x="8075" y="3441"/>
              <a:ext cx="60" cy="50"/>
            </a:xfrm>
            <a:custGeom>
              <a:avLst/>
              <a:gdLst>
                <a:gd name="T0" fmla="*/ 20 w 23"/>
                <a:gd name="T1" fmla="*/ 18 h 19"/>
                <a:gd name="T2" fmla="*/ 20 w 23"/>
                <a:gd name="T3" fmla="*/ 19 h 19"/>
                <a:gd name="T4" fmla="*/ 23 w 23"/>
                <a:gd name="T5" fmla="*/ 15 h 19"/>
                <a:gd name="T6" fmla="*/ 19 w 23"/>
                <a:gd name="T7" fmla="*/ 0 h 19"/>
                <a:gd name="T8" fmla="*/ 5 w 23"/>
                <a:gd name="T9" fmla="*/ 0 h 19"/>
                <a:gd name="T10" fmla="*/ 0 w 23"/>
                <a:gd name="T11" fmla="*/ 15 h 19"/>
                <a:gd name="T12" fmla="*/ 4 w 23"/>
                <a:gd name="T13" fmla="*/ 19 h 19"/>
                <a:gd name="T14" fmla="*/ 4 w 23"/>
                <a:gd name="T15" fmla="*/ 18 h 19"/>
                <a:gd name="T16" fmla="*/ 20 w 23"/>
                <a:gd name="T1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9">
                  <a:moveTo>
                    <a:pt x="20" y="18"/>
                  </a:moveTo>
                  <a:lnTo>
                    <a:pt x="20" y="19"/>
                  </a:lnTo>
                  <a:lnTo>
                    <a:pt x="23" y="15"/>
                  </a:lnTo>
                  <a:lnTo>
                    <a:pt x="19" y="0"/>
                  </a:lnTo>
                  <a:lnTo>
                    <a:pt x="5" y="0"/>
                  </a:lnTo>
                  <a:lnTo>
                    <a:pt x="0" y="15"/>
                  </a:lnTo>
                  <a:lnTo>
                    <a:pt x="4" y="19"/>
                  </a:lnTo>
                  <a:lnTo>
                    <a:pt x="4" y="18"/>
                  </a:lnTo>
                  <a:lnTo>
                    <a:pt x="2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21"/>
            <p:cNvSpPr/>
            <p:nvPr/>
          </p:nvSpPr>
          <p:spPr bwMode="auto">
            <a:xfrm>
              <a:off x="8075" y="3488"/>
              <a:ext cx="63" cy="178"/>
            </a:xfrm>
            <a:custGeom>
              <a:avLst/>
              <a:gdLst>
                <a:gd name="T0" fmla="*/ 16 w 19"/>
                <a:gd name="T1" fmla="*/ 1 h 54"/>
                <a:gd name="T2" fmla="*/ 16 w 19"/>
                <a:gd name="T3" fmla="*/ 0 h 54"/>
                <a:gd name="T4" fmla="*/ 3 w 19"/>
                <a:gd name="T5" fmla="*/ 0 h 54"/>
                <a:gd name="T6" fmla="*/ 3 w 19"/>
                <a:gd name="T7" fmla="*/ 1 h 54"/>
                <a:gd name="T8" fmla="*/ 0 w 19"/>
                <a:gd name="T9" fmla="*/ 53 h 54"/>
                <a:gd name="T10" fmla="*/ 0 w 19"/>
                <a:gd name="T11" fmla="*/ 54 h 54"/>
                <a:gd name="T12" fmla="*/ 9 w 19"/>
                <a:gd name="T13" fmla="*/ 54 h 54"/>
                <a:gd name="T14" fmla="*/ 19 w 19"/>
                <a:gd name="T15" fmla="*/ 54 h 54"/>
                <a:gd name="T16" fmla="*/ 19 w 19"/>
                <a:gd name="T17" fmla="*/ 53 h 54"/>
                <a:gd name="T18" fmla="*/ 16 w 19"/>
                <a:gd name="T19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54">
                  <a:moveTo>
                    <a:pt x="16" y="1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" y="54"/>
                    <a:pt x="6" y="54"/>
                    <a:pt x="9" y="54"/>
                  </a:cubicBezTo>
                  <a:cubicBezTo>
                    <a:pt x="13" y="54"/>
                    <a:pt x="16" y="54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lnTo>
                    <a:pt x="1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22"/>
            <p:cNvSpPr/>
            <p:nvPr/>
          </p:nvSpPr>
          <p:spPr bwMode="auto">
            <a:xfrm>
              <a:off x="7711" y="3363"/>
              <a:ext cx="770" cy="395"/>
            </a:xfrm>
            <a:custGeom>
              <a:avLst/>
              <a:gdLst>
                <a:gd name="T0" fmla="*/ 120 w 234"/>
                <a:gd name="T1" fmla="*/ 120 h 120"/>
                <a:gd name="T2" fmla="*/ 0 w 234"/>
                <a:gd name="T3" fmla="*/ 0 h 120"/>
                <a:gd name="T4" fmla="*/ 30 w 234"/>
                <a:gd name="T5" fmla="*/ 0 h 120"/>
                <a:gd name="T6" fmla="*/ 120 w 234"/>
                <a:gd name="T7" fmla="*/ 90 h 120"/>
                <a:gd name="T8" fmla="*/ 206 w 234"/>
                <a:gd name="T9" fmla="*/ 28 h 120"/>
                <a:gd name="T10" fmla="*/ 234 w 234"/>
                <a:gd name="T11" fmla="*/ 38 h 120"/>
                <a:gd name="T12" fmla="*/ 120 w 234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20">
                  <a:moveTo>
                    <a:pt x="120" y="120"/>
                  </a:moveTo>
                  <a:cubicBezTo>
                    <a:pt x="54" y="120"/>
                    <a:pt x="0" y="66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49"/>
                    <a:pt x="71" y="90"/>
                    <a:pt x="120" y="90"/>
                  </a:cubicBezTo>
                  <a:cubicBezTo>
                    <a:pt x="159" y="90"/>
                    <a:pt x="194" y="65"/>
                    <a:pt x="206" y="28"/>
                  </a:cubicBezTo>
                  <a:cubicBezTo>
                    <a:pt x="234" y="38"/>
                    <a:pt x="234" y="38"/>
                    <a:pt x="234" y="38"/>
                  </a:cubicBezTo>
                  <a:cubicBezTo>
                    <a:pt x="218" y="87"/>
                    <a:pt x="172" y="120"/>
                    <a:pt x="120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23"/>
            <p:cNvSpPr/>
            <p:nvPr/>
          </p:nvSpPr>
          <p:spPr bwMode="auto">
            <a:xfrm>
              <a:off x="7648" y="3271"/>
              <a:ext cx="225" cy="113"/>
            </a:xfrm>
            <a:custGeom>
              <a:avLst/>
              <a:gdLst>
                <a:gd name="T0" fmla="*/ 86 w 86"/>
                <a:gd name="T1" fmla="*/ 43 h 43"/>
                <a:gd name="T2" fmla="*/ 43 w 86"/>
                <a:gd name="T3" fmla="*/ 0 h 43"/>
                <a:gd name="T4" fmla="*/ 0 w 86"/>
                <a:gd name="T5" fmla="*/ 43 h 43"/>
                <a:gd name="T6" fmla="*/ 86 w 8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43">
                  <a:moveTo>
                    <a:pt x="86" y="43"/>
                  </a:moveTo>
                  <a:lnTo>
                    <a:pt x="43" y="0"/>
                  </a:lnTo>
                  <a:lnTo>
                    <a:pt x="0" y="43"/>
                  </a:lnTo>
                  <a:lnTo>
                    <a:pt x="86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24"/>
            <p:cNvSpPr/>
            <p:nvPr/>
          </p:nvSpPr>
          <p:spPr bwMode="auto">
            <a:xfrm>
              <a:off x="7734" y="2970"/>
              <a:ext cx="767" cy="393"/>
            </a:xfrm>
            <a:custGeom>
              <a:avLst/>
              <a:gdLst>
                <a:gd name="T0" fmla="*/ 234 w 234"/>
                <a:gd name="T1" fmla="*/ 120 h 120"/>
                <a:gd name="T2" fmla="*/ 204 w 234"/>
                <a:gd name="T3" fmla="*/ 120 h 120"/>
                <a:gd name="T4" fmla="*/ 114 w 234"/>
                <a:gd name="T5" fmla="*/ 29 h 120"/>
                <a:gd name="T6" fmla="*/ 28 w 234"/>
                <a:gd name="T7" fmla="*/ 91 h 120"/>
                <a:gd name="T8" fmla="*/ 0 w 234"/>
                <a:gd name="T9" fmla="*/ 82 h 120"/>
                <a:gd name="T10" fmla="*/ 114 w 234"/>
                <a:gd name="T11" fmla="*/ 0 h 120"/>
                <a:gd name="T12" fmla="*/ 234 w 234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20">
                  <a:moveTo>
                    <a:pt x="234" y="120"/>
                  </a:moveTo>
                  <a:cubicBezTo>
                    <a:pt x="204" y="120"/>
                    <a:pt x="204" y="120"/>
                    <a:pt x="204" y="120"/>
                  </a:cubicBezTo>
                  <a:cubicBezTo>
                    <a:pt x="204" y="70"/>
                    <a:pt x="164" y="29"/>
                    <a:pt x="114" y="29"/>
                  </a:cubicBezTo>
                  <a:cubicBezTo>
                    <a:pt x="75" y="29"/>
                    <a:pt x="40" y="54"/>
                    <a:pt x="28" y="9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6" y="33"/>
                    <a:pt x="62" y="0"/>
                    <a:pt x="114" y="0"/>
                  </a:cubicBezTo>
                  <a:cubicBezTo>
                    <a:pt x="180" y="0"/>
                    <a:pt x="234" y="54"/>
                    <a:pt x="234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25"/>
            <p:cNvSpPr/>
            <p:nvPr/>
          </p:nvSpPr>
          <p:spPr bwMode="auto">
            <a:xfrm>
              <a:off x="8342" y="3342"/>
              <a:ext cx="223" cy="113"/>
            </a:xfrm>
            <a:custGeom>
              <a:avLst/>
              <a:gdLst>
                <a:gd name="T0" fmla="*/ 0 w 85"/>
                <a:gd name="T1" fmla="*/ 0 h 43"/>
                <a:gd name="T2" fmla="*/ 43 w 85"/>
                <a:gd name="T3" fmla="*/ 43 h 43"/>
                <a:gd name="T4" fmla="*/ 85 w 85"/>
                <a:gd name="T5" fmla="*/ 0 h 43"/>
                <a:gd name="T6" fmla="*/ 0 w 85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43">
                  <a:moveTo>
                    <a:pt x="0" y="0"/>
                  </a:moveTo>
                  <a:lnTo>
                    <a:pt x="43" y="43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8767445" y="2877185"/>
            <a:ext cx="518795" cy="495300"/>
            <a:chOff x="14889" y="8996"/>
            <a:chExt cx="817" cy="780"/>
          </a:xfrm>
          <a:gradFill>
            <a:gsLst>
              <a:gs pos="0">
                <a:srgbClr val="015CA2"/>
              </a:gs>
              <a:gs pos="100000">
                <a:srgbClr val="05315B"/>
              </a:gs>
            </a:gsLst>
            <a:lin ang="2700000" scaled="1"/>
          </a:gradFill>
        </p:grpSpPr>
        <p:sp>
          <p:nvSpPr>
            <p:cNvPr id="164" name="Freeform 362"/>
            <p:cNvSpPr/>
            <p:nvPr/>
          </p:nvSpPr>
          <p:spPr bwMode="auto">
            <a:xfrm>
              <a:off x="15135" y="8996"/>
              <a:ext cx="149" cy="168"/>
            </a:xfrm>
            <a:custGeom>
              <a:avLst/>
              <a:gdLst>
                <a:gd name="T0" fmla="*/ 11 w 45"/>
                <a:gd name="T1" fmla="*/ 45 h 51"/>
                <a:gd name="T2" fmla="*/ 6 w 45"/>
                <a:gd name="T3" fmla="*/ 16 h 51"/>
                <a:gd name="T4" fmla="*/ 34 w 45"/>
                <a:gd name="T5" fmla="*/ 5 h 51"/>
                <a:gd name="T6" fmla="*/ 39 w 45"/>
                <a:gd name="T7" fmla="*/ 35 h 51"/>
                <a:gd name="T8" fmla="*/ 11 w 45"/>
                <a:gd name="T9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11" y="45"/>
                  </a:moveTo>
                  <a:cubicBezTo>
                    <a:pt x="2" y="40"/>
                    <a:pt x="0" y="27"/>
                    <a:pt x="6" y="16"/>
                  </a:cubicBezTo>
                  <a:cubicBezTo>
                    <a:pt x="13" y="4"/>
                    <a:pt x="25" y="0"/>
                    <a:pt x="34" y="5"/>
                  </a:cubicBezTo>
                  <a:cubicBezTo>
                    <a:pt x="43" y="10"/>
                    <a:pt x="45" y="24"/>
                    <a:pt x="39" y="35"/>
                  </a:cubicBezTo>
                  <a:cubicBezTo>
                    <a:pt x="32" y="46"/>
                    <a:pt x="20" y="51"/>
                    <a:pt x="11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5" name="Freeform 363"/>
            <p:cNvSpPr/>
            <p:nvPr/>
          </p:nvSpPr>
          <p:spPr bwMode="auto">
            <a:xfrm>
              <a:off x="14889" y="9116"/>
              <a:ext cx="812" cy="660"/>
            </a:xfrm>
            <a:custGeom>
              <a:avLst/>
              <a:gdLst>
                <a:gd name="T0" fmla="*/ 3 w 247"/>
                <a:gd name="T1" fmla="*/ 15 h 201"/>
                <a:gd name="T2" fmla="*/ 4 w 247"/>
                <a:gd name="T3" fmla="*/ 15 h 201"/>
                <a:gd name="T4" fmla="*/ 12 w 247"/>
                <a:gd name="T5" fmla="*/ 12 h 201"/>
                <a:gd name="T6" fmla="*/ 44 w 247"/>
                <a:gd name="T7" fmla="*/ 2 h 201"/>
                <a:gd name="T8" fmla="*/ 74 w 247"/>
                <a:gd name="T9" fmla="*/ 7 h 201"/>
                <a:gd name="T10" fmla="*/ 67 w 247"/>
                <a:gd name="T11" fmla="*/ 12 h 201"/>
                <a:gd name="T12" fmla="*/ 64 w 247"/>
                <a:gd name="T13" fmla="*/ 25 h 201"/>
                <a:gd name="T14" fmla="*/ 77 w 247"/>
                <a:gd name="T15" fmla="*/ 18 h 201"/>
                <a:gd name="T16" fmla="*/ 82 w 247"/>
                <a:gd name="T17" fmla="*/ 9 h 201"/>
                <a:gd name="T18" fmla="*/ 83 w 247"/>
                <a:gd name="T19" fmla="*/ 20 h 201"/>
                <a:gd name="T20" fmla="*/ 67 w 247"/>
                <a:gd name="T21" fmla="*/ 53 h 201"/>
                <a:gd name="T22" fmla="*/ 84 w 247"/>
                <a:gd name="T23" fmla="*/ 26 h 201"/>
                <a:gd name="T24" fmla="*/ 89 w 247"/>
                <a:gd name="T25" fmla="*/ 25 h 201"/>
                <a:gd name="T26" fmla="*/ 97 w 247"/>
                <a:gd name="T27" fmla="*/ 65 h 201"/>
                <a:gd name="T28" fmla="*/ 123 w 247"/>
                <a:gd name="T29" fmla="*/ 82 h 201"/>
                <a:gd name="T30" fmla="*/ 168 w 247"/>
                <a:gd name="T31" fmla="*/ 45 h 201"/>
                <a:gd name="T32" fmla="*/ 247 w 247"/>
                <a:gd name="T33" fmla="*/ 102 h 201"/>
                <a:gd name="T34" fmla="*/ 236 w 247"/>
                <a:gd name="T35" fmla="*/ 104 h 201"/>
                <a:gd name="T36" fmla="*/ 118 w 247"/>
                <a:gd name="T37" fmla="*/ 104 h 201"/>
                <a:gd name="T38" fmla="*/ 99 w 247"/>
                <a:gd name="T39" fmla="*/ 102 h 201"/>
                <a:gd name="T40" fmla="*/ 91 w 247"/>
                <a:gd name="T41" fmla="*/ 92 h 201"/>
                <a:gd name="T42" fmla="*/ 79 w 247"/>
                <a:gd name="T43" fmla="*/ 82 h 201"/>
                <a:gd name="T44" fmla="*/ 78 w 247"/>
                <a:gd name="T45" fmla="*/ 82 h 201"/>
                <a:gd name="T46" fmla="*/ 78 w 247"/>
                <a:gd name="T47" fmla="*/ 82 h 201"/>
                <a:gd name="T48" fmla="*/ 73 w 247"/>
                <a:gd name="T49" fmla="*/ 73 h 201"/>
                <a:gd name="T50" fmla="*/ 73 w 247"/>
                <a:gd name="T51" fmla="*/ 72 h 201"/>
                <a:gd name="T52" fmla="*/ 72 w 247"/>
                <a:gd name="T53" fmla="*/ 64 h 201"/>
                <a:gd name="T54" fmla="*/ 77 w 247"/>
                <a:gd name="T55" fmla="*/ 122 h 201"/>
                <a:gd name="T56" fmla="*/ 58 w 247"/>
                <a:gd name="T57" fmla="*/ 201 h 201"/>
                <a:gd name="T58" fmla="*/ 52 w 247"/>
                <a:gd name="T59" fmla="*/ 136 h 201"/>
                <a:gd name="T60" fmla="*/ 51 w 247"/>
                <a:gd name="T61" fmla="*/ 134 h 201"/>
                <a:gd name="T62" fmla="*/ 41 w 247"/>
                <a:gd name="T63" fmla="*/ 113 h 201"/>
                <a:gd name="T64" fmla="*/ 6 w 247"/>
                <a:gd name="T65" fmla="*/ 197 h 201"/>
                <a:gd name="T66" fmla="*/ 2 w 247"/>
                <a:gd name="T67" fmla="*/ 86 h 201"/>
                <a:gd name="T68" fmla="*/ 19 w 247"/>
                <a:gd name="T69" fmla="*/ 52 h 201"/>
                <a:gd name="T70" fmla="*/ 0 w 247"/>
                <a:gd name="T71" fmla="*/ 37 h 201"/>
                <a:gd name="T72" fmla="*/ 0 w 247"/>
                <a:gd name="T73" fmla="*/ 37 h 201"/>
                <a:gd name="T74" fmla="*/ 3 w 247"/>
                <a:gd name="T75" fmla="*/ 1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7" h="201"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8" y="0"/>
                    <a:pt x="56" y="0"/>
                    <a:pt x="58" y="1"/>
                  </a:cubicBezTo>
                  <a:cubicBezTo>
                    <a:pt x="65" y="3"/>
                    <a:pt x="70" y="5"/>
                    <a:pt x="74" y="7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5"/>
                    <a:pt x="89" y="25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106" y="71"/>
                    <a:pt x="106" y="71"/>
                    <a:pt x="106" y="7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3" y="82"/>
                    <a:pt x="123" y="82"/>
                    <a:pt x="123" y="83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71" y="43"/>
                    <a:pt x="175" y="43"/>
                    <a:pt x="178" y="45"/>
                  </a:cubicBezTo>
                  <a:cubicBezTo>
                    <a:pt x="247" y="102"/>
                    <a:pt x="247" y="102"/>
                    <a:pt x="247" y="102"/>
                  </a:cubicBezTo>
                  <a:cubicBezTo>
                    <a:pt x="246" y="104"/>
                    <a:pt x="244" y="104"/>
                    <a:pt x="242" y="104"/>
                  </a:cubicBezTo>
                  <a:cubicBezTo>
                    <a:pt x="236" y="104"/>
                    <a:pt x="236" y="104"/>
                    <a:pt x="236" y="104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03" y="104"/>
                    <a:pt x="103" y="104"/>
                    <a:pt x="103" y="104"/>
                  </a:cubicBezTo>
                  <a:cubicBezTo>
                    <a:pt x="102" y="104"/>
                    <a:pt x="100" y="104"/>
                    <a:pt x="99" y="102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68" y="65"/>
                    <a:pt x="75" y="77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69" y="73"/>
                    <a:pt x="66" y="82"/>
                    <a:pt x="62" y="92"/>
                  </a:cubicBezTo>
                  <a:cubicBezTo>
                    <a:pt x="66" y="99"/>
                    <a:pt x="71" y="110"/>
                    <a:pt x="77" y="122"/>
                  </a:cubicBezTo>
                  <a:cubicBezTo>
                    <a:pt x="84" y="156"/>
                    <a:pt x="82" y="177"/>
                    <a:pt x="84" y="199"/>
                  </a:cubicBezTo>
                  <a:cubicBezTo>
                    <a:pt x="58" y="201"/>
                    <a:pt x="58" y="201"/>
                    <a:pt x="58" y="201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2" y="137"/>
                    <a:pt x="52" y="136"/>
                    <a:pt x="52" y="136"/>
                  </a:cubicBezTo>
                  <a:cubicBezTo>
                    <a:pt x="51" y="134"/>
                    <a:pt x="51" y="134"/>
                    <a:pt x="51" y="134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9" y="137"/>
                    <a:pt x="35" y="176"/>
                    <a:pt x="31" y="200"/>
                  </a:cubicBezTo>
                  <a:cubicBezTo>
                    <a:pt x="6" y="197"/>
                    <a:pt x="6" y="197"/>
                    <a:pt x="6" y="197"/>
                  </a:cubicBezTo>
                  <a:cubicBezTo>
                    <a:pt x="9" y="161"/>
                    <a:pt x="12" y="127"/>
                    <a:pt x="13" y="91"/>
                  </a:cubicBezTo>
                  <a:cubicBezTo>
                    <a:pt x="10" y="89"/>
                    <a:pt x="6" y="87"/>
                    <a:pt x="2" y="86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8" y="74"/>
                    <a:pt x="13" y="63"/>
                    <a:pt x="19" y="52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4" y="11"/>
                    <a:pt x="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6" name="Freeform 364"/>
            <p:cNvSpPr>
              <a:spLocks noEditPoints="1"/>
            </p:cNvSpPr>
            <p:nvPr/>
          </p:nvSpPr>
          <p:spPr bwMode="auto">
            <a:xfrm>
              <a:off x="15206" y="9472"/>
              <a:ext cx="500" cy="291"/>
            </a:xfrm>
            <a:custGeom>
              <a:avLst/>
              <a:gdLst>
                <a:gd name="T0" fmla="*/ 82 w 153"/>
                <a:gd name="T1" fmla="*/ 59 h 89"/>
                <a:gd name="T2" fmla="*/ 153 w 153"/>
                <a:gd name="T3" fmla="*/ 0 h 89"/>
                <a:gd name="T4" fmla="*/ 153 w 153"/>
                <a:gd name="T5" fmla="*/ 82 h 89"/>
                <a:gd name="T6" fmla="*/ 146 w 153"/>
                <a:gd name="T7" fmla="*/ 89 h 89"/>
                <a:gd name="T8" fmla="*/ 7 w 153"/>
                <a:gd name="T9" fmla="*/ 89 h 89"/>
                <a:gd name="T10" fmla="*/ 0 w 153"/>
                <a:gd name="T11" fmla="*/ 82 h 89"/>
                <a:gd name="T12" fmla="*/ 0 w 153"/>
                <a:gd name="T13" fmla="*/ 0 h 89"/>
                <a:gd name="T14" fmla="*/ 72 w 153"/>
                <a:gd name="T15" fmla="*/ 59 h 89"/>
                <a:gd name="T16" fmla="*/ 82 w 153"/>
                <a:gd name="T17" fmla="*/ 59 h 89"/>
                <a:gd name="T18" fmla="*/ 110 w 153"/>
                <a:gd name="T19" fmla="*/ 50 h 89"/>
                <a:gd name="T20" fmla="*/ 143 w 153"/>
                <a:gd name="T21" fmla="*/ 82 h 89"/>
                <a:gd name="T22" fmla="*/ 145 w 153"/>
                <a:gd name="T23" fmla="*/ 83 h 89"/>
                <a:gd name="T24" fmla="*/ 147 w 153"/>
                <a:gd name="T25" fmla="*/ 82 h 89"/>
                <a:gd name="T26" fmla="*/ 147 w 153"/>
                <a:gd name="T27" fmla="*/ 79 h 89"/>
                <a:gd name="T28" fmla="*/ 113 w 153"/>
                <a:gd name="T29" fmla="*/ 47 h 89"/>
                <a:gd name="T30" fmla="*/ 110 w 153"/>
                <a:gd name="T31" fmla="*/ 47 h 89"/>
                <a:gd name="T32" fmla="*/ 110 w 153"/>
                <a:gd name="T33" fmla="*/ 50 h 89"/>
                <a:gd name="T34" fmla="*/ 44 w 153"/>
                <a:gd name="T35" fmla="*/ 47 h 89"/>
                <a:gd name="T36" fmla="*/ 41 w 153"/>
                <a:gd name="T37" fmla="*/ 47 h 89"/>
                <a:gd name="T38" fmla="*/ 7 w 153"/>
                <a:gd name="T39" fmla="*/ 79 h 89"/>
                <a:gd name="T40" fmla="*/ 7 w 153"/>
                <a:gd name="T41" fmla="*/ 82 h 89"/>
                <a:gd name="T42" fmla="*/ 9 w 153"/>
                <a:gd name="T43" fmla="*/ 83 h 89"/>
                <a:gd name="T44" fmla="*/ 10 w 153"/>
                <a:gd name="T45" fmla="*/ 82 h 89"/>
                <a:gd name="T46" fmla="*/ 44 w 153"/>
                <a:gd name="T47" fmla="*/ 50 h 89"/>
                <a:gd name="T48" fmla="*/ 44 w 153"/>
                <a:gd name="T49" fmla="*/ 4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3" h="89">
                  <a:moveTo>
                    <a:pt x="82" y="59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82"/>
                    <a:pt x="153" y="82"/>
                    <a:pt x="153" y="82"/>
                  </a:cubicBezTo>
                  <a:cubicBezTo>
                    <a:pt x="153" y="86"/>
                    <a:pt x="150" y="89"/>
                    <a:pt x="146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3" y="89"/>
                    <a:pt x="0" y="86"/>
                    <a:pt x="0" y="8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5" y="61"/>
                    <a:pt x="79" y="61"/>
                    <a:pt x="82" y="59"/>
                  </a:cubicBezTo>
                  <a:close/>
                  <a:moveTo>
                    <a:pt x="110" y="50"/>
                  </a:moveTo>
                  <a:cubicBezTo>
                    <a:pt x="143" y="82"/>
                    <a:pt x="143" y="82"/>
                    <a:pt x="143" y="82"/>
                  </a:cubicBezTo>
                  <a:cubicBezTo>
                    <a:pt x="144" y="83"/>
                    <a:pt x="144" y="83"/>
                    <a:pt x="145" y="83"/>
                  </a:cubicBezTo>
                  <a:cubicBezTo>
                    <a:pt x="146" y="83"/>
                    <a:pt x="146" y="83"/>
                    <a:pt x="147" y="82"/>
                  </a:cubicBezTo>
                  <a:cubicBezTo>
                    <a:pt x="148" y="81"/>
                    <a:pt x="147" y="80"/>
                    <a:pt x="147" y="79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2" y="46"/>
                    <a:pt x="111" y="46"/>
                    <a:pt x="110" y="47"/>
                  </a:cubicBezTo>
                  <a:cubicBezTo>
                    <a:pt x="109" y="48"/>
                    <a:pt x="109" y="49"/>
                    <a:pt x="110" y="50"/>
                  </a:cubicBezTo>
                  <a:close/>
                  <a:moveTo>
                    <a:pt x="44" y="47"/>
                  </a:moveTo>
                  <a:cubicBezTo>
                    <a:pt x="43" y="46"/>
                    <a:pt x="42" y="46"/>
                    <a:pt x="41" y="47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80"/>
                    <a:pt x="6" y="81"/>
                    <a:pt x="7" y="82"/>
                  </a:cubicBezTo>
                  <a:cubicBezTo>
                    <a:pt x="8" y="83"/>
                    <a:pt x="8" y="83"/>
                    <a:pt x="9" y="83"/>
                  </a:cubicBezTo>
                  <a:cubicBezTo>
                    <a:pt x="9" y="83"/>
                    <a:pt x="10" y="83"/>
                    <a:pt x="10" y="82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5" y="49"/>
                    <a:pt x="45" y="48"/>
                    <a:pt x="44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7" name="Freeform 365"/>
            <p:cNvSpPr/>
            <p:nvPr/>
          </p:nvSpPr>
          <p:spPr bwMode="auto">
            <a:xfrm>
              <a:off x="15331" y="9467"/>
              <a:ext cx="283" cy="73"/>
            </a:xfrm>
            <a:custGeom>
              <a:avLst/>
              <a:gdLst>
                <a:gd name="T0" fmla="*/ 5 w 86"/>
                <a:gd name="T1" fmla="*/ 0 h 22"/>
                <a:gd name="T2" fmla="*/ 82 w 86"/>
                <a:gd name="T3" fmla="*/ 13 h 22"/>
                <a:gd name="T4" fmla="*/ 85 w 86"/>
                <a:gd name="T5" fmla="*/ 18 h 22"/>
                <a:gd name="T6" fmla="*/ 81 w 86"/>
                <a:gd name="T7" fmla="*/ 22 h 22"/>
                <a:gd name="T8" fmla="*/ 81 w 86"/>
                <a:gd name="T9" fmla="*/ 21 h 22"/>
                <a:gd name="T10" fmla="*/ 4 w 86"/>
                <a:gd name="T11" fmla="*/ 8 h 22"/>
                <a:gd name="T12" fmla="*/ 0 w 86"/>
                <a:gd name="T13" fmla="*/ 4 h 22"/>
                <a:gd name="T14" fmla="*/ 5 w 8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22">
                  <a:moveTo>
                    <a:pt x="5" y="0"/>
                  </a:moveTo>
                  <a:cubicBezTo>
                    <a:pt x="82" y="13"/>
                    <a:pt x="82" y="13"/>
                    <a:pt x="82" y="13"/>
                  </a:cubicBezTo>
                  <a:cubicBezTo>
                    <a:pt x="84" y="14"/>
                    <a:pt x="86" y="16"/>
                    <a:pt x="85" y="18"/>
                  </a:cubicBezTo>
                  <a:cubicBezTo>
                    <a:pt x="85" y="20"/>
                    <a:pt x="83" y="22"/>
                    <a:pt x="81" y="22"/>
                  </a:cubicBezTo>
                  <a:cubicBezTo>
                    <a:pt x="81" y="22"/>
                    <a:pt x="81" y="22"/>
                    <a:pt x="81" y="21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8" name="Freeform 366"/>
            <p:cNvSpPr/>
            <p:nvPr/>
          </p:nvSpPr>
          <p:spPr bwMode="auto">
            <a:xfrm>
              <a:off x="15324" y="9519"/>
              <a:ext cx="223" cy="63"/>
            </a:xfrm>
            <a:custGeom>
              <a:avLst/>
              <a:gdLst>
                <a:gd name="T0" fmla="*/ 0 w 68"/>
                <a:gd name="T1" fmla="*/ 4 h 19"/>
                <a:gd name="T2" fmla="*/ 5 w 68"/>
                <a:gd name="T3" fmla="*/ 1 h 19"/>
                <a:gd name="T4" fmla="*/ 65 w 68"/>
                <a:gd name="T5" fmla="*/ 11 h 19"/>
                <a:gd name="T6" fmla="*/ 68 w 68"/>
                <a:gd name="T7" fmla="*/ 15 h 19"/>
                <a:gd name="T8" fmla="*/ 64 w 68"/>
                <a:gd name="T9" fmla="*/ 19 h 19"/>
                <a:gd name="T10" fmla="*/ 63 w 68"/>
                <a:gd name="T11" fmla="*/ 19 h 19"/>
                <a:gd name="T12" fmla="*/ 4 w 68"/>
                <a:gd name="T13" fmla="*/ 9 h 19"/>
                <a:gd name="T14" fmla="*/ 0 w 68"/>
                <a:gd name="T15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9">
                  <a:moveTo>
                    <a:pt x="0" y="4"/>
                  </a:moveTo>
                  <a:cubicBezTo>
                    <a:pt x="1" y="2"/>
                    <a:pt x="3" y="0"/>
                    <a:pt x="5" y="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7" y="11"/>
                    <a:pt x="68" y="13"/>
                    <a:pt x="68" y="15"/>
                  </a:cubicBezTo>
                  <a:cubicBezTo>
                    <a:pt x="68" y="17"/>
                    <a:pt x="66" y="19"/>
                    <a:pt x="64" y="19"/>
                  </a:cubicBezTo>
                  <a:cubicBezTo>
                    <a:pt x="64" y="19"/>
                    <a:pt x="63" y="19"/>
                    <a:pt x="63" y="1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8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9" name="Freeform 367"/>
            <p:cNvSpPr/>
            <p:nvPr/>
          </p:nvSpPr>
          <p:spPr bwMode="auto">
            <a:xfrm>
              <a:off x="15392" y="9590"/>
              <a:ext cx="105" cy="39"/>
            </a:xfrm>
            <a:custGeom>
              <a:avLst/>
              <a:gdLst>
                <a:gd name="T0" fmla="*/ 28 w 32"/>
                <a:gd name="T1" fmla="*/ 3 h 12"/>
                <a:gd name="T2" fmla="*/ 32 w 32"/>
                <a:gd name="T3" fmla="*/ 8 h 12"/>
                <a:gd name="T4" fmla="*/ 28 w 32"/>
                <a:gd name="T5" fmla="*/ 12 h 12"/>
                <a:gd name="T6" fmla="*/ 27 w 32"/>
                <a:gd name="T7" fmla="*/ 12 h 12"/>
                <a:gd name="T8" fmla="*/ 4 w 32"/>
                <a:gd name="T9" fmla="*/ 8 h 12"/>
                <a:gd name="T10" fmla="*/ 1 w 32"/>
                <a:gd name="T11" fmla="*/ 3 h 12"/>
                <a:gd name="T12" fmla="*/ 5 w 32"/>
                <a:gd name="T13" fmla="*/ 0 h 12"/>
                <a:gd name="T14" fmla="*/ 28 w 32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28" y="3"/>
                  </a:moveTo>
                  <a:cubicBezTo>
                    <a:pt x="30" y="4"/>
                    <a:pt x="32" y="6"/>
                    <a:pt x="32" y="8"/>
                  </a:cubicBezTo>
                  <a:cubicBezTo>
                    <a:pt x="31" y="10"/>
                    <a:pt x="30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lnTo>
                    <a:pt x="28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" name="title">
            <a:extLst>
              <a:ext uri="{FF2B5EF4-FFF2-40B4-BE49-F238E27FC236}">
                <a16:creationId xmlns:a16="http://schemas.microsoft.com/office/drawing/2014/main" id="{67625C93-51BC-48E9-BCEB-0D246D1CC8B0}"/>
              </a:ext>
            </a:extLst>
          </p:cNvPr>
          <p:cNvSpPr txBox="1"/>
          <p:nvPr/>
        </p:nvSpPr>
        <p:spPr>
          <a:xfrm>
            <a:off x="438435" y="345936"/>
            <a:ext cx="2800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8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reaShape"/>
          <p:cNvSpPr/>
          <p:nvPr/>
        </p:nvSpPr>
        <p:spPr>
          <a:xfrm rot="2700000">
            <a:off x="3745230" y="1421765"/>
            <a:ext cx="5196840" cy="519684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39" name="LineShape"/>
          <p:cNvCxnSpPr/>
          <p:nvPr/>
        </p:nvCxnSpPr>
        <p:spPr>
          <a:xfrm flipH="1">
            <a:off x="8155305" y="2246630"/>
            <a:ext cx="2045970" cy="0"/>
          </a:xfrm>
          <a:prstGeom prst="straightConnector1">
            <a:avLst/>
          </a:prstGeom>
          <a:noFill/>
          <a:ln w="12700" cap="flat" cmpd="sng">
            <a:solidFill>
              <a:srgbClr val="A0B2C5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6" name="LineShape"/>
          <p:cNvCxnSpPr/>
          <p:nvPr/>
        </p:nvCxnSpPr>
        <p:spPr>
          <a:xfrm flipH="1">
            <a:off x="8155305" y="4918075"/>
            <a:ext cx="2045970" cy="0"/>
          </a:xfrm>
          <a:prstGeom prst="straightConnector1">
            <a:avLst/>
          </a:prstGeom>
          <a:noFill/>
          <a:ln w="12700" cap="flat" cmpd="sng">
            <a:solidFill>
              <a:srgbClr val="A0B2C5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3" name="LineShape"/>
          <p:cNvCxnSpPr/>
          <p:nvPr/>
        </p:nvCxnSpPr>
        <p:spPr>
          <a:xfrm flipH="1">
            <a:off x="2204085" y="2246630"/>
            <a:ext cx="2045970" cy="0"/>
          </a:xfrm>
          <a:prstGeom prst="straightConnector1">
            <a:avLst/>
          </a:prstGeom>
          <a:noFill/>
          <a:ln w="12700" cap="flat" cmpd="sng">
            <a:solidFill>
              <a:srgbClr val="A0B2C5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0" name="LineShape"/>
          <p:cNvCxnSpPr/>
          <p:nvPr/>
        </p:nvCxnSpPr>
        <p:spPr>
          <a:xfrm flipH="1">
            <a:off x="2204085" y="4918075"/>
            <a:ext cx="2045970" cy="0"/>
          </a:xfrm>
          <a:prstGeom prst="straightConnector1">
            <a:avLst/>
          </a:prstGeom>
          <a:noFill/>
          <a:ln w="12700" cap="flat" cmpd="sng">
            <a:solidFill>
              <a:srgbClr val="A0B2C5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43" name="item_title1"/>
          <p:cNvSpPr txBox="1"/>
          <p:nvPr/>
        </p:nvSpPr>
        <p:spPr>
          <a:xfrm>
            <a:off x="2108835" y="1775460"/>
            <a:ext cx="17894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输入关键词</a:t>
            </a:r>
          </a:p>
        </p:txBody>
      </p:sp>
      <p:sp>
        <p:nvSpPr>
          <p:cNvPr id="44" name="item_content1"/>
          <p:cNvSpPr txBox="1"/>
          <p:nvPr/>
        </p:nvSpPr>
        <p:spPr>
          <a:xfrm>
            <a:off x="2108835" y="2369820"/>
            <a:ext cx="2033905" cy="58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此处请输入正文此处请输入正文内容。</a:t>
            </a:r>
          </a:p>
        </p:txBody>
      </p:sp>
      <p:sp>
        <p:nvSpPr>
          <p:cNvPr id="45" name="item_title2"/>
          <p:cNvSpPr txBox="1"/>
          <p:nvPr/>
        </p:nvSpPr>
        <p:spPr>
          <a:xfrm>
            <a:off x="2108835" y="4422140"/>
            <a:ext cx="17164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输入关键词</a:t>
            </a:r>
          </a:p>
        </p:txBody>
      </p:sp>
      <p:sp>
        <p:nvSpPr>
          <p:cNvPr id="46" name="item_content2"/>
          <p:cNvSpPr txBox="1"/>
          <p:nvPr/>
        </p:nvSpPr>
        <p:spPr>
          <a:xfrm>
            <a:off x="2106930" y="5041265"/>
            <a:ext cx="2033905" cy="58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此处请输入正文此处请输入正文内容。</a:t>
            </a:r>
          </a:p>
        </p:txBody>
      </p:sp>
      <p:sp>
        <p:nvSpPr>
          <p:cNvPr id="47" name="item_title3"/>
          <p:cNvSpPr txBox="1"/>
          <p:nvPr/>
        </p:nvSpPr>
        <p:spPr>
          <a:xfrm>
            <a:off x="8061960" y="1774190"/>
            <a:ext cx="1734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输入关键词</a:t>
            </a:r>
          </a:p>
        </p:txBody>
      </p:sp>
      <p:sp>
        <p:nvSpPr>
          <p:cNvPr id="48" name="item_content3"/>
          <p:cNvSpPr txBox="1"/>
          <p:nvPr/>
        </p:nvSpPr>
        <p:spPr>
          <a:xfrm>
            <a:off x="8062595" y="2368550"/>
            <a:ext cx="2033905" cy="58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此处请输入正文此处请输入正文内容。</a:t>
            </a:r>
          </a:p>
        </p:txBody>
      </p:sp>
      <p:sp>
        <p:nvSpPr>
          <p:cNvPr id="49" name="item_title4"/>
          <p:cNvSpPr txBox="1"/>
          <p:nvPr/>
        </p:nvSpPr>
        <p:spPr>
          <a:xfrm>
            <a:off x="8065135" y="4421505"/>
            <a:ext cx="1643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输入关键词</a:t>
            </a:r>
          </a:p>
        </p:txBody>
      </p:sp>
      <p:sp>
        <p:nvSpPr>
          <p:cNvPr id="50" name="item_content4"/>
          <p:cNvSpPr txBox="1"/>
          <p:nvPr/>
        </p:nvSpPr>
        <p:spPr>
          <a:xfrm>
            <a:off x="8065770" y="5015230"/>
            <a:ext cx="2033905" cy="58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此处请输入正文此处请输入正文内容。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211320" y="2369820"/>
            <a:ext cx="3740150" cy="2516754"/>
            <a:chOff x="5879" y="3520"/>
            <a:chExt cx="7558" cy="5086"/>
          </a:xfrm>
        </p:grpSpPr>
        <p:sp>
          <p:nvSpPr>
            <p:cNvPr id="11" name="BackShape1"/>
            <p:cNvSpPr/>
            <p:nvPr/>
          </p:nvSpPr>
          <p:spPr>
            <a:xfrm rot="2700000">
              <a:off x="7692" y="4399"/>
              <a:ext cx="3819" cy="3819"/>
            </a:xfrm>
            <a:prstGeom prst="roundRect">
              <a:avLst/>
            </a:prstGeom>
            <a:noFill/>
            <a:ln>
              <a:solidFill>
                <a:srgbClr val="A0B2C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BackShape2"/>
            <p:cNvSpPr/>
            <p:nvPr/>
          </p:nvSpPr>
          <p:spPr>
            <a:xfrm rot="2700000">
              <a:off x="8739" y="5446"/>
              <a:ext cx="1725" cy="1725"/>
            </a:xfrm>
            <a:prstGeom prst="roundRect">
              <a:avLst/>
            </a:prstGeom>
            <a:noFill/>
            <a:ln>
              <a:solidFill>
                <a:srgbClr val="A0B2C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lativeShape1"/>
            <p:cNvSpPr/>
            <p:nvPr/>
          </p:nvSpPr>
          <p:spPr>
            <a:xfrm rot="2700000">
              <a:off x="7561" y="4268"/>
              <a:ext cx="1380" cy="138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RelativeShape2"/>
            <p:cNvSpPr/>
            <p:nvPr/>
          </p:nvSpPr>
          <p:spPr>
            <a:xfrm rot="2700000">
              <a:off x="10262" y="4268"/>
              <a:ext cx="1380" cy="138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lativeShape3"/>
            <p:cNvSpPr/>
            <p:nvPr/>
          </p:nvSpPr>
          <p:spPr>
            <a:xfrm rot="2700000">
              <a:off x="10262" y="6968"/>
              <a:ext cx="1380" cy="138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lativeShape4"/>
            <p:cNvSpPr/>
            <p:nvPr/>
          </p:nvSpPr>
          <p:spPr>
            <a:xfrm rot="2700000">
              <a:off x="7561" y="6968"/>
              <a:ext cx="1380" cy="138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ValueShape1"/>
            <p:cNvSpPr/>
            <p:nvPr/>
          </p:nvSpPr>
          <p:spPr>
            <a:xfrm>
              <a:off x="7746" y="4447"/>
              <a:ext cx="1021" cy="1021"/>
            </a:xfrm>
            <a:prstGeom prst="pentagon">
              <a:avLst/>
            </a:prstGeom>
            <a:solidFill>
              <a:srgbClr val="A0B2C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ValueShape2"/>
            <p:cNvSpPr/>
            <p:nvPr/>
          </p:nvSpPr>
          <p:spPr>
            <a:xfrm>
              <a:off x="10641" y="4647"/>
              <a:ext cx="621" cy="621"/>
            </a:xfrm>
            <a:prstGeom prst="pentagon">
              <a:avLst/>
            </a:prstGeom>
            <a:gradFill>
              <a:gsLst>
                <a:gs pos="0">
                  <a:srgbClr val="015CA2"/>
                </a:gs>
                <a:gs pos="100000">
                  <a:srgbClr val="05315B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ValueShape3"/>
            <p:cNvSpPr/>
            <p:nvPr/>
          </p:nvSpPr>
          <p:spPr>
            <a:xfrm>
              <a:off x="10413" y="7120"/>
              <a:ext cx="1076" cy="1076"/>
            </a:xfrm>
            <a:prstGeom prst="pentagon">
              <a:avLst/>
            </a:prstGeom>
            <a:solidFill>
              <a:srgbClr val="A0B2C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ValueShape4"/>
            <p:cNvSpPr/>
            <p:nvPr/>
          </p:nvSpPr>
          <p:spPr>
            <a:xfrm>
              <a:off x="7672" y="7079"/>
              <a:ext cx="1159" cy="1159"/>
            </a:xfrm>
            <a:prstGeom prst="pentagon">
              <a:avLst/>
            </a:prstGeom>
            <a:gradFill>
              <a:gsLst>
                <a:gs pos="0">
                  <a:srgbClr val="015CA2"/>
                </a:gs>
                <a:gs pos="100000">
                  <a:srgbClr val="05315B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light-bulb_118063"/>
            <p:cNvSpPr>
              <a:spLocks noChangeAspect="1"/>
            </p:cNvSpPr>
            <p:nvPr/>
          </p:nvSpPr>
          <p:spPr bwMode="auto">
            <a:xfrm>
              <a:off x="9192" y="5795"/>
              <a:ext cx="815" cy="960"/>
            </a:xfrm>
            <a:custGeom>
              <a:avLst/>
              <a:gdLst>
                <a:gd name="connsiteX0" fmla="*/ 204373 w 514281"/>
                <a:gd name="connsiteY0" fmla="*/ 530626 h 605804"/>
                <a:gd name="connsiteX1" fmla="*/ 204373 w 514281"/>
                <a:gd name="connsiteY1" fmla="*/ 556952 h 605804"/>
                <a:gd name="connsiteX2" fmla="*/ 311229 w 514281"/>
                <a:gd name="connsiteY2" fmla="*/ 556952 h 605804"/>
                <a:gd name="connsiteX3" fmla="*/ 311229 w 514281"/>
                <a:gd name="connsiteY3" fmla="*/ 530626 h 605804"/>
                <a:gd name="connsiteX4" fmla="*/ 204373 w 514281"/>
                <a:gd name="connsiteY4" fmla="*/ 479178 h 605804"/>
                <a:gd name="connsiteX5" fmla="*/ 204373 w 514281"/>
                <a:gd name="connsiteY5" fmla="*/ 504299 h 605804"/>
                <a:gd name="connsiteX6" fmla="*/ 311229 w 514281"/>
                <a:gd name="connsiteY6" fmla="*/ 504299 h 605804"/>
                <a:gd name="connsiteX7" fmla="*/ 311229 w 514281"/>
                <a:gd name="connsiteY7" fmla="*/ 479178 h 605804"/>
                <a:gd name="connsiteX8" fmla="*/ 458958 w 514281"/>
                <a:gd name="connsiteY8" fmla="*/ 243592 h 605804"/>
                <a:gd name="connsiteX9" fmla="*/ 514281 w 514281"/>
                <a:gd name="connsiteY9" fmla="*/ 243592 h 605804"/>
                <a:gd name="connsiteX10" fmla="*/ 514281 w 514281"/>
                <a:gd name="connsiteY10" fmla="*/ 269913 h 605804"/>
                <a:gd name="connsiteX11" fmla="*/ 458958 w 514281"/>
                <a:gd name="connsiteY11" fmla="*/ 269913 h 605804"/>
                <a:gd name="connsiteX12" fmla="*/ 0 w 514281"/>
                <a:gd name="connsiteY12" fmla="*/ 243592 h 605804"/>
                <a:gd name="connsiteX13" fmla="*/ 55323 w 514281"/>
                <a:gd name="connsiteY13" fmla="*/ 243592 h 605804"/>
                <a:gd name="connsiteX14" fmla="*/ 55323 w 514281"/>
                <a:gd name="connsiteY14" fmla="*/ 269913 h 605804"/>
                <a:gd name="connsiteX15" fmla="*/ 0 w 514281"/>
                <a:gd name="connsiteY15" fmla="*/ 269913 h 605804"/>
                <a:gd name="connsiteX16" fmla="*/ 263695 w 514281"/>
                <a:gd name="connsiteY16" fmla="*/ 202846 h 605804"/>
                <a:gd name="connsiteX17" fmla="*/ 192467 w 514281"/>
                <a:gd name="connsiteY17" fmla="*/ 273946 h 605804"/>
                <a:gd name="connsiteX18" fmla="*/ 237321 w 514281"/>
                <a:gd name="connsiteY18" fmla="*/ 273946 h 605804"/>
                <a:gd name="connsiteX19" fmla="*/ 250601 w 514281"/>
                <a:gd name="connsiteY19" fmla="*/ 288407 h 605804"/>
                <a:gd name="connsiteX20" fmla="*/ 246608 w 514281"/>
                <a:gd name="connsiteY20" fmla="*/ 326599 h 605804"/>
                <a:gd name="connsiteX21" fmla="*/ 320436 w 514281"/>
                <a:gd name="connsiteY21" fmla="*/ 252904 h 605804"/>
                <a:gd name="connsiteX22" fmla="*/ 275582 w 514281"/>
                <a:gd name="connsiteY22" fmla="*/ 252904 h 605804"/>
                <a:gd name="connsiteX23" fmla="*/ 262302 w 514281"/>
                <a:gd name="connsiteY23" fmla="*/ 239648 h 605804"/>
                <a:gd name="connsiteX24" fmla="*/ 283673 w 514281"/>
                <a:gd name="connsiteY24" fmla="*/ 156984 h 605804"/>
                <a:gd name="connsiteX25" fmla="*/ 291462 w 514281"/>
                <a:gd name="connsiteY25" fmla="*/ 168641 h 605804"/>
                <a:gd name="connsiteX26" fmla="*/ 290071 w 514281"/>
                <a:gd name="connsiteY26" fmla="*/ 225094 h 605804"/>
                <a:gd name="connsiteX27" fmla="*/ 290069 w 514281"/>
                <a:gd name="connsiteY27" fmla="*/ 225094 h 605804"/>
                <a:gd name="connsiteX28" fmla="*/ 290069 w 514281"/>
                <a:gd name="connsiteY28" fmla="*/ 225187 h 605804"/>
                <a:gd name="connsiteX29" fmla="*/ 290071 w 514281"/>
                <a:gd name="connsiteY29" fmla="*/ 225094 h 605804"/>
                <a:gd name="connsiteX30" fmla="*/ 353496 w 514281"/>
                <a:gd name="connsiteY30" fmla="*/ 225094 h 605804"/>
                <a:gd name="connsiteX31" fmla="*/ 362783 w 514281"/>
                <a:gd name="connsiteY31" fmla="*/ 247435 h 605804"/>
                <a:gd name="connsiteX32" fmla="*/ 240014 w 514281"/>
                <a:gd name="connsiteY32" fmla="*/ 369982 h 605804"/>
                <a:gd name="connsiteX33" fmla="*/ 217634 w 514281"/>
                <a:gd name="connsiteY33" fmla="*/ 359414 h 605804"/>
                <a:gd name="connsiteX34" fmla="*/ 222927 w 514281"/>
                <a:gd name="connsiteY34" fmla="*/ 298882 h 605804"/>
                <a:gd name="connsiteX35" fmla="*/ 160893 w 514281"/>
                <a:gd name="connsiteY35" fmla="*/ 298882 h 605804"/>
                <a:gd name="connsiteX36" fmla="*/ 151606 w 514281"/>
                <a:gd name="connsiteY36" fmla="*/ 276542 h 605804"/>
                <a:gd name="connsiteX37" fmla="*/ 268988 w 514281"/>
                <a:gd name="connsiteY37" fmla="*/ 159371 h 605804"/>
                <a:gd name="connsiteX38" fmla="*/ 283673 w 514281"/>
                <a:gd name="connsiteY38" fmla="*/ 156984 h 605804"/>
                <a:gd name="connsiteX39" fmla="*/ 250606 w 514281"/>
                <a:gd name="connsiteY39" fmla="*/ 114503 h 605804"/>
                <a:gd name="connsiteX40" fmla="*/ 114784 w 514281"/>
                <a:gd name="connsiteY40" fmla="*/ 244837 h 605804"/>
                <a:gd name="connsiteX41" fmla="*/ 159624 w 514281"/>
                <a:gd name="connsiteY41" fmla="*/ 362007 h 605804"/>
                <a:gd name="connsiteX42" fmla="*/ 204001 w 514281"/>
                <a:gd name="connsiteY42" fmla="*/ 452852 h 605804"/>
                <a:gd name="connsiteX43" fmla="*/ 311322 w 514281"/>
                <a:gd name="connsiteY43" fmla="*/ 452852 h 605804"/>
                <a:gd name="connsiteX44" fmla="*/ 354678 w 514281"/>
                <a:gd name="connsiteY44" fmla="*/ 362007 h 605804"/>
                <a:gd name="connsiteX45" fmla="*/ 400819 w 514281"/>
                <a:gd name="connsiteY45" fmla="*/ 258000 h 605804"/>
                <a:gd name="connsiteX46" fmla="*/ 250606 w 514281"/>
                <a:gd name="connsiteY46" fmla="*/ 114503 h 605804"/>
                <a:gd name="connsiteX47" fmla="*/ 249213 w 514281"/>
                <a:gd name="connsiteY47" fmla="*/ 88269 h 605804"/>
                <a:gd name="connsiteX48" fmla="*/ 427556 w 514281"/>
                <a:gd name="connsiteY48" fmla="*/ 258092 h 605804"/>
                <a:gd name="connsiteX49" fmla="*/ 373524 w 514281"/>
                <a:gd name="connsiteY49" fmla="*/ 381845 h 605804"/>
                <a:gd name="connsiteX50" fmla="*/ 337874 w 514281"/>
                <a:gd name="connsiteY50" fmla="*/ 460824 h 605804"/>
                <a:gd name="connsiteX51" fmla="*/ 337874 w 514281"/>
                <a:gd name="connsiteY51" fmla="*/ 571413 h 605804"/>
                <a:gd name="connsiteX52" fmla="*/ 324598 w 514281"/>
                <a:gd name="connsiteY52" fmla="*/ 583278 h 605804"/>
                <a:gd name="connsiteX53" fmla="*/ 270473 w 514281"/>
                <a:gd name="connsiteY53" fmla="*/ 583278 h 605804"/>
                <a:gd name="connsiteX54" fmla="*/ 270473 w 514281"/>
                <a:gd name="connsiteY54" fmla="*/ 592548 h 605804"/>
                <a:gd name="connsiteX55" fmla="*/ 257290 w 514281"/>
                <a:gd name="connsiteY55" fmla="*/ 605804 h 605804"/>
                <a:gd name="connsiteX56" fmla="*/ 244014 w 514281"/>
                <a:gd name="connsiteY56" fmla="*/ 592548 h 605804"/>
                <a:gd name="connsiteX57" fmla="*/ 244014 w 514281"/>
                <a:gd name="connsiteY57" fmla="*/ 583278 h 605804"/>
                <a:gd name="connsiteX58" fmla="*/ 189890 w 514281"/>
                <a:gd name="connsiteY58" fmla="*/ 583278 h 605804"/>
                <a:gd name="connsiteX59" fmla="*/ 176707 w 514281"/>
                <a:gd name="connsiteY59" fmla="*/ 570023 h 605804"/>
                <a:gd name="connsiteX60" fmla="*/ 176707 w 514281"/>
                <a:gd name="connsiteY60" fmla="*/ 460824 h 605804"/>
                <a:gd name="connsiteX61" fmla="*/ 139757 w 514281"/>
                <a:gd name="connsiteY61" fmla="*/ 380454 h 605804"/>
                <a:gd name="connsiteX62" fmla="*/ 87025 w 514281"/>
                <a:gd name="connsiteY62" fmla="*/ 242241 h 605804"/>
                <a:gd name="connsiteX63" fmla="*/ 249213 w 514281"/>
                <a:gd name="connsiteY63" fmla="*/ 88269 h 605804"/>
                <a:gd name="connsiteX64" fmla="*/ 429815 w 514281"/>
                <a:gd name="connsiteY64" fmla="*/ 66120 h 605804"/>
                <a:gd name="connsiteX65" fmla="*/ 448444 w 514281"/>
                <a:gd name="connsiteY65" fmla="*/ 84608 h 605804"/>
                <a:gd name="connsiteX66" fmla="*/ 409280 w 514281"/>
                <a:gd name="connsiteY66" fmla="*/ 123772 h 605804"/>
                <a:gd name="connsiteX67" fmla="*/ 390721 w 514281"/>
                <a:gd name="connsiteY67" fmla="*/ 105143 h 605804"/>
                <a:gd name="connsiteX68" fmla="*/ 84820 w 514281"/>
                <a:gd name="connsiteY68" fmla="*/ 66120 h 605804"/>
                <a:gd name="connsiteX69" fmla="*/ 123843 w 514281"/>
                <a:gd name="connsiteY69" fmla="*/ 105143 h 605804"/>
                <a:gd name="connsiteX70" fmla="*/ 105284 w 514281"/>
                <a:gd name="connsiteY70" fmla="*/ 123772 h 605804"/>
                <a:gd name="connsiteX71" fmla="*/ 66120 w 514281"/>
                <a:gd name="connsiteY71" fmla="*/ 84749 h 605804"/>
                <a:gd name="connsiteX72" fmla="*/ 243945 w 514281"/>
                <a:gd name="connsiteY72" fmla="*/ 0 h 605804"/>
                <a:gd name="connsiteX73" fmla="*/ 270266 w 514281"/>
                <a:gd name="connsiteY73" fmla="*/ 0 h 605804"/>
                <a:gd name="connsiteX74" fmla="*/ 270266 w 514281"/>
                <a:gd name="connsiteY74" fmla="*/ 55253 h 605804"/>
                <a:gd name="connsiteX75" fmla="*/ 243945 w 514281"/>
                <a:gd name="connsiteY75" fmla="*/ 55253 h 60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14281" h="605804">
                  <a:moveTo>
                    <a:pt x="204373" y="530626"/>
                  </a:moveTo>
                  <a:lnTo>
                    <a:pt x="204373" y="556952"/>
                  </a:lnTo>
                  <a:lnTo>
                    <a:pt x="311229" y="556952"/>
                  </a:lnTo>
                  <a:lnTo>
                    <a:pt x="311229" y="530626"/>
                  </a:lnTo>
                  <a:close/>
                  <a:moveTo>
                    <a:pt x="204373" y="479178"/>
                  </a:moveTo>
                  <a:lnTo>
                    <a:pt x="204373" y="504299"/>
                  </a:lnTo>
                  <a:lnTo>
                    <a:pt x="311229" y="504299"/>
                  </a:lnTo>
                  <a:lnTo>
                    <a:pt x="311229" y="479178"/>
                  </a:lnTo>
                  <a:close/>
                  <a:moveTo>
                    <a:pt x="458958" y="243592"/>
                  </a:moveTo>
                  <a:lnTo>
                    <a:pt x="514281" y="243592"/>
                  </a:lnTo>
                  <a:lnTo>
                    <a:pt x="514281" y="269913"/>
                  </a:lnTo>
                  <a:lnTo>
                    <a:pt x="458958" y="269913"/>
                  </a:lnTo>
                  <a:close/>
                  <a:moveTo>
                    <a:pt x="0" y="243592"/>
                  </a:moveTo>
                  <a:lnTo>
                    <a:pt x="55323" y="243592"/>
                  </a:lnTo>
                  <a:lnTo>
                    <a:pt x="55323" y="269913"/>
                  </a:lnTo>
                  <a:lnTo>
                    <a:pt x="0" y="269913"/>
                  </a:lnTo>
                  <a:close/>
                  <a:moveTo>
                    <a:pt x="263695" y="202846"/>
                  </a:moveTo>
                  <a:lnTo>
                    <a:pt x="192467" y="273946"/>
                  </a:lnTo>
                  <a:lnTo>
                    <a:pt x="237321" y="273946"/>
                  </a:lnTo>
                  <a:cubicBezTo>
                    <a:pt x="248001" y="273946"/>
                    <a:pt x="251530" y="280991"/>
                    <a:pt x="250601" y="288407"/>
                  </a:cubicBezTo>
                  <a:lnTo>
                    <a:pt x="246608" y="326599"/>
                  </a:lnTo>
                  <a:lnTo>
                    <a:pt x="320436" y="252904"/>
                  </a:lnTo>
                  <a:lnTo>
                    <a:pt x="275582" y="252904"/>
                  </a:lnTo>
                  <a:cubicBezTo>
                    <a:pt x="270010" y="252904"/>
                    <a:pt x="262302" y="250586"/>
                    <a:pt x="262302" y="239648"/>
                  </a:cubicBezTo>
                  <a:close/>
                  <a:moveTo>
                    <a:pt x="283673" y="156984"/>
                  </a:moveTo>
                  <a:cubicBezTo>
                    <a:pt x="288142" y="159139"/>
                    <a:pt x="291462" y="163635"/>
                    <a:pt x="291462" y="168641"/>
                  </a:cubicBezTo>
                  <a:lnTo>
                    <a:pt x="290071" y="225094"/>
                  </a:lnTo>
                  <a:lnTo>
                    <a:pt x="290069" y="225094"/>
                  </a:lnTo>
                  <a:lnTo>
                    <a:pt x="290069" y="225187"/>
                  </a:lnTo>
                  <a:lnTo>
                    <a:pt x="290071" y="225094"/>
                  </a:lnTo>
                  <a:lnTo>
                    <a:pt x="353496" y="225094"/>
                  </a:lnTo>
                  <a:cubicBezTo>
                    <a:pt x="367798" y="225094"/>
                    <a:pt x="370398" y="240946"/>
                    <a:pt x="362783" y="247435"/>
                  </a:cubicBezTo>
                  <a:lnTo>
                    <a:pt x="240014" y="369982"/>
                  </a:lnTo>
                  <a:cubicBezTo>
                    <a:pt x="231378" y="376749"/>
                    <a:pt x="217634" y="373041"/>
                    <a:pt x="217634" y="359414"/>
                  </a:cubicBezTo>
                  <a:lnTo>
                    <a:pt x="222927" y="298882"/>
                  </a:lnTo>
                  <a:lnTo>
                    <a:pt x="160893" y="298882"/>
                  </a:lnTo>
                  <a:cubicBezTo>
                    <a:pt x="148077" y="298882"/>
                    <a:pt x="141484" y="286646"/>
                    <a:pt x="151606" y="276542"/>
                  </a:cubicBezTo>
                  <a:lnTo>
                    <a:pt x="268988" y="159371"/>
                  </a:lnTo>
                  <a:cubicBezTo>
                    <a:pt x="273585" y="155014"/>
                    <a:pt x="279204" y="154829"/>
                    <a:pt x="283673" y="156984"/>
                  </a:cubicBezTo>
                  <a:close/>
                  <a:moveTo>
                    <a:pt x="250606" y="114503"/>
                  </a:moveTo>
                  <a:cubicBezTo>
                    <a:pt x="179399" y="118396"/>
                    <a:pt x="121375" y="173830"/>
                    <a:pt x="114784" y="244837"/>
                  </a:cubicBezTo>
                  <a:cubicBezTo>
                    <a:pt x="110792" y="289610"/>
                    <a:pt x="126667" y="331788"/>
                    <a:pt x="159624" y="362007"/>
                  </a:cubicBezTo>
                  <a:cubicBezTo>
                    <a:pt x="186083" y="387407"/>
                    <a:pt x="201680" y="419388"/>
                    <a:pt x="204001" y="452852"/>
                  </a:cubicBezTo>
                  <a:lnTo>
                    <a:pt x="311322" y="452852"/>
                  </a:lnTo>
                  <a:cubicBezTo>
                    <a:pt x="313086" y="418553"/>
                    <a:pt x="328683" y="386758"/>
                    <a:pt x="354678" y="362007"/>
                  </a:cubicBezTo>
                  <a:cubicBezTo>
                    <a:pt x="383736" y="334476"/>
                    <a:pt x="400819" y="297489"/>
                    <a:pt x="400819" y="258000"/>
                  </a:cubicBezTo>
                  <a:cubicBezTo>
                    <a:pt x="400819" y="176425"/>
                    <a:pt x="332304" y="110517"/>
                    <a:pt x="250606" y="114503"/>
                  </a:cubicBezTo>
                  <a:close/>
                  <a:moveTo>
                    <a:pt x="249213" y="88269"/>
                  </a:moveTo>
                  <a:cubicBezTo>
                    <a:pt x="346786" y="82985"/>
                    <a:pt x="427185" y="161964"/>
                    <a:pt x="427556" y="258092"/>
                  </a:cubicBezTo>
                  <a:cubicBezTo>
                    <a:pt x="427556" y="304164"/>
                    <a:pt x="407782" y="350142"/>
                    <a:pt x="373524" y="381845"/>
                  </a:cubicBezTo>
                  <a:cubicBezTo>
                    <a:pt x="351057" y="402795"/>
                    <a:pt x="337874" y="430511"/>
                    <a:pt x="337874" y="460824"/>
                  </a:cubicBezTo>
                  <a:lnTo>
                    <a:pt x="337874" y="571413"/>
                  </a:lnTo>
                  <a:cubicBezTo>
                    <a:pt x="337874" y="577995"/>
                    <a:pt x="331190" y="583278"/>
                    <a:pt x="324598" y="583278"/>
                  </a:cubicBezTo>
                  <a:lnTo>
                    <a:pt x="270473" y="583278"/>
                  </a:lnTo>
                  <a:lnTo>
                    <a:pt x="270473" y="592548"/>
                  </a:lnTo>
                  <a:cubicBezTo>
                    <a:pt x="270473" y="600428"/>
                    <a:pt x="265182" y="605804"/>
                    <a:pt x="257290" y="605804"/>
                  </a:cubicBezTo>
                  <a:cubicBezTo>
                    <a:pt x="249306" y="605804"/>
                    <a:pt x="244014" y="600428"/>
                    <a:pt x="244014" y="592548"/>
                  </a:cubicBezTo>
                  <a:lnTo>
                    <a:pt x="244014" y="583278"/>
                  </a:lnTo>
                  <a:lnTo>
                    <a:pt x="189890" y="583278"/>
                  </a:lnTo>
                  <a:cubicBezTo>
                    <a:pt x="181999" y="583278"/>
                    <a:pt x="176707" y="577995"/>
                    <a:pt x="176707" y="570023"/>
                  </a:cubicBezTo>
                  <a:lnTo>
                    <a:pt x="176707" y="460824"/>
                  </a:lnTo>
                  <a:cubicBezTo>
                    <a:pt x="176707" y="430511"/>
                    <a:pt x="163524" y="402795"/>
                    <a:pt x="139757" y="380454"/>
                  </a:cubicBezTo>
                  <a:cubicBezTo>
                    <a:pt x="101508" y="344951"/>
                    <a:pt x="83126" y="293596"/>
                    <a:pt x="87025" y="242241"/>
                  </a:cubicBezTo>
                  <a:cubicBezTo>
                    <a:pt x="95009" y="158071"/>
                    <a:pt x="164823" y="92255"/>
                    <a:pt x="249213" y="88269"/>
                  </a:cubicBezTo>
                  <a:close/>
                  <a:moveTo>
                    <a:pt x="429815" y="66120"/>
                  </a:moveTo>
                  <a:lnTo>
                    <a:pt x="448444" y="84608"/>
                  </a:lnTo>
                  <a:lnTo>
                    <a:pt x="409280" y="123772"/>
                  </a:lnTo>
                  <a:lnTo>
                    <a:pt x="390721" y="105143"/>
                  </a:lnTo>
                  <a:close/>
                  <a:moveTo>
                    <a:pt x="84820" y="66120"/>
                  </a:moveTo>
                  <a:lnTo>
                    <a:pt x="123843" y="105143"/>
                  </a:lnTo>
                  <a:lnTo>
                    <a:pt x="105284" y="123772"/>
                  </a:lnTo>
                  <a:lnTo>
                    <a:pt x="66120" y="84749"/>
                  </a:lnTo>
                  <a:close/>
                  <a:moveTo>
                    <a:pt x="243945" y="0"/>
                  </a:moveTo>
                  <a:lnTo>
                    <a:pt x="270266" y="0"/>
                  </a:lnTo>
                  <a:lnTo>
                    <a:pt x="270266" y="55253"/>
                  </a:lnTo>
                  <a:lnTo>
                    <a:pt x="243945" y="55253"/>
                  </a:lnTo>
                  <a:close/>
                </a:path>
              </a:pathLst>
            </a:custGeom>
            <a:solidFill>
              <a:srgbClr val="1E4A7A"/>
            </a:solidFill>
            <a:ln>
              <a:noFill/>
            </a:ln>
          </p:spPr>
          <p:txBody>
            <a:bodyPr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label1"/>
            <p:cNvSpPr txBox="1"/>
            <p:nvPr/>
          </p:nvSpPr>
          <p:spPr>
            <a:xfrm>
              <a:off x="5931" y="3520"/>
              <a:ext cx="1924" cy="1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A0B2C5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S</a:t>
              </a:r>
              <a:endParaRPr lang="en-US" altLang="zh-CN" sz="1600" dirty="0">
                <a:solidFill>
                  <a:srgbClr val="A0B2C5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label2"/>
            <p:cNvSpPr txBox="1"/>
            <p:nvPr/>
          </p:nvSpPr>
          <p:spPr>
            <a:xfrm>
              <a:off x="5879" y="7577"/>
              <a:ext cx="1934" cy="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en-US" altLang="zh-CN" sz="2400" dirty="0">
                  <a:solidFill>
                    <a:srgbClr val="1E4A7A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W</a:t>
              </a:r>
            </a:p>
          </p:txBody>
        </p:sp>
        <p:sp>
          <p:nvSpPr>
            <p:cNvPr id="54" name="label3"/>
            <p:cNvSpPr txBox="1"/>
            <p:nvPr/>
          </p:nvSpPr>
          <p:spPr>
            <a:xfrm>
              <a:off x="11513" y="3657"/>
              <a:ext cx="1924" cy="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1E4A7A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O</a:t>
              </a:r>
              <a:endParaRPr lang="en-US" altLang="zh-CN" sz="1600" dirty="0">
                <a:solidFill>
                  <a:srgbClr val="1E4A7A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label4"/>
            <p:cNvSpPr txBox="1"/>
            <p:nvPr/>
          </p:nvSpPr>
          <p:spPr>
            <a:xfrm>
              <a:off x="11513" y="7549"/>
              <a:ext cx="1924" cy="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A0B2C5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T</a:t>
              </a:r>
              <a:endParaRPr lang="en-US" altLang="zh-CN" sz="1600" dirty="0">
                <a:solidFill>
                  <a:srgbClr val="A0B2C5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7" name="title">
            <a:extLst>
              <a:ext uri="{FF2B5EF4-FFF2-40B4-BE49-F238E27FC236}">
                <a16:creationId xmlns:a16="http://schemas.microsoft.com/office/drawing/2014/main" id="{0764ECA3-C53B-47A4-8490-89A8E5162212}"/>
              </a:ext>
            </a:extLst>
          </p:cNvPr>
          <p:cNvSpPr txBox="1"/>
          <p:nvPr/>
        </p:nvSpPr>
        <p:spPr>
          <a:xfrm>
            <a:off x="438435" y="345936"/>
            <a:ext cx="2800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简约线条商务风第二季度工作总结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黑体 CN Medium">
      <a:majorFont>
        <a:latin typeface="思源黑体 CN Medium"/>
        <a:ea typeface="思源黑体 CN Medium"/>
        <a:cs typeface=""/>
      </a:majorFont>
      <a:minorFont>
        <a:latin typeface="Arial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696</Words>
  <Application>Microsoft Macintosh PowerPoint</Application>
  <PresentationFormat>宽屏</PresentationFormat>
  <Paragraphs>123</Paragraphs>
  <Slides>13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思源黑体 CN Bold</vt:lpstr>
      <vt:lpstr>思源黑体 CN Heavy</vt:lpstr>
      <vt:lpstr>思源黑体 CN Medium</vt:lpstr>
      <vt:lpstr>思源黑体 CN Normal</vt:lpstr>
      <vt:lpstr>思源宋体 CN</vt:lpstr>
      <vt:lpstr>字魂36号-正文宋楷</vt:lpstr>
      <vt:lpstr>字魂59号-创粗黑</vt:lpstr>
      <vt:lpstr>PingFang SC</vt:lpstr>
      <vt:lpstr>Arial</vt:lpstr>
      <vt:lpstr>Arial Black</vt:lpstr>
      <vt:lpstr>Calibri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蓝色简约线条商务风第二季度工作总结PPT模板</dc:title>
  <dc:creator>.</dc:creator>
  <cp:lastModifiedBy>T169763</cp:lastModifiedBy>
  <cp:revision>36</cp:revision>
  <dcterms:created xsi:type="dcterms:W3CDTF">2020-02-02T06:50:00Z</dcterms:created>
  <dcterms:modified xsi:type="dcterms:W3CDTF">2025-10-27T06:58:31Z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