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9" r:id="rId2"/>
  </p:sldMasterIdLst>
  <p:notesMasterIdLst>
    <p:notesMasterId r:id="rId16"/>
  </p:notesMasterIdLst>
  <p:sldIdLst>
    <p:sldId id="330" r:id="rId3"/>
    <p:sldId id="341" r:id="rId4"/>
    <p:sldId id="259" r:id="rId5"/>
    <p:sldId id="352" r:id="rId6"/>
    <p:sldId id="272" r:id="rId7"/>
    <p:sldId id="275" r:id="rId8"/>
    <p:sldId id="298" r:id="rId9"/>
    <p:sldId id="283" r:id="rId10"/>
    <p:sldId id="318" r:id="rId11"/>
    <p:sldId id="274" r:id="rId12"/>
    <p:sldId id="282" r:id="rId13"/>
    <p:sldId id="351" r:id="rId14"/>
    <p:sldId id="346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16" userDrawn="1">
          <p15:clr>
            <a:srgbClr val="A4A3A4"/>
          </p15:clr>
        </p15:guide>
        <p15:guide id="4" pos="7256" userDrawn="1">
          <p15:clr>
            <a:srgbClr val="A4A3A4"/>
          </p15:clr>
        </p15:guide>
        <p15:guide id="5" orient="horz" pos="640" userDrawn="1">
          <p15:clr>
            <a:srgbClr val="A4A3A4"/>
          </p15:clr>
        </p15:guide>
        <p15:guide id="6" orient="horz" pos="686" userDrawn="1">
          <p15:clr>
            <a:srgbClr val="A4A3A4"/>
          </p15:clr>
        </p15:guide>
        <p15:guide id="7" orient="horz" pos="3929" userDrawn="1">
          <p15:clr>
            <a:srgbClr val="A4A3A4"/>
          </p15:clr>
        </p15:guide>
        <p15:guide id="8" orient="horz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DDF0"/>
    <a:srgbClr val="5581C1"/>
    <a:srgbClr val="F5F8FF"/>
    <a:srgbClr val="EA9F28"/>
    <a:srgbClr val="EE8C79"/>
    <a:srgbClr val="E3C1A6"/>
    <a:srgbClr val="9C161D"/>
    <a:srgbClr val="D5282E"/>
    <a:srgbClr val="AE1F25"/>
    <a:srgbClr val="0055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140" autoAdjust="0"/>
    <p:restoredTop sz="96429" autoAdjust="0"/>
  </p:normalViewPr>
  <p:slideViewPr>
    <p:cSldViewPr snapToGrid="0" showGuides="1">
      <p:cViewPr varScale="1">
        <p:scale>
          <a:sx n="53" d="100"/>
          <a:sy n="53" d="100"/>
        </p:scale>
        <p:origin x="108" y="2322"/>
      </p:cViewPr>
      <p:guideLst>
        <p:guide orient="horz" pos="2273"/>
        <p:guide pos="3840"/>
        <p:guide pos="416"/>
        <p:guide pos="7256"/>
        <p:guide orient="horz" pos="640"/>
        <p:guide orient="horz" pos="686"/>
        <p:guide orient="horz" pos="3929"/>
        <p:guide orient="horz" pos="38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C98034-7DAB-4BA7-9402-30FF9D9F5726}" type="datetimeFigureOut">
              <a:rPr lang="zh-CN" altLang="en-US" smtClean="0"/>
              <a:t>2025/10/20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16975-1D4D-491B-8EC5-CCC6AF49D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673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5334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4930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019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BCD11-41D6-4CAD-A6B1-0EC370F141BE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9914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987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573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3141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725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9892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BCD11-41D6-4CAD-A6B1-0EC370F141BE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5190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0629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3875314" y="2226156"/>
            <a:ext cx="4441372" cy="3367314"/>
          </a:xfrm>
          <a:custGeom>
            <a:avLst/>
            <a:gdLst>
              <a:gd name="connsiteX0" fmla="*/ 0 w 4441372"/>
              <a:gd name="connsiteY0" fmla="*/ 0 h 3367314"/>
              <a:gd name="connsiteX1" fmla="*/ 4441372 w 4441372"/>
              <a:gd name="connsiteY1" fmla="*/ 0 h 3367314"/>
              <a:gd name="connsiteX2" fmla="*/ 4441372 w 4441372"/>
              <a:gd name="connsiteY2" fmla="*/ 3367314 h 3367314"/>
              <a:gd name="connsiteX3" fmla="*/ 0 w 4441372"/>
              <a:gd name="connsiteY3" fmla="*/ 3367314 h 3367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41372" h="3367314">
                <a:moveTo>
                  <a:pt x="0" y="0"/>
                </a:moveTo>
                <a:lnTo>
                  <a:pt x="4441372" y="0"/>
                </a:lnTo>
                <a:lnTo>
                  <a:pt x="4441372" y="3367314"/>
                </a:lnTo>
                <a:lnTo>
                  <a:pt x="0" y="336731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191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1393372" y="2293258"/>
            <a:ext cx="2504777" cy="2583543"/>
          </a:xfrm>
          <a:custGeom>
            <a:avLst/>
            <a:gdLst>
              <a:gd name="connsiteX0" fmla="*/ 0 w 2504777"/>
              <a:gd name="connsiteY0" fmla="*/ 0 h 2583543"/>
              <a:gd name="connsiteX1" fmla="*/ 2504777 w 2504777"/>
              <a:gd name="connsiteY1" fmla="*/ 0 h 2583543"/>
              <a:gd name="connsiteX2" fmla="*/ 2504777 w 2504777"/>
              <a:gd name="connsiteY2" fmla="*/ 2583543 h 2583543"/>
              <a:gd name="connsiteX3" fmla="*/ 0 w 2504777"/>
              <a:gd name="connsiteY3" fmla="*/ 2583543 h 2583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4777" h="2583543">
                <a:moveTo>
                  <a:pt x="0" y="0"/>
                </a:moveTo>
                <a:lnTo>
                  <a:pt x="2504777" y="0"/>
                </a:lnTo>
                <a:lnTo>
                  <a:pt x="2504777" y="2583543"/>
                </a:lnTo>
                <a:lnTo>
                  <a:pt x="0" y="25835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4771041" y="3346833"/>
            <a:ext cx="1552845" cy="1601676"/>
          </a:xfrm>
          <a:custGeom>
            <a:avLst/>
            <a:gdLst>
              <a:gd name="connsiteX0" fmla="*/ 0 w 1552845"/>
              <a:gd name="connsiteY0" fmla="*/ 0 h 1601676"/>
              <a:gd name="connsiteX1" fmla="*/ 1552845 w 1552845"/>
              <a:gd name="connsiteY1" fmla="*/ 0 h 1601676"/>
              <a:gd name="connsiteX2" fmla="*/ 1552845 w 1552845"/>
              <a:gd name="connsiteY2" fmla="*/ 1601676 h 1601676"/>
              <a:gd name="connsiteX3" fmla="*/ 0 w 1552845"/>
              <a:gd name="connsiteY3" fmla="*/ 1601676 h 1601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2845" h="1601676">
                <a:moveTo>
                  <a:pt x="0" y="0"/>
                </a:moveTo>
                <a:lnTo>
                  <a:pt x="1552845" y="0"/>
                </a:lnTo>
                <a:lnTo>
                  <a:pt x="1552845" y="1601676"/>
                </a:lnTo>
                <a:lnTo>
                  <a:pt x="0" y="16016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6890127" y="3346833"/>
            <a:ext cx="1552845" cy="1601676"/>
          </a:xfrm>
          <a:custGeom>
            <a:avLst/>
            <a:gdLst>
              <a:gd name="connsiteX0" fmla="*/ 0 w 1552845"/>
              <a:gd name="connsiteY0" fmla="*/ 0 h 1601676"/>
              <a:gd name="connsiteX1" fmla="*/ 1552845 w 1552845"/>
              <a:gd name="connsiteY1" fmla="*/ 0 h 1601676"/>
              <a:gd name="connsiteX2" fmla="*/ 1552845 w 1552845"/>
              <a:gd name="connsiteY2" fmla="*/ 1601676 h 1601676"/>
              <a:gd name="connsiteX3" fmla="*/ 0 w 1552845"/>
              <a:gd name="connsiteY3" fmla="*/ 1601676 h 1601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2845" h="1601676">
                <a:moveTo>
                  <a:pt x="0" y="0"/>
                </a:moveTo>
                <a:lnTo>
                  <a:pt x="1552845" y="0"/>
                </a:lnTo>
                <a:lnTo>
                  <a:pt x="1552845" y="1601676"/>
                </a:lnTo>
                <a:lnTo>
                  <a:pt x="0" y="16016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4"/>
          </p:nvPr>
        </p:nvSpPr>
        <p:spPr>
          <a:xfrm>
            <a:off x="9009212" y="3346833"/>
            <a:ext cx="1552845" cy="1601676"/>
          </a:xfrm>
          <a:custGeom>
            <a:avLst/>
            <a:gdLst>
              <a:gd name="connsiteX0" fmla="*/ 0 w 1552845"/>
              <a:gd name="connsiteY0" fmla="*/ 0 h 1601676"/>
              <a:gd name="connsiteX1" fmla="*/ 1552845 w 1552845"/>
              <a:gd name="connsiteY1" fmla="*/ 0 h 1601676"/>
              <a:gd name="connsiteX2" fmla="*/ 1552845 w 1552845"/>
              <a:gd name="connsiteY2" fmla="*/ 1601676 h 1601676"/>
              <a:gd name="connsiteX3" fmla="*/ 0 w 1552845"/>
              <a:gd name="connsiteY3" fmla="*/ 1601676 h 1601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2845" h="1601676">
                <a:moveTo>
                  <a:pt x="0" y="0"/>
                </a:moveTo>
                <a:lnTo>
                  <a:pt x="1552845" y="0"/>
                </a:lnTo>
                <a:lnTo>
                  <a:pt x="1552845" y="1601676"/>
                </a:lnTo>
                <a:lnTo>
                  <a:pt x="0" y="16016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827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3878606" y="2151403"/>
            <a:ext cx="4434789" cy="3634695"/>
          </a:xfrm>
          <a:custGeom>
            <a:avLst/>
            <a:gdLst>
              <a:gd name="connsiteX0" fmla="*/ 3625868 w 4434789"/>
              <a:gd name="connsiteY0" fmla="*/ 2781942 h 3634695"/>
              <a:gd name="connsiteX1" fmla="*/ 4434789 w 4434789"/>
              <a:gd name="connsiteY1" fmla="*/ 2781942 h 3634695"/>
              <a:gd name="connsiteX2" fmla="*/ 4434789 w 4434789"/>
              <a:gd name="connsiteY2" fmla="*/ 3634695 h 3634695"/>
              <a:gd name="connsiteX3" fmla="*/ 3625868 w 4434789"/>
              <a:gd name="connsiteY3" fmla="*/ 3634695 h 3634695"/>
              <a:gd name="connsiteX4" fmla="*/ 2719403 w 4434789"/>
              <a:gd name="connsiteY4" fmla="*/ 2781942 h 3634695"/>
              <a:gd name="connsiteX5" fmla="*/ 3528324 w 4434789"/>
              <a:gd name="connsiteY5" fmla="*/ 2781942 h 3634695"/>
              <a:gd name="connsiteX6" fmla="*/ 3528324 w 4434789"/>
              <a:gd name="connsiteY6" fmla="*/ 3634695 h 3634695"/>
              <a:gd name="connsiteX7" fmla="*/ 2719403 w 4434789"/>
              <a:gd name="connsiteY7" fmla="*/ 3634695 h 3634695"/>
              <a:gd name="connsiteX8" fmla="*/ 1812935 w 4434789"/>
              <a:gd name="connsiteY8" fmla="*/ 2781942 h 3634695"/>
              <a:gd name="connsiteX9" fmla="*/ 2621856 w 4434789"/>
              <a:gd name="connsiteY9" fmla="*/ 2781942 h 3634695"/>
              <a:gd name="connsiteX10" fmla="*/ 2621856 w 4434789"/>
              <a:gd name="connsiteY10" fmla="*/ 3634695 h 3634695"/>
              <a:gd name="connsiteX11" fmla="*/ 1812935 w 4434789"/>
              <a:gd name="connsiteY11" fmla="*/ 3634695 h 3634695"/>
              <a:gd name="connsiteX12" fmla="*/ 2719403 w 4434789"/>
              <a:gd name="connsiteY12" fmla="*/ 1854628 h 3634695"/>
              <a:gd name="connsiteX13" fmla="*/ 3528323 w 4434789"/>
              <a:gd name="connsiteY13" fmla="*/ 1854628 h 3634695"/>
              <a:gd name="connsiteX14" fmla="*/ 3528323 w 4434789"/>
              <a:gd name="connsiteY14" fmla="*/ 2707381 h 3634695"/>
              <a:gd name="connsiteX15" fmla="*/ 2719403 w 4434789"/>
              <a:gd name="connsiteY15" fmla="*/ 2707381 h 3634695"/>
              <a:gd name="connsiteX16" fmla="*/ 1812935 w 4434789"/>
              <a:gd name="connsiteY16" fmla="*/ 1854628 h 3634695"/>
              <a:gd name="connsiteX17" fmla="*/ 2621855 w 4434789"/>
              <a:gd name="connsiteY17" fmla="*/ 1854628 h 3634695"/>
              <a:gd name="connsiteX18" fmla="*/ 2621855 w 4434789"/>
              <a:gd name="connsiteY18" fmla="*/ 2707381 h 3634695"/>
              <a:gd name="connsiteX19" fmla="*/ 1812935 w 4434789"/>
              <a:gd name="connsiteY19" fmla="*/ 2707381 h 3634695"/>
              <a:gd name="connsiteX20" fmla="*/ 906468 w 4434789"/>
              <a:gd name="connsiteY20" fmla="*/ 1854628 h 3634695"/>
              <a:gd name="connsiteX21" fmla="*/ 1715388 w 4434789"/>
              <a:gd name="connsiteY21" fmla="*/ 1854628 h 3634695"/>
              <a:gd name="connsiteX22" fmla="*/ 1715388 w 4434789"/>
              <a:gd name="connsiteY22" fmla="*/ 2707381 h 3634695"/>
              <a:gd name="connsiteX23" fmla="*/ 906468 w 4434789"/>
              <a:gd name="connsiteY23" fmla="*/ 2707381 h 3634695"/>
              <a:gd name="connsiteX24" fmla="*/ 0 w 4434789"/>
              <a:gd name="connsiteY24" fmla="*/ 1854628 h 3634695"/>
              <a:gd name="connsiteX25" fmla="*/ 808920 w 4434789"/>
              <a:gd name="connsiteY25" fmla="*/ 1854628 h 3634695"/>
              <a:gd name="connsiteX26" fmla="*/ 808920 w 4434789"/>
              <a:gd name="connsiteY26" fmla="*/ 2707381 h 3634695"/>
              <a:gd name="connsiteX27" fmla="*/ 0 w 4434789"/>
              <a:gd name="connsiteY27" fmla="*/ 2707381 h 3634695"/>
              <a:gd name="connsiteX28" fmla="*/ 3625868 w 4434789"/>
              <a:gd name="connsiteY28" fmla="*/ 927314 h 3634695"/>
              <a:gd name="connsiteX29" fmla="*/ 4434788 w 4434789"/>
              <a:gd name="connsiteY29" fmla="*/ 927314 h 3634695"/>
              <a:gd name="connsiteX30" fmla="*/ 4434788 w 4434789"/>
              <a:gd name="connsiteY30" fmla="*/ 1780067 h 3634695"/>
              <a:gd name="connsiteX31" fmla="*/ 3625868 w 4434789"/>
              <a:gd name="connsiteY31" fmla="*/ 1780067 h 3634695"/>
              <a:gd name="connsiteX32" fmla="*/ 2719402 w 4434789"/>
              <a:gd name="connsiteY32" fmla="*/ 927314 h 3634695"/>
              <a:gd name="connsiteX33" fmla="*/ 3528322 w 4434789"/>
              <a:gd name="connsiteY33" fmla="*/ 927314 h 3634695"/>
              <a:gd name="connsiteX34" fmla="*/ 3528322 w 4434789"/>
              <a:gd name="connsiteY34" fmla="*/ 1780067 h 3634695"/>
              <a:gd name="connsiteX35" fmla="*/ 2719402 w 4434789"/>
              <a:gd name="connsiteY35" fmla="*/ 1780067 h 3634695"/>
              <a:gd name="connsiteX36" fmla="*/ 1812934 w 4434789"/>
              <a:gd name="connsiteY36" fmla="*/ 927314 h 3634695"/>
              <a:gd name="connsiteX37" fmla="*/ 2621854 w 4434789"/>
              <a:gd name="connsiteY37" fmla="*/ 927314 h 3634695"/>
              <a:gd name="connsiteX38" fmla="*/ 2621854 w 4434789"/>
              <a:gd name="connsiteY38" fmla="*/ 1780067 h 3634695"/>
              <a:gd name="connsiteX39" fmla="*/ 1812934 w 4434789"/>
              <a:gd name="connsiteY39" fmla="*/ 1780067 h 3634695"/>
              <a:gd name="connsiteX40" fmla="*/ 906467 w 4434789"/>
              <a:gd name="connsiteY40" fmla="*/ 927314 h 3634695"/>
              <a:gd name="connsiteX41" fmla="*/ 1715387 w 4434789"/>
              <a:gd name="connsiteY41" fmla="*/ 927314 h 3634695"/>
              <a:gd name="connsiteX42" fmla="*/ 1715387 w 4434789"/>
              <a:gd name="connsiteY42" fmla="*/ 1780067 h 3634695"/>
              <a:gd name="connsiteX43" fmla="*/ 906467 w 4434789"/>
              <a:gd name="connsiteY43" fmla="*/ 1780067 h 3634695"/>
              <a:gd name="connsiteX44" fmla="*/ 1812935 w 4434789"/>
              <a:gd name="connsiteY44" fmla="*/ 0 h 3634695"/>
              <a:gd name="connsiteX45" fmla="*/ 2621855 w 4434789"/>
              <a:gd name="connsiteY45" fmla="*/ 0 h 3634695"/>
              <a:gd name="connsiteX46" fmla="*/ 2621855 w 4434789"/>
              <a:gd name="connsiteY46" fmla="*/ 852753 h 3634695"/>
              <a:gd name="connsiteX47" fmla="*/ 1812935 w 4434789"/>
              <a:gd name="connsiteY47" fmla="*/ 852753 h 3634695"/>
              <a:gd name="connsiteX48" fmla="*/ 906467 w 4434789"/>
              <a:gd name="connsiteY48" fmla="*/ 0 h 3634695"/>
              <a:gd name="connsiteX49" fmla="*/ 1715387 w 4434789"/>
              <a:gd name="connsiteY49" fmla="*/ 0 h 3634695"/>
              <a:gd name="connsiteX50" fmla="*/ 1715387 w 4434789"/>
              <a:gd name="connsiteY50" fmla="*/ 852753 h 3634695"/>
              <a:gd name="connsiteX51" fmla="*/ 906467 w 4434789"/>
              <a:gd name="connsiteY51" fmla="*/ 852753 h 3634695"/>
              <a:gd name="connsiteX52" fmla="*/ 0 w 4434789"/>
              <a:gd name="connsiteY52" fmla="*/ 0 h 3634695"/>
              <a:gd name="connsiteX53" fmla="*/ 808920 w 4434789"/>
              <a:gd name="connsiteY53" fmla="*/ 0 h 3634695"/>
              <a:gd name="connsiteX54" fmla="*/ 808920 w 4434789"/>
              <a:gd name="connsiteY54" fmla="*/ 852753 h 3634695"/>
              <a:gd name="connsiteX55" fmla="*/ 0 w 4434789"/>
              <a:gd name="connsiteY55" fmla="*/ 852753 h 363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434789" h="3634695">
                <a:moveTo>
                  <a:pt x="3625868" y="2781942"/>
                </a:moveTo>
                <a:lnTo>
                  <a:pt x="4434789" y="2781942"/>
                </a:lnTo>
                <a:lnTo>
                  <a:pt x="4434789" y="3634695"/>
                </a:lnTo>
                <a:lnTo>
                  <a:pt x="3625868" y="3634695"/>
                </a:lnTo>
                <a:close/>
                <a:moveTo>
                  <a:pt x="2719403" y="2781942"/>
                </a:moveTo>
                <a:lnTo>
                  <a:pt x="3528324" y="2781942"/>
                </a:lnTo>
                <a:lnTo>
                  <a:pt x="3528324" y="3634695"/>
                </a:lnTo>
                <a:lnTo>
                  <a:pt x="2719403" y="3634695"/>
                </a:lnTo>
                <a:close/>
                <a:moveTo>
                  <a:pt x="1812935" y="2781942"/>
                </a:moveTo>
                <a:lnTo>
                  <a:pt x="2621856" y="2781942"/>
                </a:lnTo>
                <a:lnTo>
                  <a:pt x="2621856" y="3634695"/>
                </a:lnTo>
                <a:lnTo>
                  <a:pt x="1812935" y="3634695"/>
                </a:lnTo>
                <a:close/>
                <a:moveTo>
                  <a:pt x="2719403" y="1854628"/>
                </a:moveTo>
                <a:lnTo>
                  <a:pt x="3528323" y="1854628"/>
                </a:lnTo>
                <a:lnTo>
                  <a:pt x="3528323" y="2707381"/>
                </a:lnTo>
                <a:lnTo>
                  <a:pt x="2719403" y="2707381"/>
                </a:lnTo>
                <a:close/>
                <a:moveTo>
                  <a:pt x="1812935" y="1854628"/>
                </a:moveTo>
                <a:lnTo>
                  <a:pt x="2621855" y="1854628"/>
                </a:lnTo>
                <a:lnTo>
                  <a:pt x="2621855" y="2707381"/>
                </a:lnTo>
                <a:lnTo>
                  <a:pt x="1812935" y="2707381"/>
                </a:lnTo>
                <a:close/>
                <a:moveTo>
                  <a:pt x="906468" y="1854628"/>
                </a:moveTo>
                <a:lnTo>
                  <a:pt x="1715388" y="1854628"/>
                </a:lnTo>
                <a:lnTo>
                  <a:pt x="1715388" y="2707381"/>
                </a:lnTo>
                <a:lnTo>
                  <a:pt x="906468" y="2707381"/>
                </a:lnTo>
                <a:close/>
                <a:moveTo>
                  <a:pt x="0" y="1854628"/>
                </a:moveTo>
                <a:lnTo>
                  <a:pt x="808920" y="1854628"/>
                </a:lnTo>
                <a:lnTo>
                  <a:pt x="808920" y="2707381"/>
                </a:lnTo>
                <a:lnTo>
                  <a:pt x="0" y="2707381"/>
                </a:lnTo>
                <a:close/>
                <a:moveTo>
                  <a:pt x="3625868" y="927314"/>
                </a:moveTo>
                <a:lnTo>
                  <a:pt x="4434788" y="927314"/>
                </a:lnTo>
                <a:lnTo>
                  <a:pt x="4434788" y="1780067"/>
                </a:lnTo>
                <a:lnTo>
                  <a:pt x="3625868" y="1780067"/>
                </a:lnTo>
                <a:close/>
                <a:moveTo>
                  <a:pt x="2719402" y="927314"/>
                </a:moveTo>
                <a:lnTo>
                  <a:pt x="3528322" y="927314"/>
                </a:lnTo>
                <a:lnTo>
                  <a:pt x="3528322" y="1780067"/>
                </a:lnTo>
                <a:lnTo>
                  <a:pt x="2719402" y="1780067"/>
                </a:lnTo>
                <a:close/>
                <a:moveTo>
                  <a:pt x="1812934" y="927314"/>
                </a:moveTo>
                <a:lnTo>
                  <a:pt x="2621854" y="927314"/>
                </a:lnTo>
                <a:lnTo>
                  <a:pt x="2621854" y="1780067"/>
                </a:lnTo>
                <a:lnTo>
                  <a:pt x="1812934" y="1780067"/>
                </a:lnTo>
                <a:close/>
                <a:moveTo>
                  <a:pt x="906467" y="927314"/>
                </a:moveTo>
                <a:lnTo>
                  <a:pt x="1715387" y="927314"/>
                </a:lnTo>
                <a:lnTo>
                  <a:pt x="1715387" y="1780067"/>
                </a:lnTo>
                <a:lnTo>
                  <a:pt x="906467" y="1780067"/>
                </a:lnTo>
                <a:close/>
                <a:moveTo>
                  <a:pt x="1812935" y="0"/>
                </a:moveTo>
                <a:lnTo>
                  <a:pt x="2621855" y="0"/>
                </a:lnTo>
                <a:lnTo>
                  <a:pt x="2621855" y="852753"/>
                </a:lnTo>
                <a:lnTo>
                  <a:pt x="1812935" y="852753"/>
                </a:lnTo>
                <a:close/>
                <a:moveTo>
                  <a:pt x="906467" y="0"/>
                </a:moveTo>
                <a:lnTo>
                  <a:pt x="1715387" y="0"/>
                </a:lnTo>
                <a:lnTo>
                  <a:pt x="1715387" y="852753"/>
                </a:lnTo>
                <a:lnTo>
                  <a:pt x="906467" y="852753"/>
                </a:lnTo>
                <a:close/>
                <a:moveTo>
                  <a:pt x="0" y="0"/>
                </a:moveTo>
                <a:lnTo>
                  <a:pt x="808920" y="0"/>
                </a:lnTo>
                <a:lnTo>
                  <a:pt x="808920" y="852753"/>
                </a:lnTo>
                <a:lnTo>
                  <a:pt x="0" y="8527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64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317172" y="2275389"/>
            <a:ext cx="4383315" cy="2634343"/>
          </a:xfrm>
          <a:custGeom>
            <a:avLst/>
            <a:gdLst>
              <a:gd name="connsiteX0" fmla="*/ 0 w 4383315"/>
              <a:gd name="connsiteY0" fmla="*/ 0 h 2634343"/>
              <a:gd name="connsiteX1" fmla="*/ 4383315 w 4383315"/>
              <a:gd name="connsiteY1" fmla="*/ 0 h 2634343"/>
              <a:gd name="connsiteX2" fmla="*/ 4383315 w 4383315"/>
              <a:gd name="connsiteY2" fmla="*/ 2634343 h 2634343"/>
              <a:gd name="connsiteX3" fmla="*/ 0 w 4383315"/>
              <a:gd name="connsiteY3" fmla="*/ 2634343 h 263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3315" h="2634343">
                <a:moveTo>
                  <a:pt x="0" y="0"/>
                </a:moveTo>
                <a:lnTo>
                  <a:pt x="4383315" y="0"/>
                </a:lnTo>
                <a:lnTo>
                  <a:pt x="4383315" y="2634343"/>
                </a:lnTo>
                <a:lnTo>
                  <a:pt x="0" y="26343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8333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5448297" y="3663155"/>
            <a:ext cx="5353054" cy="1753394"/>
          </a:xfrm>
          <a:custGeom>
            <a:avLst/>
            <a:gdLst>
              <a:gd name="connsiteX0" fmla="*/ 0 w 5353054"/>
              <a:gd name="connsiteY0" fmla="*/ 0 h 1753394"/>
              <a:gd name="connsiteX1" fmla="*/ 5353054 w 5353054"/>
              <a:gd name="connsiteY1" fmla="*/ 0 h 1753394"/>
              <a:gd name="connsiteX2" fmla="*/ 5353054 w 5353054"/>
              <a:gd name="connsiteY2" fmla="*/ 1753394 h 1753394"/>
              <a:gd name="connsiteX3" fmla="*/ 0 w 5353054"/>
              <a:gd name="connsiteY3" fmla="*/ 1753394 h 1753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53054" h="1753394">
                <a:moveTo>
                  <a:pt x="0" y="0"/>
                </a:moveTo>
                <a:lnTo>
                  <a:pt x="5353054" y="0"/>
                </a:lnTo>
                <a:lnTo>
                  <a:pt x="5353054" y="1753394"/>
                </a:lnTo>
                <a:lnTo>
                  <a:pt x="0" y="175339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3754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8966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F5A1A9-F9B6-48FC-8BFD-3EB9ADA33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270354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8682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930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6636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561975" y="561975"/>
            <a:ext cx="3257550" cy="1729317"/>
          </a:xfrm>
          <a:custGeom>
            <a:avLst/>
            <a:gdLst>
              <a:gd name="connsiteX0" fmla="*/ 0 w 3257550"/>
              <a:gd name="connsiteY0" fmla="*/ 0 h 1729317"/>
              <a:gd name="connsiteX1" fmla="*/ 3257550 w 3257550"/>
              <a:gd name="connsiteY1" fmla="*/ 0 h 1729317"/>
              <a:gd name="connsiteX2" fmla="*/ 3257550 w 3257550"/>
              <a:gd name="connsiteY2" fmla="*/ 1729317 h 1729317"/>
              <a:gd name="connsiteX3" fmla="*/ 0 w 3257550"/>
              <a:gd name="connsiteY3" fmla="*/ 1729317 h 1729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7550" h="1729317">
                <a:moveTo>
                  <a:pt x="0" y="0"/>
                </a:moveTo>
                <a:lnTo>
                  <a:pt x="3257550" y="0"/>
                </a:lnTo>
                <a:lnTo>
                  <a:pt x="3257550" y="1729317"/>
                </a:lnTo>
                <a:lnTo>
                  <a:pt x="0" y="172931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1"/>
          </p:nvPr>
        </p:nvSpPr>
        <p:spPr>
          <a:xfrm>
            <a:off x="561975" y="2564342"/>
            <a:ext cx="3257550" cy="1729317"/>
          </a:xfrm>
          <a:custGeom>
            <a:avLst/>
            <a:gdLst>
              <a:gd name="connsiteX0" fmla="*/ 0 w 3257550"/>
              <a:gd name="connsiteY0" fmla="*/ 0 h 1729317"/>
              <a:gd name="connsiteX1" fmla="*/ 3257550 w 3257550"/>
              <a:gd name="connsiteY1" fmla="*/ 0 h 1729317"/>
              <a:gd name="connsiteX2" fmla="*/ 3257550 w 3257550"/>
              <a:gd name="connsiteY2" fmla="*/ 1729317 h 1729317"/>
              <a:gd name="connsiteX3" fmla="*/ 0 w 3257550"/>
              <a:gd name="connsiteY3" fmla="*/ 1729317 h 1729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7550" h="1729317">
                <a:moveTo>
                  <a:pt x="0" y="0"/>
                </a:moveTo>
                <a:lnTo>
                  <a:pt x="3257550" y="0"/>
                </a:lnTo>
                <a:lnTo>
                  <a:pt x="3257550" y="1729317"/>
                </a:lnTo>
                <a:lnTo>
                  <a:pt x="0" y="172931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561975" y="4566708"/>
            <a:ext cx="3257550" cy="1729317"/>
          </a:xfrm>
          <a:custGeom>
            <a:avLst/>
            <a:gdLst>
              <a:gd name="connsiteX0" fmla="*/ 0 w 3257550"/>
              <a:gd name="connsiteY0" fmla="*/ 0 h 1729317"/>
              <a:gd name="connsiteX1" fmla="*/ 3257550 w 3257550"/>
              <a:gd name="connsiteY1" fmla="*/ 0 h 1729317"/>
              <a:gd name="connsiteX2" fmla="*/ 3257550 w 3257550"/>
              <a:gd name="connsiteY2" fmla="*/ 1729317 h 1729317"/>
              <a:gd name="connsiteX3" fmla="*/ 0 w 3257550"/>
              <a:gd name="connsiteY3" fmla="*/ 1729317 h 1729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7550" h="1729317">
                <a:moveTo>
                  <a:pt x="0" y="0"/>
                </a:moveTo>
                <a:lnTo>
                  <a:pt x="3257550" y="0"/>
                </a:lnTo>
                <a:lnTo>
                  <a:pt x="3257550" y="1729317"/>
                </a:lnTo>
                <a:lnTo>
                  <a:pt x="0" y="172931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371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457200" y="381000"/>
            <a:ext cx="11277600" cy="6096000"/>
          </a:xfrm>
          <a:custGeom>
            <a:avLst/>
            <a:gdLst>
              <a:gd name="connsiteX0" fmla="*/ 0 w 11277600"/>
              <a:gd name="connsiteY0" fmla="*/ 0 h 6096000"/>
              <a:gd name="connsiteX1" fmla="*/ 11277600 w 11277600"/>
              <a:gd name="connsiteY1" fmla="*/ 0 h 6096000"/>
              <a:gd name="connsiteX2" fmla="*/ 11277600 w 11277600"/>
              <a:gd name="connsiteY2" fmla="*/ 6096000 h 6096000"/>
              <a:gd name="connsiteX3" fmla="*/ 0 w 11277600"/>
              <a:gd name="connsiteY3" fmla="*/ 6096000 h 60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77600" h="6096000">
                <a:moveTo>
                  <a:pt x="0" y="0"/>
                </a:moveTo>
                <a:lnTo>
                  <a:pt x="11277600" y="0"/>
                </a:lnTo>
                <a:lnTo>
                  <a:pt x="11277600" y="6096000"/>
                </a:lnTo>
                <a:lnTo>
                  <a:pt x="0" y="609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15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6526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3889828" y="1956366"/>
            <a:ext cx="4209145" cy="4024768"/>
          </a:xfrm>
          <a:custGeom>
            <a:avLst/>
            <a:gdLst>
              <a:gd name="connsiteX0" fmla="*/ 2191659 w 4209145"/>
              <a:gd name="connsiteY0" fmla="*/ 0 h 4024768"/>
              <a:gd name="connsiteX1" fmla="*/ 4209145 w 4209145"/>
              <a:gd name="connsiteY1" fmla="*/ 0 h 4024768"/>
              <a:gd name="connsiteX2" fmla="*/ 4209145 w 4209145"/>
              <a:gd name="connsiteY2" fmla="*/ 4024768 h 4024768"/>
              <a:gd name="connsiteX3" fmla="*/ 2191659 w 4209145"/>
              <a:gd name="connsiteY3" fmla="*/ 4024768 h 4024768"/>
              <a:gd name="connsiteX4" fmla="*/ 0 w 4209145"/>
              <a:gd name="connsiteY4" fmla="*/ 0 h 4024768"/>
              <a:gd name="connsiteX5" fmla="*/ 2017486 w 4209145"/>
              <a:gd name="connsiteY5" fmla="*/ 0 h 4024768"/>
              <a:gd name="connsiteX6" fmla="*/ 2017486 w 4209145"/>
              <a:gd name="connsiteY6" fmla="*/ 4024768 h 4024768"/>
              <a:gd name="connsiteX7" fmla="*/ 0 w 4209145"/>
              <a:gd name="connsiteY7" fmla="*/ 4024768 h 4024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09145" h="4024768">
                <a:moveTo>
                  <a:pt x="2191659" y="0"/>
                </a:moveTo>
                <a:lnTo>
                  <a:pt x="4209145" y="0"/>
                </a:lnTo>
                <a:lnTo>
                  <a:pt x="4209145" y="4024768"/>
                </a:lnTo>
                <a:lnTo>
                  <a:pt x="2191659" y="4024768"/>
                </a:lnTo>
                <a:close/>
                <a:moveTo>
                  <a:pt x="0" y="0"/>
                </a:moveTo>
                <a:lnTo>
                  <a:pt x="2017486" y="0"/>
                </a:lnTo>
                <a:lnTo>
                  <a:pt x="2017486" y="4024768"/>
                </a:lnTo>
                <a:lnTo>
                  <a:pt x="0" y="402476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739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1930401" y="2255678"/>
            <a:ext cx="1383336" cy="1383334"/>
          </a:xfrm>
          <a:custGeom>
            <a:avLst/>
            <a:gdLst>
              <a:gd name="connsiteX0" fmla="*/ 691668 w 1383336"/>
              <a:gd name="connsiteY0" fmla="*/ 0 h 1383334"/>
              <a:gd name="connsiteX1" fmla="*/ 1383336 w 1383336"/>
              <a:gd name="connsiteY1" fmla="*/ 691667 h 1383334"/>
              <a:gd name="connsiteX2" fmla="*/ 691668 w 1383336"/>
              <a:gd name="connsiteY2" fmla="*/ 1383334 h 1383334"/>
              <a:gd name="connsiteX3" fmla="*/ 0 w 1383336"/>
              <a:gd name="connsiteY3" fmla="*/ 691667 h 1383334"/>
              <a:gd name="connsiteX4" fmla="*/ 691668 w 1383336"/>
              <a:gd name="connsiteY4" fmla="*/ 0 h 138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3336" h="1383334">
                <a:moveTo>
                  <a:pt x="691668" y="0"/>
                </a:moveTo>
                <a:cubicBezTo>
                  <a:pt x="1073666" y="0"/>
                  <a:pt x="1383336" y="309670"/>
                  <a:pt x="1383336" y="691667"/>
                </a:cubicBezTo>
                <a:cubicBezTo>
                  <a:pt x="1383336" y="1073664"/>
                  <a:pt x="1073666" y="1383334"/>
                  <a:pt x="691668" y="1383334"/>
                </a:cubicBezTo>
                <a:cubicBezTo>
                  <a:pt x="309670" y="1383334"/>
                  <a:pt x="0" y="1073664"/>
                  <a:pt x="0" y="691667"/>
                </a:cubicBezTo>
                <a:cubicBezTo>
                  <a:pt x="0" y="309670"/>
                  <a:pt x="309670" y="0"/>
                  <a:pt x="6916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4246356" y="2255678"/>
            <a:ext cx="1383336" cy="1383334"/>
          </a:xfrm>
          <a:custGeom>
            <a:avLst/>
            <a:gdLst>
              <a:gd name="connsiteX0" fmla="*/ 691668 w 1383336"/>
              <a:gd name="connsiteY0" fmla="*/ 0 h 1383334"/>
              <a:gd name="connsiteX1" fmla="*/ 1383336 w 1383336"/>
              <a:gd name="connsiteY1" fmla="*/ 691667 h 1383334"/>
              <a:gd name="connsiteX2" fmla="*/ 691668 w 1383336"/>
              <a:gd name="connsiteY2" fmla="*/ 1383334 h 1383334"/>
              <a:gd name="connsiteX3" fmla="*/ 0 w 1383336"/>
              <a:gd name="connsiteY3" fmla="*/ 691667 h 1383334"/>
              <a:gd name="connsiteX4" fmla="*/ 691668 w 1383336"/>
              <a:gd name="connsiteY4" fmla="*/ 0 h 138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3336" h="1383334">
                <a:moveTo>
                  <a:pt x="691668" y="0"/>
                </a:moveTo>
                <a:cubicBezTo>
                  <a:pt x="1073666" y="0"/>
                  <a:pt x="1383336" y="309670"/>
                  <a:pt x="1383336" y="691667"/>
                </a:cubicBezTo>
                <a:cubicBezTo>
                  <a:pt x="1383336" y="1073664"/>
                  <a:pt x="1073666" y="1383334"/>
                  <a:pt x="691668" y="1383334"/>
                </a:cubicBezTo>
                <a:cubicBezTo>
                  <a:pt x="309670" y="1383334"/>
                  <a:pt x="0" y="1073664"/>
                  <a:pt x="0" y="691667"/>
                </a:cubicBezTo>
                <a:cubicBezTo>
                  <a:pt x="0" y="309670"/>
                  <a:pt x="309670" y="0"/>
                  <a:pt x="6916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6562311" y="2255678"/>
            <a:ext cx="1383336" cy="1383334"/>
          </a:xfrm>
          <a:custGeom>
            <a:avLst/>
            <a:gdLst>
              <a:gd name="connsiteX0" fmla="*/ 691668 w 1383336"/>
              <a:gd name="connsiteY0" fmla="*/ 0 h 1383334"/>
              <a:gd name="connsiteX1" fmla="*/ 1383336 w 1383336"/>
              <a:gd name="connsiteY1" fmla="*/ 691667 h 1383334"/>
              <a:gd name="connsiteX2" fmla="*/ 691668 w 1383336"/>
              <a:gd name="connsiteY2" fmla="*/ 1383334 h 1383334"/>
              <a:gd name="connsiteX3" fmla="*/ 0 w 1383336"/>
              <a:gd name="connsiteY3" fmla="*/ 691667 h 1383334"/>
              <a:gd name="connsiteX4" fmla="*/ 691668 w 1383336"/>
              <a:gd name="connsiteY4" fmla="*/ 0 h 138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3336" h="1383334">
                <a:moveTo>
                  <a:pt x="691668" y="0"/>
                </a:moveTo>
                <a:cubicBezTo>
                  <a:pt x="1073666" y="0"/>
                  <a:pt x="1383336" y="309670"/>
                  <a:pt x="1383336" y="691667"/>
                </a:cubicBezTo>
                <a:cubicBezTo>
                  <a:pt x="1383336" y="1073664"/>
                  <a:pt x="1073666" y="1383334"/>
                  <a:pt x="691668" y="1383334"/>
                </a:cubicBezTo>
                <a:cubicBezTo>
                  <a:pt x="309670" y="1383334"/>
                  <a:pt x="0" y="1073664"/>
                  <a:pt x="0" y="691667"/>
                </a:cubicBezTo>
                <a:cubicBezTo>
                  <a:pt x="0" y="309670"/>
                  <a:pt x="309670" y="0"/>
                  <a:pt x="6916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4"/>
          </p:nvPr>
        </p:nvSpPr>
        <p:spPr>
          <a:xfrm>
            <a:off x="8878265" y="2255678"/>
            <a:ext cx="1383336" cy="1383334"/>
          </a:xfrm>
          <a:custGeom>
            <a:avLst/>
            <a:gdLst>
              <a:gd name="connsiteX0" fmla="*/ 691668 w 1383336"/>
              <a:gd name="connsiteY0" fmla="*/ 0 h 1383334"/>
              <a:gd name="connsiteX1" fmla="*/ 1383336 w 1383336"/>
              <a:gd name="connsiteY1" fmla="*/ 691667 h 1383334"/>
              <a:gd name="connsiteX2" fmla="*/ 691668 w 1383336"/>
              <a:gd name="connsiteY2" fmla="*/ 1383334 h 1383334"/>
              <a:gd name="connsiteX3" fmla="*/ 0 w 1383336"/>
              <a:gd name="connsiteY3" fmla="*/ 691667 h 1383334"/>
              <a:gd name="connsiteX4" fmla="*/ 691668 w 1383336"/>
              <a:gd name="connsiteY4" fmla="*/ 0 h 138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3336" h="1383334">
                <a:moveTo>
                  <a:pt x="691668" y="0"/>
                </a:moveTo>
                <a:cubicBezTo>
                  <a:pt x="1073666" y="0"/>
                  <a:pt x="1383336" y="309670"/>
                  <a:pt x="1383336" y="691667"/>
                </a:cubicBezTo>
                <a:cubicBezTo>
                  <a:pt x="1383336" y="1073664"/>
                  <a:pt x="1073666" y="1383334"/>
                  <a:pt x="691668" y="1383334"/>
                </a:cubicBezTo>
                <a:cubicBezTo>
                  <a:pt x="309670" y="1383334"/>
                  <a:pt x="0" y="1073664"/>
                  <a:pt x="0" y="691667"/>
                </a:cubicBezTo>
                <a:cubicBezTo>
                  <a:pt x="0" y="309670"/>
                  <a:pt x="309670" y="0"/>
                  <a:pt x="6916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936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171804" y="1945532"/>
            <a:ext cx="4401683" cy="4183806"/>
          </a:xfrm>
          <a:custGeom>
            <a:avLst/>
            <a:gdLst>
              <a:gd name="connsiteX0" fmla="*/ 0 w 4401683"/>
              <a:gd name="connsiteY0" fmla="*/ 3634077 h 4183806"/>
              <a:gd name="connsiteX1" fmla="*/ 4401683 w 4401683"/>
              <a:gd name="connsiteY1" fmla="*/ 3634077 h 4183806"/>
              <a:gd name="connsiteX2" fmla="*/ 4401683 w 4401683"/>
              <a:gd name="connsiteY2" fmla="*/ 4183806 h 4183806"/>
              <a:gd name="connsiteX3" fmla="*/ 0 w 4401683"/>
              <a:gd name="connsiteY3" fmla="*/ 4183806 h 4183806"/>
              <a:gd name="connsiteX4" fmla="*/ 0 w 4401683"/>
              <a:gd name="connsiteY4" fmla="*/ 0 h 4183806"/>
              <a:gd name="connsiteX5" fmla="*/ 4401683 w 4401683"/>
              <a:gd name="connsiteY5" fmla="*/ 0 h 4183806"/>
              <a:gd name="connsiteX6" fmla="*/ 4401683 w 4401683"/>
              <a:gd name="connsiteY6" fmla="*/ 2515899 h 4183806"/>
              <a:gd name="connsiteX7" fmla="*/ 0 w 4401683"/>
              <a:gd name="connsiteY7" fmla="*/ 2515899 h 4183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01683" h="4183806">
                <a:moveTo>
                  <a:pt x="0" y="3634077"/>
                </a:moveTo>
                <a:lnTo>
                  <a:pt x="4401683" y="3634077"/>
                </a:lnTo>
                <a:lnTo>
                  <a:pt x="4401683" y="4183806"/>
                </a:lnTo>
                <a:lnTo>
                  <a:pt x="0" y="4183806"/>
                </a:lnTo>
                <a:close/>
                <a:moveTo>
                  <a:pt x="0" y="0"/>
                </a:moveTo>
                <a:lnTo>
                  <a:pt x="4401683" y="0"/>
                </a:lnTo>
                <a:lnTo>
                  <a:pt x="4401683" y="2515899"/>
                </a:lnTo>
                <a:lnTo>
                  <a:pt x="0" y="25158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642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1262742" y="2220685"/>
            <a:ext cx="1611085" cy="1631950"/>
          </a:xfrm>
          <a:custGeom>
            <a:avLst/>
            <a:gdLst>
              <a:gd name="connsiteX0" fmla="*/ 0 w 1611085"/>
              <a:gd name="connsiteY0" fmla="*/ 0 h 1631950"/>
              <a:gd name="connsiteX1" fmla="*/ 1611085 w 1611085"/>
              <a:gd name="connsiteY1" fmla="*/ 0 h 1631950"/>
              <a:gd name="connsiteX2" fmla="*/ 1611085 w 1611085"/>
              <a:gd name="connsiteY2" fmla="*/ 1631950 h 1631950"/>
              <a:gd name="connsiteX3" fmla="*/ 0 w 1611085"/>
              <a:gd name="connsiteY3" fmla="*/ 1631950 h 163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1085" h="1631950">
                <a:moveTo>
                  <a:pt x="0" y="0"/>
                </a:moveTo>
                <a:lnTo>
                  <a:pt x="1611085" y="0"/>
                </a:lnTo>
                <a:lnTo>
                  <a:pt x="1611085" y="1631950"/>
                </a:lnTo>
                <a:lnTo>
                  <a:pt x="0" y="16319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1262742" y="4093028"/>
            <a:ext cx="1611085" cy="1631950"/>
          </a:xfrm>
          <a:custGeom>
            <a:avLst/>
            <a:gdLst>
              <a:gd name="connsiteX0" fmla="*/ 0 w 1611085"/>
              <a:gd name="connsiteY0" fmla="*/ 0 h 1631950"/>
              <a:gd name="connsiteX1" fmla="*/ 1611085 w 1611085"/>
              <a:gd name="connsiteY1" fmla="*/ 0 h 1631950"/>
              <a:gd name="connsiteX2" fmla="*/ 1611085 w 1611085"/>
              <a:gd name="connsiteY2" fmla="*/ 1631950 h 1631950"/>
              <a:gd name="connsiteX3" fmla="*/ 0 w 1611085"/>
              <a:gd name="connsiteY3" fmla="*/ 1631950 h 163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1085" h="1631950">
                <a:moveTo>
                  <a:pt x="0" y="0"/>
                </a:moveTo>
                <a:lnTo>
                  <a:pt x="1611085" y="0"/>
                </a:lnTo>
                <a:lnTo>
                  <a:pt x="1611085" y="1631950"/>
                </a:lnTo>
                <a:lnTo>
                  <a:pt x="0" y="16319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6270173" y="2220685"/>
            <a:ext cx="1611085" cy="1631950"/>
          </a:xfrm>
          <a:custGeom>
            <a:avLst/>
            <a:gdLst>
              <a:gd name="connsiteX0" fmla="*/ 0 w 1611085"/>
              <a:gd name="connsiteY0" fmla="*/ 0 h 1631950"/>
              <a:gd name="connsiteX1" fmla="*/ 1611085 w 1611085"/>
              <a:gd name="connsiteY1" fmla="*/ 0 h 1631950"/>
              <a:gd name="connsiteX2" fmla="*/ 1611085 w 1611085"/>
              <a:gd name="connsiteY2" fmla="*/ 1631950 h 1631950"/>
              <a:gd name="connsiteX3" fmla="*/ 0 w 1611085"/>
              <a:gd name="connsiteY3" fmla="*/ 1631950 h 163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1085" h="1631950">
                <a:moveTo>
                  <a:pt x="0" y="0"/>
                </a:moveTo>
                <a:lnTo>
                  <a:pt x="1611085" y="0"/>
                </a:lnTo>
                <a:lnTo>
                  <a:pt x="1611085" y="1631950"/>
                </a:lnTo>
                <a:lnTo>
                  <a:pt x="0" y="16319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4"/>
          </p:nvPr>
        </p:nvSpPr>
        <p:spPr>
          <a:xfrm>
            <a:off x="6270173" y="4093028"/>
            <a:ext cx="1611085" cy="1631950"/>
          </a:xfrm>
          <a:custGeom>
            <a:avLst/>
            <a:gdLst>
              <a:gd name="connsiteX0" fmla="*/ 0 w 1611085"/>
              <a:gd name="connsiteY0" fmla="*/ 0 h 1631950"/>
              <a:gd name="connsiteX1" fmla="*/ 1611085 w 1611085"/>
              <a:gd name="connsiteY1" fmla="*/ 0 h 1631950"/>
              <a:gd name="connsiteX2" fmla="*/ 1611085 w 1611085"/>
              <a:gd name="connsiteY2" fmla="*/ 1631950 h 1631950"/>
              <a:gd name="connsiteX3" fmla="*/ 0 w 1611085"/>
              <a:gd name="connsiteY3" fmla="*/ 1631950 h 163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1085" h="1631950">
                <a:moveTo>
                  <a:pt x="0" y="0"/>
                </a:moveTo>
                <a:lnTo>
                  <a:pt x="1611085" y="0"/>
                </a:lnTo>
                <a:lnTo>
                  <a:pt x="1611085" y="1631950"/>
                </a:lnTo>
                <a:lnTo>
                  <a:pt x="0" y="16319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809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7039430" y="2459266"/>
            <a:ext cx="3628571" cy="2132895"/>
          </a:xfrm>
          <a:custGeom>
            <a:avLst/>
            <a:gdLst>
              <a:gd name="connsiteX0" fmla="*/ 0 w 3628571"/>
              <a:gd name="connsiteY0" fmla="*/ 0 h 2132895"/>
              <a:gd name="connsiteX1" fmla="*/ 3628571 w 3628571"/>
              <a:gd name="connsiteY1" fmla="*/ 0 h 2132895"/>
              <a:gd name="connsiteX2" fmla="*/ 3628571 w 3628571"/>
              <a:gd name="connsiteY2" fmla="*/ 2132895 h 2132895"/>
              <a:gd name="connsiteX3" fmla="*/ 0 w 3628571"/>
              <a:gd name="connsiteY3" fmla="*/ 2132895 h 2132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28571" h="2132895">
                <a:moveTo>
                  <a:pt x="0" y="0"/>
                </a:moveTo>
                <a:lnTo>
                  <a:pt x="3628571" y="0"/>
                </a:lnTo>
                <a:lnTo>
                  <a:pt x="3628571" y="2132895"/>
                </a:lnTo>
                <a:lnTo>
                  <a:pt x="0" y="213289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046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5270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7" r:id="rId2"/>
    <p:sldLayoutId id="2147483656" r:id="rId3"/>
    <p:sldLayoutId id="2147483655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  <p:sldLayoutId id="2147483660" r:id="rId12"/>
    <p:sldLayoutId id="2147483659" r:id="rId13"/>
    <p:sldLayoutId id="2147483658" r:id="rId14"/>
    <p:sldLayoutId id="2147483668" r:id="rId15"/>
    <p:sldLayoutId id="2147483681" r:id="rId16"/>
    <p:sldLayoutId id="2147483683" r:id="rId17"/>
    <p:sldLayoutId id="2147483684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3A0FCA8-0599-4E6B-A9CC-748BDE46D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743BADE-2781-42C8-A71F-618E5578A1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7AA5DB-D800-4F8B-B6DF-26E77BABB7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93A047-6B07-424D-8BA0-6852F6A2055F}" type="datetimeFigureOut">
              <a:rPr lang="zh-CN" altLang="en-US" smtClean="0"/>
              <a:t>2025/10/20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565C01-CE75-4224-8E2C-7571874E39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51AA178-0D67-4A82-AFF7-43E1B9187D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FE9B2-07D2-4E66-BD6B-9C83EDDDE9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022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">
            <a:extLst>
              <a:ext uri="{FF2B5EF4-FFF2-40B4-BE49-F238E27FC236}">
                <a16:creationId xmlns:a16="http://schemas.microsoft.com/office/drawing/2014/main" id="{A03B64E7-2A5B-F8A8-0870-3725EE785F7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r>
              <a:rPr kumimoji="1" lang="en-US" altLang="zh-CN" dirty="0">
                <a:latin typeface="PingFang SC" panose="020B0400000000000000" pitchFamily="34" charset="-122"/>
                <a:ea typeface="PingFang SC" panose="020B0400000000000000" pitchFamily="34" charset="-122"/>
              </a:rPr>
              <a:t>content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8D408F1-42B9-F973-814A-C363DA5A6DF6}"/>
              </a:ext>
            </a:extLst>
          </p:cNvPr>
          <p:cNvGrpSpPr/>
          <p:nvPr/>
        </p:nvGrpSpPr>
        <p:grpSpPr>
          <a:xfrm>
            <a:off x="385011" y="504250"/>
            <a:ext cx="10968788" cy="584775"/>
            <a:chOff x="385011" y="504250"/>
            <a:chExt cx="10968788" cy="584775"/>
          </a:xfrm>
        </p:grpSpPr>
        <p:sp>
          <p:nvSpPr>
            <p:cNvPr id="10" name="title">
              <a:extLst>
                <a:ext uri="{FF2B5EF4-FFF2-40B4-BE49-F238E27FC236}">
                  <a16:creationId xmlns:a16="http://schemas.microsoft.com/office/drawing/2014/main" id="{D6106DE2-177A-A2D1-EA45-521DB2096383}"/>
                </a:ext>
              </a:extLst>
            </p:cNvPr>
            <p:cNvSpPr txBox="1"/>
            <p:nvPr/>
          </p:nvSpPr>
          <p:spPr>
            <a:xfrm>
              <a:off x="1094286" y="504250"/>
              <a:ext cx="102595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点击添加标题</a:t>
              </a: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4BFCB09-6D1D-932E-FEF1-AA060792B6E3}"/>
                </a:ext>
              </a:extLst>
            </p:cNvPr>
            <p:cNvSpPr/>
            <p:nvPr/>
          </p:nvSpPr>
          <p:spPr>
            <a:xfrm>
              <a:off x="385011" y="504250"/>
              <a:ext cx="584775" cy="5847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ïŝliďê">
            <a:extLst>
              <a:ext uri="{FF2B5EF4-FFF2-40B4-BE49-F238E27FC236}">
                <a16:creationId xmlns:a16="http://schemas.microsoft.com/office/drawing/2014/main" id="{C16371ED-7183-4BA1-FDDE-C89F8E1C8949}"/>
              </a:ext>
            </a:extLst>
          </p:cNvPr>
          <p:cNvSpPr/>
          <p:nvPr/>
        </p:nvSpPr>
        <p:spPr>
          <a:xfrm rot="9293031">
            <a:off x="7935210" y="5963823"/>
            <a:ext cx="4122207" cy="1755429"/>
          </a:xfrm>
          <a:custGeom>
            <a:avLst/>
            <a:gdLst>
              <a:gd name="connsiteX0" fmla="*/ 4122208 w 4122207"/>
              <a:gd name="connsiteY0" fmla="*/ 1684350 h 1755429"/>
              <a:gd name="connsiteX1" fmla="*/ 3338009 w 4122207"/>
              <a:gd name="connsiteY1" fmla="*/ 1643275 h 1755429"/>
              <a:gd name="connsiteX2" fmla="*/ 3029514 w 4122207"/>
              <a:gd name="connsiteY2" fmla="*/ 1450137 h 1755429"/>
              <a:gd name="connsiteX3" fmla="*/ 2596340 w 4122207"/>
              <a:gd name="connsiteY3" fmla="*/ 1208933 h 1755429"/>
              <a:gd name="connsiteX4" fmla="*/ 1629783 w 4122207"/>
              <a:gd name="connsiteY4" fmla="*/ 1354297 h 1755429"/>
              <a:gd name="connsiteX5" fmla="*/ 674295 w 4122207"/>
              <a:gd name="connsiteY5" fmla="*/ 1500243 h 1755429"/>
              <a:gd name="connsiteX6" fmla="*/ 33710 w 4122207"/>
              <a:gd name="connsiteY6" fmla="*/ 695646 h 1755429"/>
              <a:gd name="connsiteX7" fmla="*/ 66337 w 4122207"/>
              <a:gd name="connsiteY7" fmla="*/ 0 h 1755429"/>
              <a:gd name="connsiteX8" fmla="*/ 52063 w 4122207"/>
              <a:gd name="connsiteY8" fmla="*/ 0 h 1755429"/>
              <a:gd name="connsiteX9" fmla="*/ 20019 w 4122207"/>
              <a:gd name="connsiteY9" fmla="*/ 697977 h 1755429"/>
              <a:gd name="connsiteX10" fmla="*/ 670508 w 4122207"/>
              <a:gd name="connsiteY10" fmla="*/ 1513934 h 1755429"/>
              <a:gd name="connsiteX11" fmla="*/ 1634735 w 4122207"/>
              <a:gd name="connsiteY11" fmla="*/ 1367697 h 1755429"/>
              <a:gd name="connsiteX12" fmla="*/ 2592262 w 4122207"/>
              <a:gd name="connsiteY12" fmla="*/ 1222625 h 1755429"/>
              <a:gd name="connsiteX13" fmla="*/ 3021358 w 4122207"/>
              <a:gd name="connsiteY13" fmla="*/ 1461790 h 1755429"/>
              <a:gd name="connsiteX14" fmla="*/ 3331891 w 4122207"/>
              <a:gd name="connsiteY14" fmla="*/ 1656093 h 1755429"/>
              <a:gd name="connsiteX15" fmla="*/ 3781961 w 4122207"/>
              <a:gd name="connsiteY15" fmla="*/ 1755429 h 1755429"/>
              <a:gd name="connsiteX16" fmla="*/ 4122208 w 4122207"/>
              <a:gd name="connsiteY16" fmla="*/ 1699498 h 1755429"/>
              <a:gd name="connsiteX17" fmla="*/ 4122208 w 4122207"/>
              <a:gd name="connsiteY17" fmla="*/ 1684350 h 175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22207" h="1755429">
                <a:moveTo>
                  <a:pt x="4122208" y="1684350"/>
                </a:moveTo>
                <a:cubicBezTo>
                  <a:pt x="3869644" y="1772325"/>
                  <a:pt x="3579502" y="1757760"/>
                  <a:pt x="3338009" y="1643275"/>
                </a:cubicBezTo>
                <a:cubicBezTo>
                  <a:pt x="3229060" y="1591422"/>
                  <a:pt x="3127685" y="1519760"/>
                  <a:pt x="3029514" y="1450137"/>
                </a:cubicBezTo>
                <a:cubicBezTo>
                  <a:pt x="2895222" y="1354879"/>
                  <a:pt x="2756268" y="1256417"/>
                  <a:pt x="2596340" y="1208933"/>
                </a:cubicBezTo>
                <a:cubicBezTo>
                  <a:pt x="2277068" y="1114258"/>
                  <a:pt x="1947891" y="1236316"/>
                  <a:pt x="1629783" y="1354297"/>
                </a:cubicBezTo>
                <a:cubicBezTo>
                  <a:pt x="1314588" y="1471112"/>
                  <a:pt x="988616" y="1592005"/>
                  <a:pt x="674295" y="1500243"/>
                </a:cubicBezTo>
                <a:cubicBezTo>
                  <a:pt x="307831" y="1393332"/>
                  <a:pt x="88476" y="1019000"/>
                  <a:pt x="33710" y="695646"/>
                </a:cubicBezTo>
                <a:cubicBezTo>
                  <a:pt x="-5907" y="460560"/>
                  <a:pt x="18854" y="220230"/>
                  <a:pt x="66337" y="0"/>
                </a:cubicBezTo>
                <a:lnTo>
                  <a:pt x="52063" y="0"/>
                </a:lnTo>
                <a:cubicBezTo>
                  <a:pt x="4580" y="220812"/>
                  <a:pt x="-19890" y="462016"/>
                  <a:pt x="20019" y="697977"/>
                </a:cubicBezTo>
                <a:cubicBezTo>
                  <a:pt x="75367" y="1025700"/>
                  <a:pt x="298217" y="1405276"/>
                  <a:pt x="670508" y="1513934"/>
                </a:cubicBezTo>
                <a:cubicBezTo>
                  <a:pt x="989198" y="1606862"/>
                  <a:pt x="1317502" y="1485386"/>
                  <a:pt x="1634735" y="1367697"/>
                </a:cubicBezTo>
                <a:cubicBezTo>
                  <a:pt x="1950804" y="1250591"/>
                  <a:pt x="2277359" y="1129406"/>
                  <a:pt x="2592262" y="1222625"/>
                </a:cubicBezTo>
                <a:cubicBezTo>
                  <a:pt x="2750151" y="1269526"/>
                  <a:pt x="2887939" y="1367114"/>
                  <a:pt x="3021358" y="1461790"/>
                </a:cubicBezTo>
                <a:cubicBezTo>
                  <a:pt x="3119820" y="1531704"/>
                  <a:pt x="3221777" y="1603657"/>
                  <a:pt x="3331891" y="1656093"/>
                </a:cubicBezTo>
                <a:cubicBezTo>
                  <a:pt x="3471136" y="1722220"/>
                  <a:pt x="3626694" y="1755429"/>
                  <a:pt x="3781961" y="1755429"/>
                </a:cubicBezTo>
                <a:cubicBezTo>
                  <a:pt x="3897610" y="1755429"/>
                  <a:pt x="4013259" y="1736786"/>
                  <a:pt x="4122208" y="1699498"/>
                </a:cubicBezTo>
                <a:lnTo>
                  <a:pt x="4122208" y="1684350"/>
                </a:lnTo>
                <a:close/>
              </a:path>
            </a:pathLst>
          </a:custGeom>
          <a:solidFill>
            <a:schemeClr val="accent4"/>
          </a:solidFill>
          <a:ln w="12700" cap="flat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3" name="ï$1iďê">
            <a:extLst>
              <a:ext uri="{FF2B5EF4-FFF2-40B4-BE49-F238E27FC236}">
                <a16:creationId xmlns:a16="http://schemas.microsoft.com/office/drawing/2014/main" id="{EB29B91D-D67A-24DE-1D3C-E4D71C8F2BC5}"/>
              </a:ext>
            </a:extLst>
          </p:cNvPr>
          <p:cNvSpPr/>
          <p:nvPr/>
        </p:nvSpPr>
        <p:spPr>
          <a:xfrm rot="16200000" flipV="1">
            <a:off x="10959570" y="3729022"/>
            <a:ext cx="1625600" cy="812800"/>
          </a:xfrm>
          <a:custGeom>
            <a:avLst/>
            <a:gdLst>
              <a:gd name="connsiteX0" fmla="*/ 0 w 1625600"/>
              <a:gd name="connsiteY0" fmla="*/ 0 h 812800"/>
              <a:gd name="connsiteX1" fmla="*/ 146743 w 1625600"/>
              <a:gd name="connsiteY1" fmla="*/ 0 h 812800"/>
              <a:gd name="connsiteX2" fmla="*/ 812800 w 1625600"/>
              <a:gd name="connsiteY2" fmla="*/ 666057 h 812800"/>
              <a:gd name="connsiteX3" fmla="*/ 1478857 w 1625600"/>
              <a:gd name="connsiteY3" fmla="*/ 0 h 812800"/>
              <a:gd name="connsiteX4" fmla="*/ 1625600 w 1625600"/>
              <a:gd name="connsiteY4" fmla="*/ 0 h 812800"/>
              <a:gd name="connsiteX5" fmla="*/ 812800 w 1625600"/>
              <a:gd name="connsiteY5" fmla="*/ 812800 h 812800"/>
              <a:gd name="connsiteX6" fmla="*/ 0 w 1625600"/>
              <a:gd name="connsiteY6" fmla="*/ 0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600" h="812800">
                <a:moveTo>
                  <a:pt x="0" y="0"/>
                </a:moveTo>
                <a:lnTo>
                  <a:pt x="146743" y="0"/>
                </a:lnTo>
                <a:cubicBezTo>
                  <a:pt x="146743" y="367853"/>
                  <a:pt x="444947" y="666057"/>
                  <a:pt x="812800" y="666057"/>
                </a:cubicBezTo>
                <a:cubicBezTo>
                  <a:pt x="1180653" y="666057"/>
                  <a:pt x="1478857" y="367853"/>
                  <a:pt x="1478857" y="0"/>
                </a:cubicBezTo>
                <a:lnTo>
                  <a:pt x="1625600" y="0"/>
                </a:lnTo>
                <a:cubicBezTo>
                  <a:pt x="1625600" y="448897"/>
                  <a:pt x="1261697" y="812800"/>
                  <a:pt x="812800" y="812800"/>
                </a:cubicBezTo>
                <a:cubicBezTo>
                  <a:pt x="363903" y="812800"/>
                  <a:pt x="0" y="448897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14" name="îṥ1íḓé">
            <a:extLst>
              <a:ext uri="{FF2B5EF4-FFF2-40B4-BE49-F238E27FC236}">
                <a16:creationId xmlns:a16="http://schemas.microsoft.com/office/drawing/2014/main" id="{6992D5F6-5AEA-550A-4EEA-22BF6E653419}"/>
              </a:ext>
            </a:extLst>
          </p:cNvPr>
          <p:cNvSpPr/>
          <p:nvPr/>
        </p:nvSpPr>
        <p:spPr>
          <a:xfrm>
            <a:off x="10575004" y="4716392"/>
            <a:ext cx="943896" cy="242542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ko-KR" altLang="en-US" sz="1400" b="1" dirty="0">
              <a:solidFill>
                <a:srgbClr val="5747E1"/>
              </a:solidFill>
            </a:endParaRPr>
          </a:p>
        </p:txBody>
      </p:sp>
      <p:sp>
        <p:nvSpPr>
          <p:cNvPr id="15" name="îSḻiḋé">
            <a:extLst>
              <a:ext uri="{FF2B5EF4-FFF2-40B4-BE49-F238E27FC236}">
                <a16:creationId xmlns:a16="http://schemas.microsoft.com/office/drawing/2014/main" id="{116BECEB-01A7-F8FA-FD85-67D74A79B3DC}"/>
              </a:ext>
            </a:extLst>
          </p:cNvPr>
          <p:cNvSpPr/>
          <p:nvPr/>
        </p:nvSpPr>
        <p:spPr>
          <a:xfrm flipV="1">
            <a:off x="0" y="-15947"/>
            <a:ext cx="617828" cy="3175126"/>
          </a:xfrm>
          <a:custGeom>
            <a:avLst/>
            <a:gdLst>
              <a:gd name="connsiteX0" fmla="*/ 0 w 471948"/>
              <a:gd name="connsiteY0" fmla="*/ 2425423 h 2425423"/>
              <a:gd name="connsiteX1" fmla="*/ 471948 w 471948"/>
              <a:gd name="connsiteY1" fmla="*/ 1953475 h 2425423"/>
              <a:gd name="connsiteX2" fmla="*/ 471948 w 471948"/>
              <a:gd name="connsiteY2" fmla="*/ 471948 h 2425423"/>
              <a:gd name="connsiteX3" fmla="*/ 0 w 471948"/>
              <a:gd name="connsiteY3" fmla="*/ 0 h 2425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948" h="2425423">
                <a:moveTo>
                  <a:pt x="0" y="2425423"/>
                </a:moveTo>
                <a:cubicBezTo>
                  <a:pt x="260650" y="2425423"/>
                  <a:pt x="471948" y="2214125"/>
                  <a:pt x="471948" y="1953475"/>
                </a:cubicBezTo>
                <a:lnTo>
                  <a:pt x="471948" y="471948"/>
                </a:lnTo>
                <a:cubicBezTo>
                  <a:pt x="471948" y="211298"/>
                  <a:pt x="260650" y="0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ko-KR" altLang="en-US" sz="1400" b="1" dirty="0">
              <a:solidFill>
                <a:srgbClr val="5747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69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33714" y="1799772"/>
            <a:ext cx="2834143" cy="175622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421672" y="1985393"/>
            <a:ext cx="435428" cy="435428"/>
            <a:chOff x="8533674" y="5262836"/>
            <a:chExt cx="435428" cy="435428"/>
          </a:xfrm>
        </p:grpSpPr>
        <p:sp>
          <p:nvSpPr>
            <p:cNvPr id="37" name="矩形: 圆角 36"/>
            <p:cNvSpPr/>
            <p:nvPr/>
          </p:nvSpPr>
          <p:spPr>
            <a:xfrm>
              <a:off x="8533674" y="5262836"/>
              <a:ext cx="435428" cy="43542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8" name="椭圆 3"/>
            <p:cNvSpPr/>
            <p:nvPr/>
          </p:nvSpPr>
          <p:spPr>
            <a:xfrm>
              <a:off x="8637634" y="5362849"/>
              <a:ext cx="227507" cy="235402"/>
            </a:xfrm>
            <a:custGeom>
              <a:avLst/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28" name="item_content1"/>
          <p:cNvSpPr txBox="1"/>
          <p:nvPr/>
        </p:nvSpPr>
        <p:spPr>
          <a:xfrm>
            <a:off x="1421673" y="2606442"/>
            <a:ext cx="2526213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4" name="矩形 13"/>
          <p:cNvSpPr/>
          <p:nvPr/>
        </p:nvSpPr>
        <p:spPr>
          <a:xfrm>
            <a:off x="1233714" y="3846286"/>
            <a:ext cx="2834143" cy="175622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421672" y="4031907"/>
            <a:ext cx="435428" cy="435428"/>
            <a:chOff x="8533674" y="5262836"/>
            <a:chExt cx="435428" cy="435428"/>
          </a:xfrm>
        </p:grpSpPr>
        <p:sp>
          <p:nvSpPr>
            <p:cNvPr id="40" name="矩形: 圆角 39"/>
            <p:cNvSpPr/>
            <p:nvPr/>
          </p:nvSpPr>
          <p:spPr>
            <a:xfrm>
              <a:off x="8533674" y="5262836"/>
              <a:ext cx="435428" cy="43542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1" name="椭圆 16"/>
            <p:cNvSpPr/>
            <p:nvPr/>
          </p:nvSpPr>
          <p:spPr>
            <a:xfrm>
              <a:off x="8633687" y="5370367"/>
              <a:ext cx="235402" cy="220365"/>
            </a:xfrm>
            <a:custGeom>
              <a:avLst/>
              <a:gdLst>
                <a:gd name="connsiteX0" fmla="*/ 241311 w 331352"/>
                <a:gd name="connsiteY0" fmla="*/ 265737 h 310187"/>
                <a:gd name="connsiteX1" fmla="*/ 227023 w 331352"/>
                <a:gd name="connsiteY1" fmla="*/ 280025 h 310187"/>
                <a:gd name="connsiteX2" fmla="*/ 241311 w 331352"/>
                <a:gd name="connsiteY2" fmla="*/ 294313 h 310187"/>
                <a:gd name="connsiteX3" fmla="*/ 255599 w 331352"/>
                <a:gd name="connsiteY3" fmla="*/ 280025 h 310187"/>
                <a:gd name="connsiteX4" fmla="*/ 241311 w 331352"/>
                <a:gd name="connsiteY4" fmla="*/ 265737 h 310187"/>
                <a:gd name="connsiteX5" fmla="*/ 125424 w 331352"/>
                <a:gd name="connsiteY5" fmla="*/ 265737 h 310187"/>
                <a:gd name="connsiteX6" fmla="*/ 111136 w 331352"/>
                <a:gd name="connsiteY6" fmla="*/ 280025 h 310187"/>
                <a:gd name="connsiteX7" fmla="*/ 125424 w 331352"/>
                <a:gd name="connsiteY7" fmla="*/ 294313 h 310187"/>
                <a:gd name="connsiteX8" fmla="*/ 139712 w 331352"/>
                <a:gd name="connsiteY8" fmla="*/ 280025 h 310187"/>
                <a:gd name="connsiteX9" fmla="*/ 125424 w 331352"/>
                <a:gd name="connsiteY9" fmla="*/ 265737 h 310187"/>
                <a:gd name="connsiteX10" fmla="*/ 242898 w 331352"/>
                <a:gd name="connsiteY10" fmla="*/ 168899 h 310187"/>
                <a:gd name="connsiteX11" fmla="*/ 242898 w 331352"/>
                <a:gd name="connsiteY11" fmla="*/ 192712 h 310187"/>
                <a:gd name="connsiteX12" fmla="*/ 268298 w 331352"/>
                <a:gd name="connsiteY12" fmla="*/ 192712 h 310187"/>
                <a:gd name="connsiteX13" fmla="*/ 276236 w 331352"/>
                <a:gd name="connsiteY13" fmla="*/ 168899 h 310187"/>
                <a:gd name="connsiteX14" fmla="*/ 173048 w 331352"/>
                <a:gd name="connsiteY14" fmla="*/ 168899 h 310187"/>
                <a:gd name="connsiteX15" fmla="*/ 173048 w 331352"/>
                <a:gd name="connsiteY15" fmla="*/ 192712 h 310187"/>
                <a:gd name="connsiteX16" fmla="*/ 222261 w 331352"/>
                <a:gd name="connsiteY16" fmla="*/ 192712 h 310187"/>
                <a:gd name="connsiteX17" fmla="*/ 222261 w 331352"/>
                <a:gd name="connsiteY17" fmla="*/ 168899 h 310187"/>
                <a:gd name="connsiteX18" fmla="*/ 120661 w 331352"/>
                <a:gd name="connsiteY18" fmla="*/ 168899 h 310187"/>
                <a:gd name="connsiteX19" fmla="*/ 128598 w 331352"/>
                <a:gd name="connsiteY19" fmla="*/ 192712 h 310187"/>
                <a:gd name="connsiteX20" fmla="*/ 152411 w 331352"/>
                <a:gd name="connsiteY20" fmla="*/ 192712 h 310187"/>
                <a:gd name="connsiteX21" fmla="*/ 152411 w 331352"/>
                <a:gd name="connsiteY21" fmla="*/ 168899 h 310187"/>
                <a:gd name="connsiteX22" fmla="*/ 242898 w 331352"/>
                <a:gd name="connsiteY22" fmla="*/ 119687 h 310187"/>
                <a:gd name="connsiteX23" fmla="*/ 242898 w 331352"/>
                <a:gd name="connsiteY23" fmla="*/ 148262 h 310187"/>
                <a:gd name="connsiteX24" fmla="*/ 282586 w 331352"/>
                <a:gd name="connsiteY24" fmla="*/ 148262 h 310187"/>
                <a:gd name="connsiteX25" fmla="*/ 290523 w 331352"/>
                <a:gd name="connsiteY25" fmla="*/ 119687 h 310187"/>
                <a:gd name="connsiteX26" fmla="*/ 173048 w 331352"/>
                <a:gd name="connsiteY26" fmla="*/ 119687 h 310187"/>
                <a:gd name="connsiteX27" fmla="*/ 173048 w 331352"/>
                <a:gd name="connsiteY27" fmla="*/ 148262 h 310187"/>
                <a:gd name="connsiteX28" fmla="*/ 222261 w 331352"/>
                <a:gd name="connsiteY28" fmla="*/ 148262 h 310187"/>
                <a:gd name="connsiteX29" fmla="*/ 222261 w 331352"/>
                <a:gd name="connsiteY29" fmla="*/ 119687 h 310187"/>
                <a:gd name="connsiteX30" fmla="*/ 103198 w 331352"/>
                <a:gd name="connsiteY30" fmla="*/ 119687 h 310187"/>
                <a:gd name="connsiteX31" fmla="*/ 112723 w 331352"/>
                <a:gd name="connsiteY31" fmla="*/ 148262 h 310187"/>
                <a:gd name="connsiteX32" fmla="*/ 152411 w 331352"/>
                <a:gd name="connsiteY32" fmla="*/ 148262 h 310187"/>
                <a:gd name="connsiteX33" fmla="*/ 152411 w 331352"/>
                <a:gd name="connsiteY33" fmla="*/ 119687 h 310187"/>
                <a:gd name="connsiteX34" fmla="*/ 242898 w 331352"/>
                <a:gd name="connsiteY34" fmla="*/ 75237 h 310187"/>
                <a:gd name="connsiteX35" fmla="*/ 242898 w 331352"/>
                <a:gd name="connsiteY35" fmla="*/ 99050 h 310187"/>
                <a:gd name="connsiteX36" fmla="*/ 296873 w 331352"/>
                <a:gd name="connsiteY36" fmla="*/ 99050 h 310187"/>
                <a:gd name="connsiteX37" fmla="*/ 304811 w 331352"/>
                <a:gd name="connsiteY37" fmla="*/ 75237 h 310187"/>
                <a:gd name="connsiteX38" fmla="*/ 173048 w 331352"/>
                <a:gd name="connsiteY38" fmla="*/ 75237 h 310187"/>
                <a:gd name="connsiteX39" fmla="*/ 173048 w 331352"/>
                <a:gd name="connsiteY39" fmla="*/ 99050 h 310187"/>
                <a:gd name="connsiteX40" fmla="*/ 222261 w 331352"/>
                <a:gd name="connsiteY40" fmla="*/ 99050 h 310187"/>
                <a:gd name="connsiteX41" fmla="*/ 222261 w 331352"/>
                <a:gd name="connsiteY41" fmla="*/ 75237 h 310187"/>
                <a:gd name="connsiteX42" fmla="*/ 87323 w 331352"/>
                <a:gd name="connsiteY42" fmla="*/ 75237 h 310187"/>
                <a:gd name="connsiteX43" fmla="*/ 95261 w 331352"/>
                <a:gd name="connsiteY43" fmla="*/ 99050 h 310187"/>
                <a:gd name="connsiteX44" fmla="*/ 152411 w 331352"/>
                <a:gd name="connsiteY44" fmla="*/ 99050 h 310187"/>
                <a:gd name="connsiteX45" fmla="*/ 152411 w 331352"/>
                <a:gd name="connsiteY45" fmla="*/ 75237 h 310187"/>
                <a:gd name="connsiteX46" fmla="*/ 13989 w 331352"/>
                <a:gd name="connsiteY46" fmla="*/ 328 h 310187"/>
                <a:gd name="connsiteX47" fmla="*/ 64579 w 331352"/>
                <a:gd name="connsiteY47" fmla="*/ 19694 h 310187"/>
                <a:gd name="connsiteX48" fmla="*/ 69768 w 331352"/>
                <a:gd name="connsiteY48" fmla="*/ 26149 h 310187"/>
                <a:gd name="connsiteX49" fmla="*/ 80145 w 331352"/>
                <a:gd name="connsiteY49" fmla="*/ 54553 h 310187"/>
                <a:gd name="connsiteX50" fmla="*/ 81442 w 331352"/>
                <a:gd name="connsiteY50" fmla="*/ 54553 h 310187"/>
                <a:gd name="connsiteX51" fmla="*/ 321421 w 331352"/>
                <a:gd name="connsiteY51" fmla="*/ 54553 h 310187"/>
                <a:gd name="connsiteX52" fmla="*/ 329204 w 331352"/>
                <a:gd name="connsiteY52" fmla="*/ 58426 h 310187"/>
                <a:gd name="connsiteX53" fmla="*/ 330501 w 331352"/>
                <a:gd name="connsiteY53" fmla="*/ 68755 h 310187"/>
                <a:gd name="connsiteX54" fmla="*/ 286397 w 331352"/>
                <a:gd name="connsiteY54" fmla="*/ 205610 h 310187"/>
                <a:gd name="connsiteX55" fmla="*/ 276019 w 331352"/>
                <a:gd name="connsiteY55" fmla="*/ 213356 h 310187"/>
                <a:gd name="connsiteX56" fmla="*/ 120358 w 331352"/>
                <a:gd name="connsiteY56" fmla="*/ 213356 h 310187"/>
                <a:gd name="connsiteX57" fmla="*/ 116466 w 331352"/>
                <a:gd name="connsiteY57" fmla="*/ 212065 h 310187"/>
                <a:gd name="connsiteX58" fmla="*/ 106089 w 331352"/>
                <a:gd name="connsiteY58" fmla="*/ 240469 h 310187"/>
                <a:gd name="connsiteX59" fmla="*/ 276019 w 331352"/>
                <a:gd name="connsiteY59" fmla="*/ 240469 h 310187"/>
                <a:gd name="connsiteX60" fmla="*/ 285100 w 331352"/>
                <a:gd name="connsiteY60" fmla="*/ 248215 h 310187"/>
                <a:gd name="connsiteX61" fmla="*/ 276019 w 331352"/>
                <a:gd name="connsiteY61" fmla="*/ 257253 h 310187"/>
                <a:gd name="connsiteX62" fmla="*/ 266939 w 331352"/>
                <a:gd name="connsiteY62" fmla="*/ 257253 h 310187"/>
                <a:gd name="connsiteX63" fmla="*/ 274722 w 331352"/>
                <a:gd name="connsiteY63" fmla="*/ 279201 h 310187"/>
                <a:gd name="connsiteX64" fmla="*/ 242293 w 331352"/>
                <a:gd name="connsiteY64" fmla="*/ 310187 h 310187"/>
                <a:gd name="connsiteX65" fmla="*/ 211160 w 331352"/>
                <a:gd name="connsiteY65" fmla="*/ 279201 h 310187"/>
                <a:gd name="connsiteX66" fmla="*/ 218943 w 331352"/>
                <a:gd name="connsiteY66" fmla="*/ 257253 h 310187"/>
                <a:gd name="connsiteX67" fmla="*/ 148896 w 331352"/>
                <a:gd name="connsiteY67" fmla="*/ 257253 h 310187"/>
                <a:gd name="connsiteX68" fmla="*/ 157976 w 331352"/>
                <a:gd name="connsiteY68" fmla="*/ 279201 h 310187"/>
                <a:gd name="connsiteX69" fmla="*/ 125547 w 331352"/>
                <a:gd name="connsiteY69" fmla="*/ 310187 h 310187"/>
                <a:gd name="connsiteX70" fmla="*/ 93117 w 331352"/>
                <a:gd name="connsiteY70" fmla="*/ 279201 h 310187"/>
                <a:gd name="connsiteX71" fmla="*/ 102197 w 331352"/>
                <a:gd name="connsiteY71" fmla="*/ 257253 h 310187"/>
                <a:gd name="connsiteX72" fmla="*/ 93117 w 331352"/>
                <a:gd name="connsiteY72" fmla="*/ 257253 h 310187"/>
                <a:gd name="connsiteX73" fmla="*/ 86631 w 331352"/>
                <a:gd name="connsiteY73" fmla="*/ 253380 h 310187"/>
                <a:gd name="connsiteX74" fmla="*/ 85334 w 331352"/>
                <a:gd name="connsiteY74" fmla="*/ 245633 h 310187"/>
                <a:gd name="connsiteX75" fmla="*/ 100900 w 331352"/>
                <a:gd name="connsiteY75" fmla="*/ 201737 h 310187"/>
                <a:gd name="connsiteX76" fmla="*/ 107386 w 331352"/>
                <a:gd name="connsiteY76" fmla="*/ 196572 h 310187"/>
                <a:gd name="connsiteX77" fmla="*/ 51607 w 331352"/>
                <a:gd name="connsiteY77" fmla="*/ 37769 h 310187"/>
                <a:gd name="connsiteX78" fmla="*/ 6206 w 331352"/>
                <a:gd name="connsiteY78" fmla="*/ 19694 h 310187"/>
                <a:gd name="connsiteX79" fmla="*/ 1017 w 331352"/>
                <a:gd name="connsiteY79" fmla="*/ 6783 h 310187"/>
                <a:gd name="connsiteX80" fmla="*/ 13989 w 331352"/>
                <a:gd name="connsiteY80" fmla="*/ 328 h 31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1352" h="310187">
                  <a:moveTo>
                    <a:pt x="241311" y="265737"/>
                  </a:moveTo>
                  <a:cubicBezTo>
                    <a:pt x="233420" y="265737"/>
                    <a:pt x="227023" y="272134"/>
                    <a:pt x="227023" y="280025"/>
                  </a:cubicBezTo>
                  <a:cubicBezTo>
                    <a:pt x="227023" y="287916"/>
                    <a:pt x="233420" y="294313"/>
                    <a:pt x="241311" y="294313"/>
                  </a:cubicBezTo>
                  <a:cubicBezTo>
                    <a:pt x="249202" y="294313"/>
                    <a:pt x="255599" y="287916"/>
                    <a:pt x="255599" y="280025"/>
                  </a:cubicBezTo>
                  <a:cubicBezTo>
                    <a:pt x="255599" y="272134"/>
                    <a:pt x="249202" y="265737"/>
                    <a:pt x="241311" y="265737"/>
                  </a:cubicBezTo>
                  <a:close/>
                  <a:moveTo>
                    <a:pt x="125424" y="265737"/>
                  </a:moveTo>
                  <a:cubicBezTo>
                    <a:pt x="117533" y="265737"/>
                    <a:pt x="111136" y="272134"/>
                    <a:pt x="111136" y="280025"/>
                  </a:cubicBezTo>
                  <a:cubicBezTo>
                    <a:pt x="111136" y="287916"/>
                    <a:pt x="117533" y="294313"/>
                    <a:pt x="125424" y="294313"/>
                  </a:cubicBezTo>
                  <a:cubicBezTo>
                    <a:pt x="133315" y="294313"/>
                    <a:pt x="139712" y="287916"/>
                    <a:pt x="139712" y="280025"/>
                  </a:cubicBezTo>
                  <a:cubicBezTo>
                    <a:pt x="139712" y="272134"/>
                    <a:pt x="133315" y="265737"/>
                    <a:pt x="125424" y="265737"/>
                  </a:cubicBezTo>
                  <a:close/>
                  <a:moveTo>
                    <a:pt x="242898" y="168899"/>
                  </a:moveTo>
                  <a:lnTo>
                    <a:pt x="242898" y="192712"/>
                  </a:lnTo>
                  <a:lnTo>
                    <a:pt x="268298" y="192712"/>
                  </a:lnTo>
                  <a:lnTo>
                    <a:pt x="276236" y="168899"/>
                  </a:lnTo>
                  <a:close/>
                  <a:moveTo>
                    <a:pt x="173048" y="168899"/>
                  </a:moveTo>
                  <a:lnTo>
                    <a:pt x="173048" y="192712"/>
                  </a:lnTo>
                  <a:lnTo>
                    <a:pt x="222261" y="192712"/>
                  </a:lnTo>
                  <a:lnTo>
                    <a:pt x="222261" y="168899"/>
                  </a:lnTo>
                  <a:close/>
                  <a:moveTo>
                    <a:pt x="120661" y="168899"/>
                  </a:moveTo>
                  <a:lnTo>
                    <a:pt x="128598" y="192712"/>
                  </a:lnTo>
                  <a:lnTo>
                    <a:pt x="152411" y="192712"/>
                  </a:lnTo>
                  <a:lnTo>
                    <a:pt x="152411" y="168899"/>
                  </a:lnTo>
                  <a:close/>
                  <a:moveTo>
                    <a:pt x="242898" y="119687"/>
                  </a:moveTo>
                  <a:lnTo>
                    <a:pt x="242898" y="148262"/>
                  </a:lnTo>
                  <a:lnTo>
                    <a:pt x="282586" y="148262"/>
                  </a:lnTo>
                  <a:lnTo>
                    <a:pt x="290523" y="119687"/>
                  </a:lnTo>
                  <a:close/>
                  <a:moveTo>
                    <a:pt x="173048" y="119687"/>
                  </a:moveTo>
                  <a:lnTo>
                    <a:pt x="173048" y="148262"/>
                  </a:lnTo>
                  <a:lnTo>
                    <a:pt x="222261" y="148262"/>
                  </a:lnTo>
                  <a:lnTo>
                    <a:pt x="222261" y="119687"/>
                  </a:lnTo>
                  <a:close/>
                  <a:moveTo>
                    <a:pt x="103198" y="119687"/>
                  </a:moveTo>
                  <a:lnTo>
                    <a:pt x="112723" y="148262"/>
                  </a:lnTo>
                  <a:lnTo>
                    <a:pt x="152411" y="148262"/>
                  </a:lnTo>
                  <a:lnTo>
                    <a:pt x="152411" y="119687"/>
                  </a:lnTo>
                  <a:close/>
                  <a:moveTo>
                    <a:pt x="242898" y="75237"/>
                  </a:moveTo>
                  <a:lnTo>
                    <a:pt x="242898" y="99050"/>
                  </a:lnTo>
                  <a:lnTo>
                    <a:pt x="296873" y="99050"/>
                  </a:lnTo>
                  <a:lnTo>
                    <a:pt x="304811" y="75237"/>
                  </a:lnTo>
                  <a:close/>
                  <a:moveTo>
                    <a:pt x="173048" y="75237"/>
                  </a:moveTo>
                  <a:lnTo>
                    <a:pt x="173048" y="99050"/>
                  </a:lnTo>
                  <a:lnTo>
                    <a:pt x="222261" y="99050"/>
                  </a:lnTo>
                  <a:lnTo>
                    <a:pt x="222261" y="75237"/>
                  </a:lnTo>
                  <a:close/>
                  <a:moveTo>
                    <a:pt x="87323" y="75237"/>
                  </a:moveTo>
                  <a:lnTo>
                    <a:pt x="95261" y="99050"/>
                  </a:lnTo>
                  <a:lnTo>
                    <a:pt x="152411" y="99050"/>
                  </a:lnTo>
                  <a:lnTo>
                    <a:pt x="152411" y="75237"/>
                  </a:lnTo>
                  <a:close/>
                  <a:moveTo>
                    <a:pt x="13989" y="328"/>
                  </a:moveTo>
                  <a:cubicBezTo>
                    <a:pt x="13989" y="328"/>
                    <a:pt x="13989" y="328"/>
                    <a:pt x="64579" y="19694"/>
                  </a:cubicBezTo>
                  <a:cubicBezTo>
                    <a:pt x="67173" y="20985"/>
                    <a:pt x="68471" y="23567"/>
                    <a:pt x="69768" y="26149"/>
                  </a:cubicBezTo>
                  <a:cubicBezTo>
                    <a:pt x="69768" y="26149"/>
                    <a:pt x="69768" y="26149"/>
                    <a:pt x="80145" y="54553"/>
                  </a:cubicBezTo>
                  <a:cubicBezTo>
                    <a:pt x="80145" y="54553"/>
                    <a:pt x="81442" y="54553"/>
                    <a:pt x="81442" y="54553"/>
                  </a:cubicBezTo>
                  <a:cubicBezTo>
                    <a:pt x="81442" y="54553"/>
                    <a:pt x="81442" y="54553"/>
                    <a:pt x="321421" y="54553"/>
                  </a:cubicBezTo>
                  <a:cubicBezTo>
                    <a:pt x="324015" y="54553"/>
                    <a:pt x="327907" y="55844"/>
                    <a:pt x="329204" y="58426"/>
                  </a:cubicBezTo>
                  <a:cubicBezTo>
                    <a:pt x="331798" y="62300"/>
                    <a:pt x="331798" y="64882"/>
                    <a:pt x="330501" y="68755"/>
                  </a:cubicBezTo>
                  <a:cubicBezTo>
                    <a:pt x="330501" y="68755"/>
                    <a:pt x="330501" y="68755"/>
                    <a:pt x="286397" y="205610"/>
                  </a:cubicBezTo>
                  <a:cubicBezTo>
                    <a:pt x="285100" y="210774"/>
                    <a:pt x="281208" y="213356"/>
                    <a:pt x="276019" y="213356"/>
                  </a:cubicBezTo>
                  <a:cubicBezTo>
                    <a:pt x="276019" y="213356"/>
                    <a:pt x="276019" y="213356"/>
                    <a:pt x="120358" y="213356"/>
                  </a:cubicBezTo>
                  <a:cubicBezTo>
                    <a:pt x="119061" y="213356"/>
                    <a:pt x="117763" y="213356"/>
                    <a:pt x="116466" y="212065"/>
                  </a:cubicBezTo>
                  <a:cubicBezTo>
                    <a:pt x="116466" y="212065"/>
                    <a:pt x="116466" y="212065"/>
                    <a:pt x="106089" y="240469"/>
                  </a:cubicBezTo>
                  <a:cubicBezTo>
                    <a:pt x="106089" y="240469"/>
                    <a:pt x="106089" y="240469"/>
                    <a:pt x="276019" y="240469"/>
                  </a:cubicBezTo>
                  <a:cubicBezTo>
                    <a:pt x="281208" y="240469"/>
                    <a:pt x="285100" y="244342"/>
                    <a:pt x="285100" y="248215"/>
                  </a:cubicBezTo>
                  <a:cubicBezTo>
                    <a:pt x="285100" y="253380"/>
                    <a:pt x="281208" y="257253"/>
                    <a:pt x="276019" y="257253"/>
                  </a:cubicBezTo>
                  <a:cubicBezTo>
                    <a:pt x="276019" y="257253"/>
                    <a:pt x="276019" y="257253"/>
                    <a:pt x="266939" y="257253"/>
                  </a:cubicBezTo>
                  <a:cubicBezTo>
                    <a:pt x="272128" y="263708"/>
                    <a:pt x="274722" y="270164"/>
                    <a:pt x="274722" y="279201"/>
                  </a:cubicBezTo>
                  <a:cubicBezTo>
                    <a:pt x="274722" y="295985"/>
                    <a:pt x="260453" y="310187"/>
                    <a:pt x="242293" y="310187"/>
                  </a:cubicBezTo>
                  <a:cubicBezTo>
                    <a:pt x="225429" y="310187"/>
                    <a:pt x="211160" y="295985"/>
                    <a:pt x="211160" y="279201"/>
                  </a:cubicBezTo>
                  <a:cubicBezTo>
                    <a:pt x="211160" y="270164"/>
                    <a:pt x="213755" y="263708"/>
                    <a:pt x="218943" y="257253"/>
                  </a:cubicBezTo>
                  <a:cubicBezTo>
                    <a:pt x="218943" y="257253"/>
                    <a:pt x="218943" y="257253"/>
                    <a:pt x="148896" y="257253"/>
                  </a:cubicBezTo>
                  <a:cubicBezTo>
                    <a:pt x="154084" y="263708"/>
                    <a:pt x="157976" y="270164"/>
                    <a:pt x="157976" y="279201"/>
                  </a:cubicBezTo>
                  <a:cubicBezTo>
                    <a:pt x="157976" y="295985"/>
                    <a:pt x="143707" y="310187"/>
                    <a:pt x="125547" y="310187"/>
                  </a:cubicBezTo>
                  <a:cubicBezTo>
                    <a:pt x="108683" y="310187"/>
                    <a:pt x="93117" y="295985"/>
                    <a:pt x="93117" y="279201"/>
                  </a:cubicBezTo>
                  <a:cubicBezTo>
                    <a:pt x="93117" y="270164"/>
                    <a:pt x="97009" y="263708"/>
                    <a:pt x="102197" y="257253"/>
                  </a:cubicBezTo>
                  <a:cubicBezTo>
                    <a:pt x="102197" y="257253"/>
                    <a:pt x="102197" y="257253"/>
                    <a:pt x="93117" y="257253"/>
                  </a:cubicBezTo>
                  <a:cubicBezTo>
                    <a:pt x="90523" y="257253"/>
                    <a:pt x="87928" y="255962"/>
                    <a:pt x="86631" y="253380"/>
                  </a:cubicBezTo>
                  <a:cubicBezTo>
                    <a:pt x="85334" y="252089"/>
                    <a:pt x="84037" y="248215"/>
                    <a:pt x="85334" y="245633"/>
                  </a:cubicBezTo>
                  <a:cubicBezTo>
                    <a:pt x="85334" y="245633"/>
                    <a:pt x="85334" y="245633"/>
                    <a:pt x="100900" y="201737"/>
                  </a:cubicBezTo>
                  <a:cubicBezTo>
                    <a:pt x="102197" y="199154"/>
                    <a:pt x="104792" y="196572"/>
                    <a:pt x="107386" y="196572"/>
                  </a:cubicBezTo>
                  <a:cubicBezTo>
                    <a:pt x="107386" y="196572"/>
                    <a:pt x="107386" y="196572"/>
                    <a:pt x="51607" y="37769"/>
                  </a:cubicBezTo>
                  <a:cubicBezTo>
                    <a:pt x="51607" y="37769"/>
                    <a:pt x="51607" y="37769"/>
                    <a:pt x="6206" y="19694"/>
                  </a:cubicBezTo>
                  <a:cubicBezTo>
                    <a:pt x="1017" y="18403"/>
                    <a:pt x="-1577" y="11948"/>
                    <a:pt x="1017" y="6783"/>
                  </a:cubicBezTo>
                  <a:cubicBezTo>
                    <a:pt x="2315" y="1619"/>
                    <a:pt x="8800" y="-963"/>
                    <a:pt x="13989" y="3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29" name="item_content4"/>
          <p:cNvSpPr txBox="1"/>
          <p:nvPr/>
        </p:nvSpPr>
        <p:spPr>
          <a:xfrm>
            <a:off x="1421673" y="4646826"/>
            <a:ext cx="2526213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6" name="矩形 5"/>
          <p:cNvSpPr/>
          <p:nvPr/>
        </p:nvSpPr>
        <p:spPr>
          <a:xfrm>
            <a:off x="4695370" y="1799772"/>
            <a:ext cx="2834143" cy="175622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876074" y="1985393"/>
            <a:ext cx="435428" cy="435428"/>
            <a:chOff x="8533674" y="5262836"/>
            <a:chExt cx="435428" cy="435428"/>
          </a:xfrm>
        </p:grpSpPr>
        <p:sp>
          <p:nvSpPr>
            <p:cNvPr id="43" name="矩形: 圆角 42"/>
            <p:cNvSpPr/>
            <p:nvPr/>
          </p:nvSpPr>
          <p:spPr>
            <a:xfrm>
              <a:off x="8533674" y="5262836"/>
              <a:ext cx="435428" cy="43542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4" name="椭圆 9"/>
            <p:cNvSpPr/>
            <p:nvPr/>
          </p:nvSpPr>
          <p:spPr>
            <a:xfrm>
              <a:off x="8633687" y="5362849"/>
              <a:ext cx="235402" cy="235401"/>
            </a:xfrm>
            <a:custGeom>
              <a:avLst/>
              <a:gdLst>
                <a:gd name="connsiteX0" fmla="*/ 199497 w 331788"/>
                <a:gd name="connsiteY0" fmla="*/ 265112 h 331787"/>
                <a:gd name="connsiteX1" fmla="*/ 209798 w 331788"/>
                <a:gd name="connsiteY1" fmla="*/ 279217 h 331787"/>
                <a:gd name="connsiteX2" fmla="*/ 238126 w 331788"/>
                <a:gd name="connsiteY2" fmla="*/ 315118 h 331787"/>
                <a:gd name="connsiteX3" fmla="*/ 166018 w 331788"/>
                <a:gd name="connsiteY3" fmla="*/ 331787 h 331787"/>
                <a:gd name="connsiteX4" fmla="*/ 122238 w 331788"/>
                <a:gd name="connsiteY4" fmla="*/ 325376 h 331787"/>
                <a:gd name="connsiteX5" fmla="*/ 199497 w 331788"/>
                <a:gd name="connsiteY5" fmla="*/ 265112 h 331787"/>
                <a:gd name="connsiteX6" fmla="*/ 190500 w 331788"/>
                <a:gd name="connsiteY6" fmla="*/ 228600 h 331787"/>
                <a:gd name="connsiteX7" fmla="*/ 201490 w 331788"/>
                <a:gd name="connsiteY7" fmla="*/ 228600 h 331787"/>
                <a:gd name="connsiteX8" fmla="*/ 206375 w 331788"/>
                <a:gd name="connsiteY8" fmla="*/ 236394 h 331787"/>
                <a:gd name="connsiteX9" fmla="*/ 200269 w 331788"/>
                <a:gd name="connsiteY9" fmla="*/ 242888 h 331787"/>
                <a:gd name="connsiteX10" fmla="*/ 190500 w 331788"/>
                <a:gd name="connsiteY10" fmla="*/ 228600 h 331787"/>
                <a:gd name="connsiteX11" fmla="*/ 146452 w 331788"/>
                <a:gd name="connsiteY11" fmla="*/ 228600 h 331787"/>
                <a:gd name="connsiteX12" fmla="*/ 164590 w 331788"/>
                <a:gd name="connsiteY12" fmla="*/ 229897 h 331787"/>
                <a:gd name="connsiteX13" fmla="*/ 165885 w 331788"/>
                <a:gd name="connsiteY13" fmla="*/ 229897 h 331787"/>
                <a:gd name="connsiteX14" fmla="*/ 173659 w 331788"/>
                <a:gd name="connsiteY14" fmla="*/ 229897 h 331787"/>
                <a:gd name="connsiteX15" fmla="*/ 190501 w 331788"/>
                <a:gd name="connsiteY15" fmla="*/ 253240 h 331787"/>
                <a:gd name="connsiteX16" fmla="*/ 103699 w 331788"/>
                <a:gd name="connsiteY16" fmla="*/ 320675 h 331787"/>
                <a:gd name="connsiteX17" fmla="*/ 77788 w 331788"/>
                <a:gd name="connsiteY17" fmla="*/ 306410 h 331787"/>
                <a:gd name="connsiteX18" fmla="*/ 112768 w 331788"/>
                <a:gd name="connsiteY18" fmla="*/ 244162 h 331787"/>
                <a:gd name="connsiteX19" fmla="*/ 121837 w 331788"/>
                <a:gd name="connsiteY19" fmla="*/ 245459 h 331787"/>
                <a:gd name="connsiteX20" fmla="*/ 146452 w 331788"/>
                <a:gd name="connsiteY20" fmla="*/ 228600 h 331787"/>
                <a:gd name="connsiteX21" fmla="*/ 323851 w 331788"/>
                <a:gd name="connsiteY21" fmla="*/ 217487 h 331787"/>
                <a:gd name="connsiteX22" fmla="*/ 249631 w 331788"/>
                <a:gd name="connsiteY22" fmla="*/ 307975 h 331787"/>
                <a:gd name="connsiteX23" fmla="*/ 207963 w 331788"/>
                <a:gd name="connsiteY23" fmla="*/ 253682 h 331787"/>
                <a:gd name="connsiteX24" fmla="*/ 218380 w 331788"/>
                <a:gd name="connsiteY24" fmla="*/ 243341 h 331787"/>
                <a:gd name="connsiteX25" fmla="*/ 227495 w 331788"/>
                <a:gd name="connsiteY25" fmla="*/ 244634 h 331787"/>
                <a:gd name="connsiteX26" fmla="*/ 253537 w 331788"/>
                <a:gd name="connsiteY26" fmla="*/ 225243 h 331787"/>
                <a:gd name="connsiteX27" fmla="*/ 323851 w 331788"/>
                <a:gd name="connsiteY27" fmla="*/ 217487 h 331787"/>
                <a:gd name="connsiteX28" fmla="*/ 3175 w 331788"/>
                <a:gd name="connsiteY28" fmla="*/ 196850 h 331787"/>
                <a:gd name="connsiteX29" fmla="*/ 93642 w 331788"/>
                <a:gd name="connsiteY29" fmla="*/ 222902 h 331787"/>
                <a:gd name="connsiteX30" fmla="*/ 100013 w 331788"/>
                <a:gd name="connsiteY30" fmla="*/ 235927 h 331787"/>
                <a:gd name="connsiteX31" fmla="*/ 65610 w 331788"/>
                <a:gd name="connsiteY31" fmla="*/ 298450 h 331787"/>
                <a:gd name="connsiteX32" fmla="*/ 3175 w 331788"/>
                <a:gd name="connsiteY32" fmla="*/ 196850 h 331787"/>
                <a:gd name="connsiteX33" fmla="*/ 146517 w 331788"/>
                <a:gd name="connsiteY33" fmla="*/ 192087 h 331787"/>
                <a:gd name="connsiteX34" fmla="*/ 163513 w 331788"/>
                <a:gd name="connsiteY34" fmla="*/ 215900 h 331787"/>
                <a:gd name="connsiteX35" fmla="*/ 147825 w 331788"/>
                <a:gd name="connsiteY35" fmla="*/ 214577 h 331787"/>
                <a:gd name="connsiteX36" fmla="*/ 141288 w 331788"/>
                <a:gd name="connsiteY36" fmla="*/ 200025 h 331787"/>
                <a:gd name="connsiteX37" fmla="*/ 146517 w 331788"/>
                <a:gd name="connsiteY37" fmla="*/ 192087 h 331787"/>
                <a:gd name="connsiteX38" fmla="*/ 277877 w 331788"/>
                <a:gd name="connsiteY38" fmla="*/ 160337 h 331787"/>
                <a:gd name="connsiteX39" fmla="*/ 314326 w 331788"/>
                <a:gd name="connsiteY39" fmla="*/ 204624 h 331787"/>
                <a:gd name="connsiteX40" fmla="*/ 253143 w 331788"/>
                <a:gd name="connsiteY40" fmla="*/ 211137 h 331787"/>
                <a:gd name="connsiteX41" fmla="*/ 249238 w 331788"/>
                <a:gd name="connsiteY41" fmla="*/ 203322 h 331787"/>
                <a:gd name="connsiteX42" fmla="*/ 277877 w 331788"/>
                <a:gd name="connsiteY42" fmla="*/ 160337 h 331787"/>
                <a:gd name="connsiteX43" fmla="*/ 290513 w 331788"/>
                <a:gd name="connsiteY43" fmla="*/ 153987 h 331787"/>
                <a:gd name="connsiteX44" fmla="*/ 331788 w 331788"/>
                <a:gd name="connsiteY44" fmla="*/ 167061 h 331787"/>
                <a:gd name="connsiteX45" fmla="*/ 329125 w 331788"/>
                <a:gd name="connsiteY45" fmla="*/ 198437 h 331787"/>
                <a:gd name="connsiteX46" fmla="*/ 290513 w 331788"/>
                <a:gd name="connsiteY46" fmla="*/ 153987 h 331787"/>
                <a:gd name="connsiteX47" fmla="*/ 113341 w 331788"/>
                <a:gd name="connsiteY47" fmla="*/ 139700 h 331787"/>
                <a:gd name="connsiteX48" fmla="*/ 130085 w 331788"/>
                <a:gd name="connsiteY48" fmla="*/ 169324 h 331787"/>
                <a:gd name="connsiteX49" fmla="*/ 136525 w 331788"/>
                <a:gd name="connsiteY49" fmla="*/ 178340 h 331787"/>
                <a:gd name="connsiteX50" fmla="*/ 128797 w 331788"/>
                <a:gd name="connsiteY50" fmla="*/ 191219 h 331787"/>
                <a:gd name="connsiteX51" fmla="*/ 121069 w 331788"/>
                <a:gd name="connsiteY51" fmla="*/ 189932 h 331787"/>
                <a:gd name="connsiteX52" fmla="*/ 95310 w 331788"/>
                <a:gd name="connsiteY52" fmla="*/ 207963 h 331787"/>
                <a:gd name="connsiteX53" fmla="*/ 1288 w 331788"/>
                <a:gd name="connsiteY53" fmla="*/ 179628 h 331787"/>
                <a:gd name="connsiteX54" fmla="*/ 0 w 331788"/>
                <a:gd name="connsiteY54" fmla="*/ 165460 h 331787"/>
                <a:gd name="connsiteX55" fmla="*/ 1288 w 331788"/>
                <a:gd name="connsiteY55" fmla="*/ 151292 h 331787"/>
                <a:gd name="connsiteX56" fmla="*/ 113341 w 331788"/>
                <a:gd name="connsiteY56" fmla="*/ 139700 h 331787"/>
                <a:gd name="connsiteX57" fmla="*/ 186315 w 331788"/>
                <a:gd name="connsiteY57" fmla="*/ 138112 h 331787"/>
                <a:gd name="connsiteX58" fmla="*/ 268288 w 331788"/>
                <a:gd name="connsiteY58" fmla="*/ 149780 h 331787"/>
                <a:gd name="connsiteX59" fmla="*/ 238829 w 331788"/>
                <a:gd name="connsiteY59" fmla="*/ 193860 h 331787"/>
                <a:gd name="connsiteX60" fmla="*/ 227301 w 331788"/>
                <a:gd name="connsiteY60" fmla="*/ 191267 h 331787"/>
                <a:gd name="connsiteX61" fmla="*/ 200404 w 331788"/>
                <a:gd name="connsiteY61" fmla="*/ 214604 h 331787"/>
                <a:gd name="connsiteX62" fmla="*/ 179911 w 331788"/>
                <a:gd name="connsiteY62" fmla="*/ 215900 h 331787"/>
                <a:gd name="connsiteX63" fmla="*/ 155575 w 331788"/>
                <a:gd name="connsiteY63" fmla="*/ 179599 h 331787"/>
                <a:gd name="connsiteX64" fmla="*/ 173507 w 331788"/>
                <a:gd name="connsiteY64" fmla="*/ 154966 h 331787"/>
                <a:gd name="connsiteX65" fmla="*/ 186315 w 331788"/>
                <a:gd name="connsiteY65" fmla="*/ 138112 h 331787"/>
                <a:gd name="connsiteX66" fmla="*/ 168276 w 331788"/>
                <a:gd name="connsiteY66" fmla="*/ 138112 h 331787"/>
                <a:gd name="connsiteX67" fmla="*/ 161661 w 331788"/>
                <a:gd name="connsiteY67" fmla="*/ 145566 h 331787"/>
                <a:gd name="connsiteX68" fmla="*/ 145786 w 331788"/>
                <a:gd name="connsiteY68" fmla="*/ 166687 h 331787"/>
                <a:gd name="connsiteX69" fmla="*/ 141817 w 331788"/>
                <a:gd name="connsiteY69" fmla="*/ 161718 h 331787"/>
                <a:gd name="connsiteX70" fmla="*/ 128588 w 331788"/>
                <a:gd name="connsiteY70" fmla="*/ 139354 h 331787"/>
                <a:gd name="connsiteX71" fmla="*/ 168276 w 331788"/>
                <a:gd name="connsiteY71" fmla="*/ 138112 h 331787"/>
                <a:gd name="connsiteX72" fmla="*/ 220028 w 331788"/>
                <a:gd name="connsiteY72" fmla="*/ 103187 h 331787"/>
                <a:gd name="connsiteX73" fmla="*/ 232728 w 331788"/>
                <a:gd name="connsiteY73" fmla="*/ 105784 h 331787"/>
                <a:gd name="connsiteX74" fmla="*/ 237808 w 331788"/>
                <a:gd name="connsiteY74" fmla="*/ 105784 h 331787"/>
                <a:gd name="connsiteX75" fmla="*/ 246698 w 331788"/>
                <a:gd name="connsiteY75" fmla="*/ 118773 h 331787"/>
                <a:gd name="connsiteX76" fmla="*/ 255588 w 331788"/>
                <a:gd name="connsiteY76" fmla="*/ 131762 h 331787"/>
                <a:gd name="connsiteX77" fmla="*/ 198438 w 331788"/>
                <a:gd name="connsiteY77" fmla="*/ 125267 h 331787"/>
                <a:gd name="connsiteX78" fmla="*/ 220028 w 331788"/>
                <a:gd name="connsiteY78" fmla="*/ 103187 h 331787"/>
                <a:gd name="connsiteX79" fmla="*/ 317236 w 331788"/>
                <a:gd name="connsiteY79" fmla="*/ 98425 h 331787"/>
                <a:gd name="connsiteX80" fmla="*/ 331788 w 331788"/>
                <a:gd name="connsiteY80" fmla="*/ 152400 h 331787"/>
                <a:gd name="connsiteX81" fmla="*/ 292100 w 331788"/>
                <a:gd name="connsiteY81" fmla="*/ 140552 h 331787"/>
                <a:gd name="connsiteX82" fmla="*/ 317236 w 331788"/>
                <a:gd name="connsiteY82" fmla="*/ 98425 h 331787"/>
                <a:gd name="connsiteX83" fmla="*/ 286068 w 331788"/>
                <a:gd name="connsiteY83" fmla="*/ 52387 h 331787"/>
                <a:gd name="connsiteX84" fmla="*/ 309563 w 331788"/>
                <a:gd name="connsiteY84" fmla="*/ 84748 h 331787"/>
                <a:gd name="connsiteX85" fmla="*/ 278236 w 331788"/>
                <a:gd name="connsiteY85" fmla="*/ 136525 h 331787"/>
                <a:gd name="connsiteX86" fmla="*/ 276931 w 331788"/>
                <a:gd name="connsiteY86" fmla="*/ 136525 h 331787"/>
                <a:gd name="connsiteX87" fmla="*/ 258657 w 331788"/>
                <a:gd name="connsiteY87" fmla="*/ 110636 h 331787"/>
                <a:gd name="connsiteX88" fmla="*/ 250825 w 331788"/>
                <a:gd name="connsiteY88" fmla="*/ 98986 h 331787"/>
                <a:gd name="connsiteX89" fmla="*/ 259962 w 331788"/>
                <a:gd name="connsiteY89" fmla="*/ 78275 h 331787"/>
                <a:gd name="connsiteX90" fmla="*/ 258657 w 331788"/>
                <a:gd name="connsiteY90" fmla="*/ 70509 h 331787"/>
                <a:gd name="connsiteX91" fmla="*/ 286068 w 331788"/>
                <a:gd name="connsiteY91" fmla="*/ 52387 h 331787"/>
                <a:gd name="connsiteX92" fmla="*/ 73025 w 331788"/>
                <a:gd name="connsiteY92" fmla="*/ 28575 h 331787"/>
                <a:gd name="connsiteX93" fmla="*/ 107950 w 331788"/>
                <a:gd name="connsiteY93" fmla="*/ 126377 h 331787"/>
                <a:gd name="connsiteX94" fmla="*/ 3175 w 331788"/>
                <a:gd name="connsiteY94" fmla="*/ 138113 h 331787"/>
                <a:gd name="connsiteX95" fmla="*/ 73025 w 331788"/>
                <a:gd name="connsiteY95" fmla="*/ 28575 h 331787"/>
                <a:gd name="connsiteX96" fmla="*/ 203200 w 331788"/>
                <a:gd name="connsiteY96" fmla="*/ 4762 h 331787"/>
                <a:gd name="connsiteX97" fmla="*/ 274638 w 331788"/>
                <a:gd name="connsiteY97" fmla="*/ 41817 h 331787"/>
                <a:gd name="connsiteX98" fmla="*/ 251258 w 331788"/>
                <a:gd name="connsiteY98" fmla="*/ 57150 h 331787"/>
                <a:gd name="connsiteX99" fmla="*/ 233074 w 331788"/>
                <a:gd name="connsiteY99" fmla="*/ 50761 h 331787"/>
                <a:gd name="connsiteX100" fmla="*/ 225281 w 331788"/>
                <a:gd name="connsiteY100" fmla="*/ 52039 h 331787"/>
                <a:gd name="connsiteX101" fmla="*/ 203200 w 331788"/>
                <a:gd name="connsiteY101" fmla="*/ 4762 h 331787"/>
                <a:gd name="connsiteX102" fmla="*/ 165260 w 331788"/>
                <a:gd name="connsiteY102" fmla="*/ 0 h 331787"/>
                <a:gd name="connsiteX103" fmla="*/ 185786 w 331788"/>
                <a:gd name="connsiteY103" fmla="*/ 1290 h 331787"/>
                <a:gd name="connsiteX104" fmla="*/ 212725 w 331788"/>
                <a:gd name="connsiteY104" fmla="*/ 59333 h 331787"/>
                <a:gd name="connsiteX105" fmla="*/ 205028 w 331788"/>
                <a:gd name="connsiteY105" fmla="*/ 77390 h 331787"/>
                <a:gd name="connsiteX106" fmla="*/ 208876 w 331788"/>
                <a:gd name="connsiteY106" fmla="*/ 91579 h 331787"/>
                <a:gd name="connsiteX107" fmla="*/ 179371 w 331788"/>
                <a:gd name="connsiteY107" fmla="*/ 122535 h 331787"/>
                <a:gd name="connsiteX108" fmla="*/ 176806 w 331788"/>
                <a:gd name="connsiteY108" fmla="*/ 122535 h 331787"/>
                <a:gd name="connsiteX109" fmla="*/ 122927 w 331788"/>
                <a:gd name="connsiteY109" fmla="*/ 123825 h 331787"/>
                <a:gd name="connsiteX110" fmla="*/ 85725 w 331788"/>
                <a:gd name="connsiteY110" fmla="*/ 20637 h 331787"/>
                <a:gd name="connsiteX111" fmla="*/ 165260 w 331788"/>
                <a:gd name="connsiteY111" fmla="*/ 0 h 33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331788" h="331787">
                  <a:moveTo>
                    <a:pt x="199497" y="265112"/>
                  </a:moveTo>
                  <a:cubicBezTo>
                    <a:pt x="203360" y="270241"/>
                    <a:pt x="205935" y="274088"/>
                    <a:pt x="209798" y="279217"/>
                  </a:cubicBezTo>
                  <a:cubicBezTo>
                    <a:pt x="222674" y="295885"/>
                    <a:pt x="231688" y="307425"/>
                    <a:pt x="238126" y="315118"/>
                  </a:cubicBezTo>
                  <a:cubicBezTo>
                    <a:pt x="216236" y="325376"/>
                    <a:pt x="191771" y="331787"/>
                    <a:pt x="166018" y="331787"/>
                  </a:cubicBezTo>
                  <a:cubicBezTo>
                    <a:pt x="150566" y="331787"/>
                    <a:pt x="136402" y="329223"/>
                    <a:pt x="122238" y="325376"/>
                  </a:cubicBezTo>
                  <a:cubicBezTo>
                    <a:pt x="141553" y="312554"/>
                    <a:pt x="169881" y="293321"/>
                    <a:pt x="199497" y="265112"/>
                  </a:cubicBezTo>
                  <a:close/>
                  <a:moveTo>
                    <a:pt x="190500" y="228600"/>
                  </a:moveTo>
                  <a:cubicBezTo>
                    <a:pt x="194163" y="228600"/>
                    <a:pt x="197827" y="228600"/>
                    <a:pt x="201490" y="228600"/>
                  </a:cubicBezTo>
                  <a:cubicBezTo>
                    <a:pt x="202712" y="231198"/>
                    <a:pt x="203933" y="233796"/>
                    <a:pt x="206375" y="236394"/>
                  </a:cubicBezTo>
                  <a:cubicBezTo>
                    <a:pt x="203933" y="237693"/>
                    <a:pt x="201490" y="240290"/>
                    <a:pt x="200269" y="242888"/>
                  </a:cubicBezTo>
                  <a:cubicBezTo>
                    <a:pt x="196606" y="237693"/>
                    <a:pt x="194163" y="233796"/>
                    <a:pt x="190500" y="228600"/>
                  </a:cubicBezTo>
                  <a:close/>
                  <a:moveTo>
                    <a:pt x="146452" y="228600"/>
                  </a:moveTo>
                  <a:cubicBezTo>
                    <a:pt x="152930" y="228600"/>
                    <a:pt x="159408" y="229897"/>
                    <a:pt x="164590" y="229897"/>
                  </a:cubicBezTo>
                  <a:cubicBezTo>
                    <a:pt x="164590" y="229897"/>
                    <a:pt x="164590" y="229897"/>
                    <a:pt x="165885" y="229897"/>
                  </a:cubicBezTo>
                  <a:cubicBezTo>
                    <a:pt x="168477" y="229897"/>
                    <a:pt x="171068" y="229897"/>
                    <a:pt x="173659" y="229897"/>
                  </a:cubicBezTo>
                  <a:cubicBezTo>
                    <a:pt x="178841" y="237678"/>
                    <a:pt x="185319" y="245459"/>
                    <a:pt x="190501" y="253240"/>
                  </a:cubicBezTo>
                  <a:cubicBezTo>
                    <a:pt x="156817" y="286958"/>
                    <a:pt x="123132" y="309004"/>
                    <a:pt x="103699" y="320675"/>
                  </a:cubicBezTo>
                  <a:cubicBezTo>
                    <a:pt x="94630" y="316785"/>
                    <a:pt x="85561" y="311597"/>
                    <a:pt x="77788" y="306410"/>
                  </a:cubicBezTo>
                  <a:cubicBezTo>
                    <a:pt x="84266" y="293442"/>
                    <a:pt x="97221" y="271396"/>
                    <a:pt x="112768" y="244162"/>
                  </a:cubicBezTo>
                  <a:cubicBezTo>
                    <a:pt x="115359" y="245459"/>
                    <a:pt x="117950" y="245459"/>
                    <a:pt x="121837" y="245459"/>
                  </a:cubicBezTo>
                  <a:cubicBezTo>
                    <a:pt x="132201" y="245459"/>
                    <a:pt x="142566" y="238975"/>
                    <a:pt x="146452" y="228600"/>
                  </a:cubicBezTo>
                  <a:close/>
                  <a:moveTo>
                    <a:pt x="323851" y="217487"/>
                  </a:moveTo>
                  <a:cubicBezTo>
                    <a:pt x="310830" y="256268"/>
                    <a:pt x="284788" y="287292"/>
                    <a:pt x="249631" y="307975"/>
                  </a:cubicBezTo>
                  <a:cubicBezTo>
                    <a:pt x="240516" y="295048"/>
                    <a:pt x="224890" y="275658"/>
                    <a:pt x="207963" y="253682"/>
                  </a:cubicBezTo>
                  <a:cubicBezTo>
                    <a:pt x="211869" y="249804"/>
                    <a:pt x="214474" y="247219"/>
                    <a:pt x="218380" y="243341"/>
                  </a:cubicBezTo>
                  <a:cubicBezTo>
                    <a:pt x="220984" y="244634"/>
                    <a:pt x="223588" y="244634"/>
                    <a:pt x="227495" y="244634"/>
                  </a:cubicBezTo>
                  <a:cubicBezTo>
                    <a:pt x="239214" y="244634"/>
                    <a:pt x="250933" y="236878"/>
                    <a:pt x="253537" y="225243"/>
                  </a:cubicBezTo>
                  <a:cubicBezTo>
                    <a:pt x="280881" y="222658"/>
                    <a:pt x="304319" y="220073"/>
                    <a:pt x="323851" y="217487"/>
                  </a:cubicBezTo>
                  <a:close/>
                  <a:moveTo>
                    <a:pt x="3175" y="196850"/>
                  </a:moveTo>
                  <a:cubicBezTo>
                    <a:pt x="23562" y="204666"/>
                    <a:pt x="55417" y="215086"/>
                    <a:pt x="93642" y="222902"/>
                  </a:cubicBezTo>
                  <a:cubicBezTo>
                    <a:pt x="94916" y="228112"/>
                    <a:pt x="96190" y="232019"/>
                    <a:pt x="100013" y="235927"/>
                  </a:cubicBezTo>
                  <a:cubicBezTo>
                    <a:pt x="84723" y="261978"/>
                    <a:pt x="71981" y="284122"/>
                    <a:pt x="65610" y="298450"/>
                  </a:cubicBezTo>
                  <a:cubicBezTo>
                    <a:pt x="33755" y="273702"/>
                    <a:pt x="10820" y="237230"/>
                    <a:pt x="3175" y="196850"/>
                  </a:cubicBezTo>
                  <a:close/>
                  <a:moveTo>
                    <a:pt x="146517" y="192087"/>
                  </a:moveTo>
                  <a:cubicBezTo>
                    <a:pt x="151747" y="200025"/>
                    <a:pt x="156976" y="207963"/>
                    <a:pt x="163513" y="215900"/>
                  </a:cubicBezTo>
                  <a:cubicBezTo>
                    <a:pt x="158284" y="215900"/>
                    <a:pt x="153054" y="214577"/>
                    <a:pt x="147825" y="214577"/>
                  </a:cubicBezTo>
                  <a:cubicBezTo>
                    <a:pt x="147825" y="209286"/>
                    <a:pt x="145210" y="203994"/>
                    <a:pt x="141288" y="200025"/>
                  </a:cubicBezTo>
                  <a:cubicBezTo>
                    <a:pt x="142595" y="197379"/>
                    <a:pt x="145210" y="194733"/>
                    <a:pt x="146517" y="192087"/>
                  </a:cubicBezTo>
                  <a:close/>
                  <a:moveTo>
                    <a:pt x="277877" y="160337"/>
                  </a:moveTo>
                  <a:cubicBezTo>
                    <a:pt x="290894" y="175968"/>
                    <a:pt x="302610" y="190296"/>
                    <a:pt x="314326" y="204624"/>
                  </a:cubicBezTo>
                  <a:cubicBezTo>
                    <a:pt x="297403" y="205927"/>
                    <a:pt x="276575" y="208532"/>
                    <a:pt x="253143" y="211137"/>
                  </a:cubicBezTo>
                  <a:cubicBezTo>
                    <a:pt x="251842" y="207230"/>
                    <a:pt x="251842" y="204624"/>
                    <a:pt x="249238" y="203322"/>
                  </a:cubicBezTo>
                  <a:cubicBezTo>
                    <a:pt x="259652" y="188994"/>
                    <a:pt x="270066" y="174665"/>
                    <a:pt x="277877" y="160337"/>
                  </a:cubicBezTo>
                  <a:close/>
                  <a:moveTo>
                    <a:pt x="290513" y="153987"/>
                  </a:moveTo>
                  <a:cubicBezTo>
                    <a:pt x="306490" y="159216"/>
                    <a:pt x="321136" y="163139"/>
                    <a:pt x="331788" y="167061"/>
                  </a:cubicBezTo>
                  <a:cubicBezTo>
                    <a:pt x="331788" y="178827"/>
                    <a:pt x="330457" y="187978"/>
                    <a:pt x="329125" y="198437"/>
                  </a:cubicBezTo>
                  <a:cubicBezTo>
                    <a:pt x="317142" y="185364"/>
                    <a:pt x="303828" y="170983"/>
                    <a:pt x="290513" y="153987"/>
                  </a:cubicBezTo>
                  <a:close/>
                  <a:moveTo>
                    <a:pt x="113341" y="139700"/>
                  </a:moveTo>
                  <a:cubicBezTo>
                    <a:pt x="118493" y="150004"/>
                    <a:pt x="124933" y="160307"/>
                    <a:pt x="130085" y="169324"/>
                  </a:cubicBezTo>
                  <a:cubicBezTo>
                    <a:pt x="132661" y="171900"/>
                    <a:pt x="135237" y="175764"/>
                    <a:pt x="136525" y="178340"/>
                  </a:cubicBezTo>
                  <a:cubicBezTo>
                    <a:pt x="133949" y="183492"/>
                    <a:pt x="131373" y="187356"/>
                    <a:pt x="128797" y="191219"/>
                  </a:cubicBezTo>
                  <a:cubicBezTo>
                    <a:pt x="126221" y="189932"/>
                    <a:pt x="123645" y="189932"/>
                    <a:pt x="121069" y="189932"/>
                  </a:cubicBezTo>
                  <a:cubicBezTo>
                    <a:pt x="109478" y="189932"/>
                    <a:pt x="99174" y="197659"/>
                    <a:pt x="95310" y="207963"/>
                  </a:cubicBezTo>
                  <a:cubicBezTo>
                    <a:pt x="52807" y="200235"/>
                    <a:pt x="19320" y="187356"/>
                    <a:pt x="1288" y="179628"/>
                  </a:cubicBezTo>
                  <a:cubicBezTo>
                    <a:pt x="0" y="174476"/>
                    <a:pt x="0" y="170612"/>
                    <a:pt x="0" y="165460"/>
                  </a:cubicBezTo>
                  <a:cubicBezTo>
                    <a:pt x="0" y="160307"/>
                    <a:pt x="0" y="156444"/>
                    <a:pt x="1288" y="151292"/>
                  </a:cubicBezTo>
                  <a:cubicBezTo>
                    <a:pt x="23183" y="147428"/>
                    <a:pt x="64399" y="142276"/>
                    <a:pt x="113341" y="139700"/>
                  </a:cubicBezTo>
                  <a:close/>
                  <a:moveTo>
                    <a:pt x="186315" y="138112"/>
                  </a:moveTo>
                  <a:cubicBezTo>
                    <a:pt x="215774" y="139408"/>
                    <a:pt x="243952" y="143298"/>
                    <a:pt x="268288" y="149780"/>
                  </a:cubicBezTo>
                  <a:cubicBezTo>
                    <a:pt x="259322" y="164042"/>
                    <a:pt x="249076" y="179599"/>
                    <a:pt x="238829" y="193860"/>
                  </a:cubicBezTo>
                  <a:cubicBezTo>
                    <a:pt x="234986" y="192564"/>
                    <a:pt x="231144" y="191267"/>
                    <a:pt x="227301" y="191267"/>
                  </a:cubicBezTo>
                  <a:cubicBezTo>
                    <a:pt x="213212" y="191267"/>
                    <a:pt x="201685" y="201639"/>
                    <a:pt x="200404" y="214604"/>
                  </a:cubicBezTo>
                  <a:cubicBezTo>
                    <a:pt x="194000" y="214604"/>
                    <a:pt x="186315" y="214604"/>
                    <a:pt x="179911" y="215900"/>
                  </a:cubicBezTo>
                  <a:cubicBezTo>
                    <a:pt x="170945" y="202936"/>
                    <a:pt x="163260" y="191267"/>
                    <a:pt x="155575" y="179599"/>
                  </a:cubicBezTo>
                  <a:cubicBezTo>
                    <a:pt x="160698" y="171820"/>
                    <a:pt x="167102" y="162745"/>
                    <a:pt x="173507" y="154966"/>
                  </a:cubicBezTo>
                  <a:cubicBezTo>
                    <a:pt x="177349" y="148483"/>
                    <a:pt x="182472" y="143298"/>
                    <a:pt x="186315" y="138112"/>
                  </a:cubicBezTo>
                  <a:close/>
                  <a:moveTo>
                    <a:pt x="168276" y="138112"/>
                  </a:moveTo>
                  <a:cubicBezTo>
                    <a:pt x="165630" y="140597"/>
                    <a:pt x="164307" y="143081"/>
                    <a:pt x="161661" y="145566"/>
                  </a:cubicBezTo>
                  <a:cubicBezTo>
                    <a:pt x="156370" y="153020"/>
                    <a:pt x="151078" y="159232"/>
                    <a:pt x="145786" y="166687"/>
                  </a:cubicBezTo>
                  <a:cubicBezTo>
                    <a:pt x="144463" y="165445"/>
                    <a:pt x="143140" y="162960"/>
                    <a:pt x="141817" y="161718"/>
                  </a:cubicBezTo>
                  <a:cubicBezTo>
                    <a:pt x="137849" y="154263"/>
                    <a:pt x="132557" y="146808"/>
                    <a:pt x="128588" y="139354"/>
                  </a:cubicBezTo>
                  <a:cubicBezTo>
                    <a:pt x="141817" y="139354"/>
                    <a:pt x="155047" y="138112"/>
                    <a:pt x="168276" y="138112"/>
                  </a:cubicBezTo>
                  <a:close/>
                  <a:moveTo>
                    <a:pt x="220028" y="103187"/>
                  </a:moveTo>
                  <a:cubicBezTo>
                    <a:pt x="223838" y="104486"/>
                    <a:pt x="227648" y="105784"/>
                    <a:pt x="232728" y="105784"/>
                  </a:cubicBezTo>
                  <a:cubicBezTo>
                    <a:pt x="233998" y="105784"/>
                    <a:pt x="236538" y="105784"/>
                    <a:pt x="237808" y="105784"/>
                  </a:cubicBezTo>
                  <a:cubicBezTo>
                    <a:pt x="241618" y="109681"/>
                    <a:pt x="244158" y="114877"/>
                    <a:pt x="246698" y="118773"/>
                  </a:cubicBezTo>
                  <a:cubicBezTo>
                    <a:pt x="249238" y="122670"/>
                    <a:pt x="253048" y="127865"/>
                    <a:pt x="255588" y="131762"/>
                  </a:cubicBezTo>
                  <a:cubicBezTo>
                    <a:pt x="237808" y="129164"/>
                    <a:pt x="218758" y="126566"/>
                    <a:pt x="198438" y="125267"/>
                  </a:cubicBezTo>
                  <a:cubicBezTo>
                    <a:pt x="206058" y="117474"/>
                    <a:pt x="213678" y="109681"/>
                    <a:pt x="220028" y="103187"/>
                  </a:cubicBezTo>
                  <a:close/>
                  <a:moveTo>
                    <a:pt x="317236" y="98425"/>
                  </a:moveTo>
                  <a:cubicBezTo>
                    <a:pt x="325173" y="115539"/>
                    <a:pt x="329142" y="133969"/>
                    <a:pt x="331788" y="152400"/>
                  </a:cubicBezTo>
                  <a:cubicBezTo>
                    <a:pt x="319882" y="148450"/>
                    <a:pt x="306652" y="144501"/>
                    <a:pt x="292100" y="140552"/>
                  </a:cubicBezTo>
                  <a:cubicBezTo>
                    <a:pt x="301361" y="124754"/>
                    <a:pt x="310621" y="111589"/>
                    <a:pt x="317236" y="98425"/>
                  </a:cubicBezTo>
                  <a:close/>
                  <a:moveTo>
                    <a:pt x="286068" y="52387"/>
                  </a:moveTo>
                  <a:cubicBezTo>
                    <a:pt x="295205" y="61448"/>
                    <a:pt x="303037" y="71803"/>
                    <a:pt x="309563" y="84748"/>
                  </a:cubicBezTo>
                  <a:cubicBezTo>
                    <a:pt x="301731" y="98986"/>
                    <a:pt x="289984" y="117108"/>
                    <a:pt x="278236" y="136525"/>
                  </a:cubicBezTo>
                  <a:cubicBezTo>
                    <a:pt x="278236" y="136525"/>
                    <a:pt x="276931" y="136525"/>
                    <a:pt x="276931" y="136525"/>
                  </a:cubicBezTo>
                  <a:cubicBezTo>
                    <a:pt x="270404" y="127464"/>
                    <a:pt x="265183" y="119697"/>
                    <a:pt x="258657" y="110636"/>
                  </a:cubicBezTo>
                  <a:cubicBezTo>
                    <a:pt x="256046" y="106753"/>
                    <a:pt x="253436" y="102870"/>
                    <a:pt x="250825" y="98986"/>
                  </a:cubicBezTo>
                  <a:cubicBezTo>
                    <a:pt x="256046" y="93809"/>
                    <a:pt x="259962" y="86042"/>
                    <a:pt x="259962" y="78275"/>
                  </a:cubicBezTo>
                  <a:cubicBezTo>
                    <a:pt x="259962" y="75687"/>
                    <a:pt x="259962" y="73098"/>
                    <a:pt x="258657" y="70509"/>
                  </a:cubicBezTo>
                  <a:cubicBezTo>
                    <a:pt x="269099" y="62742"/>
                    <a:pt x="278236" y="57564"/>
                    <a:pt x="286068" y="52387"/>
                  </a:cubicBezTo>
                  <a:close/>
                  <a:moveTo>
                    <a:pt x="73025" y="28575"/>
                  </a:moveTo>
                  <a:cubicBezTo>
                    <a:pt x="79493" y="54655"/>
                    <a:pt x="92428" y="92472"/>
                    <a:pt x="107950" y="126377"/>
                  </a:cubicBezTo>
                  <a:cubicBezTo>
                    <a:pt x="63970" y="128985"/>
                    <a:pt x="25165" y="134201"/>
                    <a:pt x="3175" y="138113"/>
                  </a:cubicBezTo>
                  <a:cubicBezTo>
                    <a:pt x="10936" y="92472"/>
                    <a:pt x="36806" y="53351"/>
                    <a:pt x="73025" y="28575"/>
                  </a:cubicBezTo>
                  <a:close/>
                  <a:moveTo>
                    <a:pt x="203200" y="4762"/>
                  </a:moveTo>
                  <a:cubicBezTo>
                    <a:pt x="230476" y="11151"/>
                    <a:pt x="255155" y="23928"/>
                    <a:pt x="274638" y="41817"/>
                  </a:cubicBezTo>
                  <a:cubicBezTo>
                    <a:pt x="268144" y="45650"/>
                    <a:pt x="260350" y="52039"/>
                    <a:pt x="251258" y="57150"/>
                  </a:cubicBezTo>
                  <a:cubicBezTo>
                    <a:pt x="246063" y="53316"/>
                    <a:pt x="239568" y="50761"/>
                    <a:pt x="233074" y="50761"/>
                  </a:cubicBezTo>
                  <a:cubicBezTo>
                    <a:pt x="230476" y="50761"/>
                    <a:pt x="227879" y="50761"/>
                    <a:pt x="225281" y="52039"/>
                  </a:cubicBezTo>
                  <a:cubicBezTo>
                    <a:pt x="216189" y="34150"/>
                    <a:pt x="208395" y="17539"/>
                    <a:pt x="203200" y="4762"/>
                  </a:cubicBezTo>
                  <a:close/>
                  <a:moveTo>
                    <a:pt x="165260" y="0"/>
                  </a:moveTo>
                  <a:cubicBezTo>
                    <a:pt x="172957" y="0"/>
                    <a:pt x="179371" y="0"/>
                    <a:pt x="185786" y="1290"/>
                  </a:cubicBezTo>
                  <a:cubicBezTo>
                    <a:pt x="192200" y="15478"/>
                    <a:pt x="199897" y="36115"/>
                    <a:pt x="212725" y="59333"/>
                  </a:cubicBezTo>
                  <a:cubicBezTo>
                    <a:pt x="207594" y="63202"/>
                    <a:pt x="205028" y="69651"/>
                    <a:pt x="205028" y="77390"/>
                  </a:cubicBezTo>
                  <a:cubicBezTo>
                    <a:pt x="205028" y="82550"/>
                    <a:pt x="206311" y="87709"/>
                    <a:pt x="208876" y="91579"/>
                  </a:cubicBezTo>
                  <a:cubicBezTo>
                    <a:pt x="198614" y="100608"/>
                    <a:pt x="188351" y="110926"/>
                    <a:pt x="179371" y="122535"/>
                  </a:cubicBezTo>
                  <a:cubicBezTo>
                    <a:pt x="178089" y="122535"/>
                    <a:pt x="178089" y="122535"/>
                    <a:pt x="176806" y="122535"/>
                  </a:cubicBezTo>
                  <a:cubicBezTo>
                    <a:pt x="158846" y="122535"/>
                    <a:pt x="139604" y="123825"/>
                    <a:pt x="122927" y="123825"/>
                  </a:cubicBezTo>
                  <a:cubicBezTo>
                    <a:pt x="104967" y="87709"/>
                    <a:pt x="92139" y="45144"/>
                    <a:pt x="85725" y="20637"/>
                  </a:cubicBezTo>
                  <a:cubicBezTo>
                    <a:pt x="108816" y="7739"/>
                    <a:pt x="135755" y="0"/>
                    <a:pt x="1652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30" name="item_content2"/>
          <p:cNvSpPr txBox="1"/>
          <p:nvPr/>
        </p:nvSpPr>
        <p:spPr>
          <a:xfrm>
            <a:off x="4871127" y="2606442"/>
            <a:ext cx="2526213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8" name="矩形 17"/>
          <p:cNvSpPr/>
          <p:nvPr/>
        </p:nvSpPr>
        <p:spPr>
          <a:xfrm>
            <a:off x="4695370" y="3846286"/>
            <a:ext cx="2834143" cy="175622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876074" y="4031907"/>
            <a:ext cx="435428" cy="435428"/>
            <a:chOff x="8533674" y="5262836"/>
            <a:chExt cx="435428" cy="435428"/>
          </a:xfrm>
        </p:grpSpPr>
        <p:sp>
          <p:nvSpPr>
            <p:cNvPr id="46" name="矩形: 圆角 45"/>
            <p:cNvSpPr/>
            <p:nvPr/>
          </p:nvSpPr>
          <p:spPr>
            <a:xfrm>
              <a:off x="8533674" y="5262836"/>
              <a:ext cx="435428" cy="43542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7" name="椭圆 21"/>
            <p:cNvSpPr/>
            <p:nvPr/>
          </p:nvSpPr>
          <p:spPr>
            <a:xfrm>
              <a:off x="8644739" y="5362849"/>
              <a:ext cx="213298" cy="235402"/>
            </a:xfrm>
            <a:custGeom>
              <a:avLst/>
              <a:gdLst>
                <a:gd name="connsiteX0" fmla="*/ 89804 w 306388"/>
                <a:gd name="connsiteY0" fmla="*/ 211138 h 338138"/>
                <a:gd name="connsiteX1" fmla="*/ 125461 w 306388"/>
                <a:gd name="connsiteY1" fmla="*/ 283898 h 338138"/>
                <a:gd name="connsiteX2" fmla="*/ 142629 w 306388"/>
                <a:gd name="connsiteY2" fmla="*/ 234951 h 338138"/>
                <a:gd name="connsiteX3" fmla="*/ 153194 w 306388"/>
                <a:gd name="connsiteY3" fmla="*/ 236273 h 338138"/>
                <a:gd name="connsiteX4" fmla="*/ 163759 w 306388"/>
                <a:gd name="connsiteY4" fmla="*/ 234951 h 338138"/>
                <a:gd name="connsiteX5" fmla="*/ 180928 w 306388"/>
                <a:gd name="connsiteY5" fmla="*/ 281253 h 338138"/>
                <a:gd name="connsiteX6" fmla="*/ 213944 w 306388"/>
                <a:gd name="connsiteY6" fmla="*/ 211138 h 338138"/>
                <a:gd name="connsiteX7" fmla="*/ 265448 w 306388"/>
                <a:gd name="connsiteY7" fmla="*/ 234951 h 338138"/>
                <a:gd name="connsiteX8" fmla="*/ 306388 w 306388"/>
                <a:gd name="connsiteY8" fmla="*/ 293159 h 338138"/>
                <a:gd name="connsiteX9" fmla="*/ 306388 w 306388"/>
                <a:gd name="connsiteY9" fmla="*/ 338138 h 338138"/>
                <a:gd name="connsiteX10" fmla="*/ 0 w 306388"/>
                <a:gd name="connsiteY10" fmla="*/ 338138 h 338138"/>
                <a:gd name="connsiteX11" fmla="*/ 0 w 306388"/>
                <a:gd name="connsiteY11" fmla="*/ 293159 h 338138"/>
                <a:gd name="connsiteX12" fmla="*/ 40940 w 306388"/>
                <a:gd name="connsiteY12" fmla="*/ 234951 h 338138"/>
                <a:gd name="connsiteX13" fmla="*/ 89804 w 306388"/>
                <a:gd name="connsiteY13" fmla="*/ 211138 h 338138"/>
                <a:gd name="connsiteX14" fmla="*/ 153194 w 306388"/>
                <a:gd name="connsiteY14" fmla="*/ 11113 h 338138"/>
                <a:gd name="connsiteX15" fmla="*/ 63500 w 306388"/>
                <a:gd name="connsiteY15" fmla="*/ 86287 h 338138"/>
                <a:gd name="connsiteX16" fmla="*/ 64819 w 306388"/>
                <a:gd name="connsiteY16" fmla="*/ 87606 h 338138"/>
                <a:gd name="connsiteX17" fmla="*/ 67457 w 306388"/>
                <a:gd name="connsiteY17" fmla="*/ 88925 h 338138"/>
                <a:gd name="connsiteX18" fmla="*/ 74052 w 306388"/>
                <a:gd name="connsiteY18" fmla="*/ 96838 h 338138"/>
                <a:gd name="connsiteX19" fmla="*/ 153194 w 306388"/>
                <a:gd name="connsiteY19" fmla="*/ 30896 h 338138"/>
                <a:gd name="connsiteX20" fmla="*/ 231017 w 306388"/>
                <a:gd name="connsiteY20" fmla="*/ 96838 h 338138"/>
                <a:gd name="connsiteX21" fmla="*/ 242888 w 306388"/>
                <a:gd name="connsiteY21" fmla="*/ 87606 h 338138"/>
                <a:gd name="connsiteX22" fmla="*/ 153194 w 306388"/>
                <a:gd name="connsiteY22" fmla="*/ 11113 h 338138"/>
                <a:gd name="connsiteX23" fmla="*/ 153987 w 306388"/>
                <a:gd name="connsiteY23" fmla="*/ 0 h 338138"/>
                <a:gd name="connsiteX24" fmla="*/ 254038 w 306388"/>
                <a:gd name="connsiteY24" fmla="*/ 89535 h 338138"/>
                <a:gd name="connsiteX25" fmla="*/ 261937 w 306388"/>
                <a:gd name="connsiteY25" fmla="*/ 102702 h 338138"/>
                <a:gd name="connsiteX26" fmla="*/ 261937 w 306388"/>
                <a:gd name="connsiteY26" fmla="*/ 135620 h 338138"/>
                <a:gd name="connsiteX27" fmla="*/ 246140 w 306388"/>
                <a:gd name="connsiteY27" fmla="*/ 150103 h 338138"/>
                <a:gd name="connsiteX28" fmla="*/ 230342 w 306388"/>
                <a:gd name="connsiteY28" fmla="*/ 135620 h 338138"/>
                <a:gd name="connsiteX29" fmla="*/ 230342 w 306388"/>
                <a:gd name="connsiteY29" fmla="*/ 127719 h 338138"/>
                <a:gd name="connsiteX30" fmla="*/ 153987 w 306388"/>
                <a:gd name="connsiteY30" fmla="*/ 210671 h 338138"/>
                <a:gd name="connsiteX31" fmla="*/ 77632 w 306388"/>
                <a:gd name="connsiteY31" fmla="*/ 127719 h 338138"/>
                <a:gd name="connsiteX32" fmla="*/ 77632 w 306388"/>
                <a:gd name="connsiteY32" fmla="*/ 135620 h 338138"/>
                <a:gd name="connsiteX33" fmla="*/ 65784 w 306388"/>
                <a:gd name="connsiteY33" fmla="*/ 150103 h 338138"/>
                <a:gd name="connsiteX34" fmla="*/ 105278 w 306388"/>
                <a:gd name="connsiteY34" fmla="*/ 201454 h 338138"/>
                <a:gd name="connsiteX35" fmla="*/ 117126 w 306388"/>
                <a:gd name="connsiteY35" fmla="*/ 202771 h 338138"/>
                <a:gd name="connsiteX36" fmla="*/ 125025 w 306388"/>
                <a:gd name="connsiteY36" fmla="*/ 218571 h 338138"/>
                <a:gd name="connsiteX37" fmla="*/ 107911 w 306388"/>
                <a:gd name="connsiteY37" fmla="*/ 219888 h 338138"/>
                <a:gd name="connsiteX38" fmla="*/ 100012 w 306388"/>
                <a:gd name="connsiteY38" fmla="*/ 209354 h 338138"/>
                <a:gd name="connsiteX39" fmla="*/ 56568 w 306388"/>
                <a:gd name="connsiteY39" fmla="*/ 150103 h 338138"/>
                <a:gd name="connsiteX40" fmla="*/ 46037 w 306388"/>
                <a:gd name="connsiteY40" fmla="*/ 135620 h 338138"/>
                <a:gd name="connsiteX41" fmla="*/ 46037 w 306388"/>
                <a:gd name="connsiteY41" fmla="*/ 102702 h 338138"/>
                <a:gd name="connsiteX42" fmla="*/ 53936 w 306388"/>
                <a:gd name="connsiteY42" fmla="*/ 89535 h 338138"/>
                <a:gd name="connsiteX43" fmla="*/ 153987 w 306388"/>
                <a:gd name="connsiteY4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06388" h="338138">
                  <a:moveTo>
                    <a:pt x="89804" y="211138"/>
                  </a:moveTo>
                  <a:cubicBezTo>
                    <a:pt x="125461" y="283898"/>
                    <a:pt x="125461" y="283898"/>
                    <a:pt x="125461" y="283898"/>
                  </a:cubicBezTo>
                  <a:cubicBezTo>
                    <a:pt x="142629" y="234951"/>
                    <a:pt x="142629" y="234951"/>
                    <a:pt x="142629" y="234951"/>
                  </a:cubicBezTo>
                  <a:cubicBezTo>
                    <a:pt x="146591" y="236273"/>
                    <a:pt x="149232" y="236273"/>
                    <a:pt x="153194" y="236273"/>
                  </a:cubicBezTo>
                  <a:cubicBezTo>
                    <a:pt x="157156" y="236273"/>
                    <a:pt x="159797" y="236273"/>
                    <a:pt x="163759" y="234951"/>
                  </a:cubicBezTo>
                  <a:cubicBezTo>
                    <a:pt x="180928" y="281253"/>
                    <a:pt x="180928" y="281253"/>
                    <a:pt x="180928" y="281253"/>
                  </a:cubicBezTo>
                  <a:cubicBezTo>
                    <a:pt x="213944" y="211138"/>
                    <a:pt x="213944" y="211138"/>
                    <a:pt x="213944" y="211138"/>
                  </a:cubicBezTo>
                  <a:cubicBezTo>
                    <a:pt x="265448" y="234951"/>
                    <a:pt x="265448" y="234951"/>
                    <a:pt x="265448" y="234951"/>
                  </a:cubicBezTo>
                  <a:cubicBezTo>
                    <a:pt x="287899" y="245534"/>
                    <a:pt x="306388" y="271992"/>
                    <a:pt x="306388" y="293159"/>
                  </a:cubicBezTo>
                  <a:cubicBezTo>
                    <a:pt x="306388" y="338138"/>
                    <a:pt x="306388" y="338138"/>
                    <a:pt x="306388" y="338138"/>
                  </a:cubicBezTo>
                  <a:cubicBezTo>
                    <a:pt x="0" y="338138"/>
                    <a:pt x="0" y="338138"/>
                    <a:pt x="0" y="338138"/>
                  </a:cubicBezTo>
                  <a:cubicBezTo>
                    <a:pt x="0" y="293159"/>
                    <a:pt x="0" y="293159"/>
                    <a:pt x="0" y="293159"/>
                  </a:cubicBezTo>
                  <a:cubicBezTo>
                    <a:pt x="0" y="271992"/>
                    <a:pt x="18489" y="245534"/>
                    <a:pt x="40940" y="234951"/>
                  </a:cubicBezTo>
                  <a:cubicBezTo>
                    <a:pt x="89804" y="211138"/>
                    <a:pt x="89804" y="211138"/>
                    <a:pt x="89804" y="211138"/>
                  </a:cubicBezTo>
                  <a:close/>
                  <a:moveTo>
                    <a:pt x="153194" y="11113"/>
                  </a:moveTo>
                  <a:cubicBezTo>
                    <a:pt x="108347" y="11113"/>
                    <a:pt x="70095" y="44084"/>
                    <a:pt x="63500" y="86287"/>
                  </a:cubicBezTo>
                  <a:cubicBezTo>
                    <a:pt x="63500" y="86287"/>
                    <a:pt x="63500" y="86287"/>
                    <a:pt x="64819" y="87606"/>
                  </a:cubicBezTo>
                  <a:cubicBezTo>
                    <a:pt x="66138" y="87606"/>
                    <a:pt x="66138" y="87606"/>
                    <a:pt x="67457" y="88925"/>
                  </a:cubicBezTo>
                  <a:cubicBezTo>
                    <a:pt x="70095" y="90244"/>
                    <a:pt x="72733" y="92881"/>
                    <a:pt x="74052" y="96838"/>
                  </a:cubicBezTo>
                  <a:cubicBezTo>
                    <a:pt x="79329" y="53316"/>
                    <a:pt x="112304" y="30896"/>
                    <a:pt x="153194" y="30896"/>
                  </a:cubicBezTo>
                  <a:cubicBezTo>
                    <a:pt x="194084" y="30896"/>
                    <a:pt x="227060" y="53316"/>
                    <a:pt x="231017" y="96838"/>
                  </a:cubicBezTo>
                  <a:cubicBezTo>
                    <a:pt x="233655" y="91563"/>
                    <a:pt x="238931" y="88925"/>
                    <a:pt x="242888" y="87606"/>
                  </a:cubicBezTo>
                  <a:cubicBezTo>
                    <a:pt x="236293" y="44084"/>
                    <a:pt x="199360" y="11113"/>
                    <a:pt x="153194" y="11113"/>
                  </a:cubicBezTo>
                  <a:close/>
                  <a:moveTo>
                    <a:pt x="153987" y="0"/>
                  </a:moveTo>
                  <a:cubicBezTo>
                    <a:pt x="205329" y="0"/>
                    <a:pt x="248773" y="39501"/>
                    <a:pt x="254038" y="89535"/>
                  </a:cubicBezTo>
                  <a:cubicBezTo>
                    <a:pt x="259304" y="92169"/>
                    <a:pt x="261937" y="97435"/>
                    <a:pt x="261937" y="102702"/>
                  </a:cubicBezTo>
                  <a:cubicBezTo>
                    <a:pt x="261937" y="135620"/>
                    <a:pt x="261937" y="135620"/>
                    <a:pt x="261937" y="135620"/>
                  </a:cubicBezTo>
                  <a:cubicBezTo>
                    <a:pt x="261937" y="143520"/>
                    <a:pt x="255355" y="150103"/>
                    <a:pt x="246140" y="150103"/>
                  </a:cubicBezTo>
                  <a:cubicBezTo>
                    <a:pt x="236924" y="150103"/>
                    <a:pt x="230342" y="143520"/>
                    <a:pt x="230342" y="135620"/>
                  </a:cubicBezTo>
                  <a:cubicBezTo>
                    <a:pt x="230342" y="127719"/>
                    <a:pt x="230342" y="127719"/>
                    <a:pt x="230342" y="127719"/>
                  </a:cubicBezTo>
                  <a:cubicBezTo>
                    <a:pt x="222443" y="171170"/>
                    <a:pt x="190848" y="210671"/>
                    <a:pt x="153987" y="210671"/>
                  </a:cubicBezTo>
                  <a:cubicBezTo>
                    <a:pt x="117126" y="210671"/>
                    <a:pt x="85531" y="171170"/>
                    <a:pt x="77632" y="127719"/>
                  </a:cubicBezTo>
                  <a:cubicBezTo>
                    <a:pt x="77632" y="135620"/>
                    <a:pt x="77632" y="135620"/>
                    <a:pt x="77632" y="135620"/>
                  </a:cubicBezTo>
                  <a:cubicBezTo>
                    <a:pt x="77632" y="142203"/>
                    <a:pt x="72367" y="147470"/>
                    <a:pt x="65784" y="150103"/>
                  </a:cubicBezTo>
                  <a:cubicBezTo>
                    <a:pt x="72367" y="171170"/>
                    <a:pt x="86848" y="189604"/>
                    <a:pt x="105278" y="201454"/>
                  </a:cubicBezTo>
                  <a:cubicBezTo>
                    <a:pt x="109227" y="200138"/>
                    <a:pt x="113177" y="200138"/>
                    <a:pt x="117126" y="202771"/>
                  </a:cubicBezTo>
                  <a:cubicBezTo>
                    <a:pt x="125025" y="206721"/>
                    <a:pt x="127658" y="213304"/>
                    <a:pt x="125025" y="218571"/>
                  </a:cubicBezTo>
                  <a:cubicBezTo>
                    <a:pt x="122392" y="222521"/>
                    <a:pt x="114493" y="223838"/>
                    <a:pt x="107911" y="219888"/>
                  </a:cubicBezTo>
                  <a:cubicBezTo>
                    <a:pt x="102645" y="217255"/>
                    <a:pt x="100012" y="213304"/>
                    <a:pt x="100012" y="209354"/>
                  </a:cubicBezTo>
                  <a:cubicBezTo>
                    <a:pt x="77632" y="194871"/>
                    <a:pt x="61834" y="173804"/>
                    <a:pt x="56568" y="150103"/>
                  </a:cubicBezTo>
                  <a:cubicBezTo>
                    <a:pt x="49986" y="147470"/>
                    <a:pt x="46037" y="142203"/>
                    <a:pt x="46037" y="135620"/>
                  </a:cubicBezTo>
                  <a:cubicBezTo>
                    <a:pt x="46037" y="102702"/>
                    <a:pt x="46037" y="102702"/>
                    <a:pt x="46037" y="102702"/>
                  </a:cubicBezTo>
                  <a:cubicBezTo>
                    <a:pt x="46037" y="97435"/>
                    <a:pt x="48670" y="92169"/>
                    <a:pt x="53936" y="89535"/>
                  </a:cubicBezTo>
                  <a:cubicBezTo>
                    <a:pt x="59201" y="39501"/>
                    <a:pt x="102645" y="0"/>
                    <a:pt x="15398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31" name="item_content5"/>
          <p:cNvSpPr txBox="1"/>
          <p:nvPr/>
        </p:nvSpPr>
        <p:spPr>
          <a:xfrm>
            <a:off x="4871127" y="4646826"/>
            <a:ext cx="2526213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7" name="矩形 6"/>
          <p:cNvSpPr/>
          <p:nvPr/>
        </p:nvSpPr>
        <p:spPr>
          <a:xfrm>
            <a:off x="8157027" y="1799772"/>
            <a:ext cx="2834143" cy="175622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8344988" y="1985393"/>
            <a:ext cx="435428" cy="435428"/>
            <a:chOff x="8533674" y="5262836"/>
            <a:chExt cx="435428" cy="435428"/>
          </a:xfrm>
        </p:grpSpPr>
        <p:sp>
          <p:nvSpPr>
            <p:cNvPr id="49" name="矩形: 圆角 48"/>
            <p:cNvSpPr/>
            <p:nvPr/>
          </p:nvSpPr>
          <p:spPr>
            <a:xfrm>
              <a:off x="8533674" y="5262836"/>
              <a:ext cx="435428" cy="43542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0" name="椭圆 12"/>
            <p:cNvSpPr/>
            <p:nvPr/>
          </p:nvSpPr>
          <p:spPr>
            <a:xfrm>
              <a:off x="8652834" y="5362849"/>
              <a:ext cx="197107" cy="235402"/>
            </a:xfrm>
            <a:custGeom>
              <a:avLst/>
              <a:gdLst>
                <a:gd name="connsiteX0" fmla="*/ 132196 w 277813"/>
                <a:gd name="connsiteY0" fmla="*/ 133350 h 331788"/>
                <a:gd name="connsiteX1" fmla="*/ 132196 w 277813"/>
                <a:gd name="connsiteY1" fmla="*/ 152673 h 331788"/>
                <a:gd name="connsiteX2" fmla="*/ 99724 w 277813"/>
                <a:gd name="connsiteY2" fmla="*/ 186167 h 331788"/>
                <a:gd name="connsiteX3" fmla="*/ 134793 w 277813"/>
                <a:gd name="connsiteY3" fmla="*/ 220949 h 331788"/>
                <a:gd name="connsiteX4" fmla="*/ 154276 w 277813"/>
                <a:gd name="connsiteY4" fmla="*/ 237696 h 331788"/>
                <a:gd name="connsiteX5" fmla="*/ 136092 w 277813"/>
                <a:gd name="connsiteY5" fmla="*/ 249290 h 331788"/>
                <a:gd name="connsiteX6" fmla="*/ 104920 w 277813"/>
                <a:gd name="connsiteY6" fmla="*/ 241561 h 331788"/>
                <a:gd name="connsiteX7" fmla="*/ 98425 w 277813"/>
                <a:gd name="connsiteY7" fmla="*/ 263460 h 331788"/>
                <a:gd name="connsiteX8" fmla="*/ 130897 w 277813"/>
                <a:gd name="connsiteY8" fmla="*/ 272478 h 331788"/>
                <a:gd name="connsiteX9" fmla="*/ 130897 w 277813"/>
                <a:gd name="connsiteY9" fmla="*/ 290513 h 331788"/>
                <a:gd name="connsiteX10" fmla="*/ 150380 w 277813"/>
                <a:gd name="connsiteY10" fmla="*/ 290513 h 331788"/>
                <a:gd name="connsiteX11" fmla="*/ 150380 w 277813"/>
                <a:gd name="connsiteY11" fmla="*/ 271190 h 331788"/>
                <a:gd name="connsiteX12" fmla="*/ 184150 w 277813"/>
                <a:gd name="connsiteY12" fmla="*/ 235120 h 331788"/>
                <a:gd name="connsiteX13" fmla="*/ 152978 w 277813"/>
                <a:gd name="connsiteY13" fmla="*/ 199049 h 331788"/>
                <a:gd name="connsiteX14" fmla="*/ 129598 w 277813"/>
                <a:gd name="connsiteY14" fmla="*/ 182303 h 331788"/>
                <a:gd name="connsiteX15" fmla="*/ 146483 w 277813"/>
                <a:gd name="connsiteY15" fmla="*/ 171997 h 331788"/>
                <a:gd name="connsiteX16" fmla="*/ 173759 w 277813"/>
                <a:gd name="connsiteY16" fmla="*/ 178438 h 331788"/>
                <a:gd name="connsiteX17" fmla="*/ 178955 w 277813"/>
                <a:gd name="connsiteY17" fmla="*/ 156538 h 331788"/>
                <a:gd name="connsiteX18" fmla="*/ 151679 w 277813"/>
                <a:gd name="connsiteY18" fmla="*/ 151385 h 331788"/>
                <a:gd name="connsiteX19" fmla="*/ 151679 w 277813"/>
                <a:gd name="connsiteY19" fmla="*/ 133350 h 331788"/>
                <a:gd name="connsiteX20" fmla="*/ 132196 w 277813"/>
                <a:gd name="connsiteY20" fmla="*/ 133350 h 331788"/>
                <a:gd name="connsiteX21" fmla="*/ 136310 w 277813"/>
                <a:gd name="connsiteY21" fmla="*/ 0 h 331788"/>
                <a:gd name="connsiteX22" fmla="*/ 167467 w 277813"/>
                <a:gd name="connsiteY22" fmla="*/ 3888 h 331788"/>
                <a:gd name="connsiteX23" fmla="*/ 158380 w 277813"/>
                <a:gd name="connsiteY23" fmla="*/ 25921 h 331788"/>
                <a:gd name="connsiteX24" fmla="*/ 184343 w 277813"/>
                <a:gd name="connsiteY24" fmla="*/ 6480 h 331788"/>
                <a:gd name="connsiteX25" fmla="*/ 214202 w 277813"/>
                <a:gd name="connsiteY25" fmla="*/ 9072 h 331788"/>
                <a:gd name="connsiteX26" fmla="*/ 188238 w 277813"/>
                <a:gd name="connsiteY26" fmla="*/ 62210 h 331788"/>
                <a:gd name="connsiteX27" fmla="*/ 215500 w 277813"/>
                <a:gd name="connsiteY27" fmla="*/ 62210 h 331788"/>
                <a:gd name="connsiteX28" fmla="*/ 215500 w 277813"/>
                <a:gd name="connsiteY28" fmla="*/ 81651 h 331788"/>
                <a:gd name="connsiteX29" fmla="*/ 183045 w 277813"/>
                <a:gd name="connsiteY29" fmla="*/ 81651 h 331788"/>
                <a:gd name="connsiteX30" fmla="*/ 277813 w 277813"/>
                <a:gd name="connsiteY30" fmla="*/ 243657 h 331788"/>
                <a:gd name="connsiteX31" fmla="*/ 138907 w 277813"/>
                <a:gd name="connsiteY31" fmla="*/ 331788 h 331788"/>
                <a:gd name="connsiteX32" fmla="*/ 0 w 277813"/>
                <a:gd name="connsiteY32" fmla="*/ 243657 h 331788"/>
                <a:gd name="connsiteX33" fmla="*/ 94768 w 277813"/>
                <a:gd name="connsiteY33" fmla="*/ 81651 h 331788"/>
                <a:gd name="connsiteX34" fmla="*/ 68804 w 277813"/>
                <a:gd name="connsiteY34" fmla="*/ 81651 h 331788"/>
                <a:gd name="connsiteX35" fmla="*/ 68804 w 277813"/>
                <a:gd name="connsiteY35" fmla="*/ 60914 h 331788"/>
                <a:gd name="connsiteX36" fmla="*/ 96066 w 277813"/>
                <a:gd name="connsiteY36" fmla="*/ 62210 h 331788"/>
                <a:gd name="connsiteX37" fmla="*/ 66208 w 277813"/>
                <a:gd name="connsiteY37" fmla="*/ 5184 h 331788"/>
                <a:gd name="connsiteX38" fmla="*/ 110347 w 277813"/>
                <a:gd name="connsiteY38" fmla="*/ 6480 h 331788"/>
                <a:gd name="connsiteX39" fmla="*/ 127223 w 277813"/>
                <a:gd name="connsiteY39" fmla="*/ 28513 h 331788"/>
                <a:gd name="connsiteX40" fmla="*/ 136310 w 277813"/>
                <a:gd name="connsiteY40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7813" h="331788">
                  <a:moveTo>
                    <a:pt x="132196" y="133350"/>
                  </a:moveTo>
                  <a:cubicBezTo>
                    <a:pt x="132196" y="133350"/>
                    <a:pt x="132196" y="133350"/>
                    <a:pt x="132196" y="152673"/>
                  </a:cubicBezTo>
                  <a:cubicBezTo>
                    <a:pt x="111414" y="156538"/>
                    <a:pt x="99724" y="169420"/>
                    <a:pt x="99724" y="186167"/>
                  </a:cubicBezTo>
                  <a:cubicBezTo>
                    <a:pt x="99724" y="204202"/>
                    <a:pt x="114012" y="214508"/>
                    <a:pt x="134793" y="220949"/>
                  </a:cubicBezTo>
                  <a:cubicBezTo>
                    <a:pt x="149081" y="226102"/>
                    <a:pt x="154276" y="231255"/>
                    <a:pt x="154276" y="237696"/>
                  </a:cubicBezTo>
                  <a:cubicBezTo>
                    <a:pt x="154276" y="245425"/>
                    <a:pt x="147782" y="249290"/>
                    <a:pt x="136092" y="249290"/>
                  </a:cubicBezTo>
                  <a:cubicBezTo>
                    <a:pt x="124403" y="249290"/>
                    <a:pt x="112713" y="245425"/>
                    <a:pt x="104920" y="241561"/>
                  </a:cubicBezTo>
                  <a:cubicBezTo>
                    <a:pt x="104920" y="241561"/>
                    <a:pt x="104920" y="241561"/>
                    <a:pt x="98425" y="263460"/>
                  </a:cubicBezTo>
                  <a:cubicBezTo>
                    <a:pt x="106218" y="267325"/>
                    <a:pt x="117908" y="271190"/>
                    <a:pt x="130897" y="272478"/>
                  </a:cubicBezTo>
                  <a:cubicBezTo>
                    <a:pt x="130897" y="272478"/>
                    <a:pt x="130897" y="272478"/>
                    <a:pt x="130897" y="290513"/>
                  </a:cubicBezTo>
                  <a:cubicBezTo>
                    <a:pt x="130897" y="290513"/>
                    <a:pt x="130897" y="290513"/>
                    <a:pt x="150380" y="290513"/>
                  </a:cubicBezTo>
                  <a:cubicBezTo>
                    <a:pt x="150380" y="290513"/>
                    <a:pt x="150380" y="290513"/>
                    <a:pt x="150380" y="271190"/>
                  </a:cubicBezTo>
                  <a:cubicBezTo>
                    <a:pt x="172460" y="267325"/>
                    <a:pt x="184150" y="251866"/>
                    <a:pt x="184150" y="235120"/>
                  </a:cubicBezTo>
                  <a:cubicBezTo>
                    <a:pt x="184150" y="218373"/>
                    <a:pt x="175058" y="208067"/>
                    <a:pt x="152978" y="199049"/>
                  </a:cubicBezTo>
                  <a:cubicBezTo>
                    <a:pt x="136092" y="193897"/>
                    <a:pt x="129598" y="188744"/>
                    <a:pt x="129598" y="182303"/>
                  </a:cubicBezTo>
                  <a:cubicBezTo>
                    <a:pt x="129598" y="177150"/>
                    <a:pt x="133495" y="171997"/>
                    <a:pt x="146483" y="171997"/>
                  </a:cubicBezTo>
                  <a:cubicBezTo>
                    <a:pt x="159472" y="171997"/>
                    <a:pt x="168564" y="177150"/>
                    <a:pt x="173759" y="178438"/>
                  </a:cubicBezTo>
                  <a:cubicBezTo>
                    <a:pt x="173759" y="178438"/>
                    <a:pt x="173759" y="178438"/>
                    <a:pt x="178955" y="156538"/>
                  </a:cubicBezTo>
                  <a:cubicBezTo>
                    <a:pt x="172460" y="153962"/>
                    <a:pt x="164667" y="151385"/>
                    <a:pt x="151679" y="151385"/>
                  </a:cubicBezTo>
                  <a:cubicBezTo>
                    <a:pt x="151679" y="151385"/>
                    <a:pt x="151679" y="151385"/>
                    <a:pt x="151679" y="133350"/>
                  </a:cubicBezTo>
                  <a:cubicBezTo>
                    <a:pt x="151679" y="133350"/>
                    <a:pt x="151679" y="133350"/>
                    <a:pt x="132196" y="133350"/>
                  </a:cubicBezTo>
                  <a:close/>
                  <a:moveTo>
                    <a:pt x="136310" y="0"/>
                  </a:moveTo>
                  <a:cubicBezTo>
                    <a:pt x="136310" y="0"/>
                    <a:pt x="136310" y="0"/>
                    <a:pt x="167467" y="3888"/>
                  </a:cubicBezTo>
                  <a:cubicBezTo>
                    <a:pt x="167467" y="3888"/>
                    <a:pt x="167467" y="3888"/>
                    <a:pt x="158380" y="25921"/>
                  </a:cubicBezTo>
                  <a:cubicBezTo>
                    <a:pt x="158380" y="25921"/>
                    <a:pt x="158380" y="25921"/>
                    <a:pt x="184343" y="6480"/>
                  </a:cubicBezTo>
                  <a:cubicBezTo>
                    <a:pt x="184343" y="6480"/>
                    <a:pt x="184343" y="6480"/>
                    <a:pt x="214202" y="9072"/>
                  </a:cubicBezTo>
                  <a:cubicBezTo>
                    <a:pt x="214202" y="9072"/>
                    <a:pt x="214202" y="9072"/>
                    <a:pt x="188238" y="62210"/>
                  </a:cubicBezTo>
                  <a:cubicBezTo>
                    <a:pt x="188238" y="62210"/>
                    <a:pt x="188238" y="62210"/>
                    <a:pt x="215500" y="62210"/>
                  </a:cubicBezTo>
                  <a:cubicBezTo>
                    <a:pt x="215500" y="62210"/>
                    <a:pt x="215500" y="62210"/>
                    <a:pt x="215500" y="81651"/>
                  </a:cubicBezTo>
                  <a:cubicBezTo>
                    <a:pt x="215500" y="81651"/>
                    <a:pt x="215500" y="81651"/>
                    <a:pt x="183045" y="81651"/>
                  </a:cubicBezTo>
                  <a:cubicBezTo>
                    <a:pt x="237569" y="114052"/>
                    <a:pt x="277813" y="198295"/>
                    <a:pt x="277813" y="243657"/>
                  </a:cubicBezTo>
                  <a:cubicBezTo>
                    <a:pt x="277813" y="299387"/>
                    <a:pt x="215500" y="331788"/>
                    <a:pt x="138907" y="331788"/>
                  </a:cubicBezTo>
                  <a:cubicBezTo>
                    <a:pt x="62313" y="331788"/>
                    <a:pt x="0" y="299387"/>
                    <a:pt x="0" y="243657"/>
                  </a:cubicBezTo>
                  <a:cubicBezTo>
                    <a:pt x="0" y="198295"/>
                    <a:pt x="40244" y="114052"/>
                    <a:pt x="94768" y="81651"/>
                  </a:cubicBezTo>
                  <a:cubicBezTo>
                    <a:pt x="94768" y="81651"/>
                    <a:pt x="94768" y="81651"/>
                    <a:pt x="68804" y="81651"/>
                  </a:cubicBezTo>
                  <a:cubicBezTo>
                    <a:pt x="68804" y="81651"/>
                    <a:pt x="68804" y="81651"/>
                    <a:pt x="68804" y="60914"/>
                  </a:cubicBezTo>
                  <a:cubicBezTo>
                    <a:pt x="68804" y="60914"/>
                    <a:pt x="68804" y="60914"/>
                    <a:pt x="96066" y="62210"/>
                  </a:cubicBezTo>
                  <a:cubicBezTo>
                    <a:pt x="96066" y="62210"/>
                    <a:pt x="96066" y="62210"/>
                    <a:pt x="66208" y="5184"/>
                  </a:cubicBezTo>
                  <a:cubicBezTo>
                    <a:pt x="66208" y="5184"/>
                    <a:pt x="66208" y="5184"/>
                    <a:pt x="110347" y="6480"/>
                  </a:cubicBezTo>
                  <a:cubicBezTo>
                    <a:pt x="110347" y="6480"/>
                    <a:pt x="110347" y="6480"/>
                    <a:pt x="127223" y="28513"/>
                  </a:cubicBezTo>
                  <a:cubicBezTo>
                    <a:pt x="127223" y="28513"/>
                    <a:pt x="127223" y="28513"/>
                    <a:pt x="1363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32" name="item_content3"/>
          <p:cNvSpPr txBox="1"/>
          <p:nvPr/>
        </p:nvSpPr>
        <p:spPr>
          <a:xfrm>
            <a:off x="8344988" y="2606442"/>
            <a:ext cx="2526213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9" name="矩形 18"/>
          <p:cNvSpPr/>
          <p:nvPr/>
        </p:nvSpPr>
        <p:spPr>
          <a:xfrm>
            <a:off x="8157027" y="3846286"/>
            <a:ext cx="2834143" cy="175622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8344988" y="4031907"/>
            <a:ext cx="435428" cy="435428"/>
            <a:chOff x="8533674" y="5262836"/>
            <a:chExt cx="435428" cy="435428"/>
          </a:xfrm>
        </p:grpSpPr>
        <p:sp>
          <p:nvSpPr>
            <p:cNvPr id="52" name="矩形: 圆角 51"/>
            <p:cNvSpPr/>
            <p:nvPr/>
          </p:nvSpPr>
          <p:spPr>
            <a:xfrm>
              <a:off x="8533674" y="5262836"/>
              <a:ext cx="435428" cy="43542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3" name="椭圆 24"/>
            <p:cNvSpPr/>
            <p:nvPr/>
          </p:nvSpPr>
          <p:spPr>
            <a:xfrm>
              <a:off x="8633687" y="5366497"/>
              <a:ext cx="235402" cy="228105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33" name="item_content6"/>
          <p:cNvSpPr txBox="1"/>
          <p:nvPr/>
        </p:nvSpPr>
        <p:spPr>
          <a:xfrm>
            <a:off x="8344988" y="4646826"/>
            <a:ext cx="2526213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63" name="item_title1"/>
          <p:cNvSpPr txBox="1"/>
          <p:nvPr/>
        </p:nvSpPr>
        <p:spPr>
          <a:xfrm>
            <a:off x="1910397" y="2020711"/>
            <a:ext cx="244443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b="1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点击输入标题</a:t>
            </a:r>
          </a:p>
        </p:txBody>
      </p:sp>
      <p:sp>
        <p:nvSpPr>
          <p:cNvPr id="64" name="item_title2"/>
          <p:cNvSpPr txBox="1"/>
          <p:nvPr/>
        </p:nvSpPr>
        <p:spPr>
          <a:xfrm>
            <a:off x="5330649" y="2020711"/>
            <a:ext cx="244443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b="1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点击输入标题</a:t>
            </a:r>
          </a:p>
        </p:txBody>
      </p:sp>
      <p:sp>
        <p:nvSpPr>
          <p:cNvPr id="65" name="item_title3"/>
          <p:cNvSpPr txBox="1"/>
          <p:nvPr/>
        </p:nvSpPr>
        <p:spPr>
          <a:xfrm>
            <a:off x="8787806" y="2020711"/>
            <a:ext cx="244443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b="1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点击输入标题</a:t>
            </a:r>
          </a:p>
        </p:txBody>
      </p:sp>
      <p:sp>
        <p:nvSpPr>
          <p:cNvPr id="66" name="item_title4"/>
          <p:cNvSpPr txBox="1"/>
          <p:nvPr/>
        </p:nvSpPr>
        <p:spPr>
          <a:xfrm>
            <a:off x="1910397" y="4068677"/>
            <a:ext cx="244443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b="1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点击输入标题</a:t>
            </a:r>
          </a:p>
        </p:txBody>
      </p:sp>
      <p:sp>
        <p:nvSpPr>
          <p:cNvPr id="67" name="item_title5"/>
          <p:cNvSpPr txBox="1"/>
          <p:nvPr/>
        </p:nvSpPr>
        <p:spPr>
          <a:xfrm>
            <a:off x="5330649" y="4068677"/>
            <a:ext cx="244443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b="1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点击输入标题</a:t>
            </a:r>
          </a:p>
        </p:txBody>
      </p:sp>
      <p:sp>
        <p:nvSpPr>
          <p:cNvPr id="68" name="item_title6"/>
          <p:cNvSpPr txBox="1"/>
          <p:nvPr/>
        </p:nvSpPr>
        <p:spPr>
          <a:xfrm>
            <a:off x="8787806" y="4068677"/>
            <a:ext cx="244443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b="1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点击输入标题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DBAADCBD-7B20-56E0-BF76-A517AAF7B834}"/>
              </a:ext>
            </a:extLst>
          </p:cNvPr>
          <p:cNvGrpSpPr/>
          <p:nvPr/>
        </p:nvGrpSpPr>
        <p:grpSpPr>
          <a:xfrm>
            <a:off x="488646" y="522263"/>
            <a:ext cx="3387459" cy="523220"/>
            <a:chOff x="423333" y="565805"/>
            <a:chExt cx="3387459" cy="523220"/>
          </a:xfrm>
        </p:grpSpPr>
        <p:sp>
          <p:nvSpPr>
            <p:cNvPr id="62" name="title">
              <a:extLst>
                <a:ext uri="{FF2B5EF4-FFF2-40B4-BE49-F238E27FC236}">
                  <a16:creationId xmlns:a16="http://schemas.microsoft.com/office/drawing/2014/main" id="{3F334F6B-1D41-7111-3B40-B73F30C67410}"/>
                </a:ext>
              </a:extLst>
            </p:cNvPr>
            <p:cNvSpPr txBox="1"/>
            <p:nvPr/>
          </p:nvSpPr>
          <p:spPr>
            <a:xfrm>
              <a:off x="901170" y="565805"/>
              <a:ext cx="29096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ctr"/>
              <a:r>
                <a:rPr lang="zh-CN" altLang="en-US" sz="2800" b="1" spc="300" dirty="0">
                  <a:solidFill>
                    <a:schemeClr val="tx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前期工作总结</a:t>
              </a: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735E20BF-6BBD-2D93-EC19-189B65F60AFF}"/>
                </a:ext>
              </a:extLst>
            </p:cNvPr>
            <p:cNvSpPr/>
            <p:nvPr/>
          </p:nvSpPr>
          <p:spPr>
            <a:xfrm>
              <a:off x="423333" y="565805"/>
              <a:ext cx="523220" cy="5232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78725602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空心弧 40">
            <a:extLst>
              <a:ext uri="{FF2B5EF4-FFF2-40B4-BE49-F238E27FC236}">
                <a16:creationId xmlns:a16="http://schemas.microsoft.com/office/drawing/2014/main" id="{3AD41625-1176-4838-8329-3102FEFE581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861219" y="1666761"/>
            <a:ext cx="4090987" cy="4092575"/>
          </a:xfrm>
          <a:custGeom>
            <a:avLst/>
            <a:gdLst>
              <a:gd name="T0" fmla="*/ 2147483646 w 21600"/>
              <a:gd name="T1" fmla="*/ 0 h 21600"/>
              <a:gd name="T2" fmla="*/ 910380974 w 21600"/>
              <a:gd name="T3" fmla="*/ 2147483646 h 21600"/>
              <a:gd name="T4" fmla="*/ 2147483646 w 21600"/>
              <a:gd name="T5" fmla="*/ 1829714684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69" y="10800"/>
                </a:moveTo>
                <a:cubicBezTo>
                  <a:pt x="269" y="4983"/>
                  <a:pt x="4983" y="269"/>
                  <a:pt x="10800" y="269"/>
                </a:cubicBezTo>
                <a:cubicBezTo>
                  <a:pt x="16616" y="268"/>
                  <a:pt x="21330" y="4983"/>
                  <a:pt x="21331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lnTo>
                  <a:pt x="269" y="108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31" tIns="45716" rIns="91431" bIns="45716" anchor="ctr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62" name="椭圆 41">
            <a:extLst>
              <a:ext uri="{FF2B5EF4-FFF2-40B4-BE49-F238E27FC236}">
                <a16:creationId xmlns:a16="http://schemas.microsoft.com/office/drawing/2014/main" id="{75B770DA-2BEE-45B9-BF87-45313C0B71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9350" y="1731055"/>
            <a:ext cx="514350" cy="5127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3" name="椭圆 42">
            <a:extLst>
              <a:ext uri="{FF2B5EF4-FFF2-40B4-BE49-F238E27FC236}">
                <a16:creationId xmlns:a16="http://schemas.microsoft.com/office/drawing/2014/main" id="{F07EBBA6-272B-48D4-A70D-7238F11485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2950" y="2816905"/>
            <a:ext cx="512763" cy="5127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4" name="椭圆 43">
            <a:extLst>
              <a:ext uri="{FF2B5EF4-FFF2-40B4-BE49-F238E27FC236}">
                <a16:creationId xmlns:a16="http://schemas.microsoft.com/office/drawing/2014/main" id="{6B82988D-62B2-4700-AC01-70E565C14E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4063" y="4085317"/>
            <a:ext cx="512762" cy="5127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5" name="椭圆 44">
            <a:extLst>
              <a:ext uri="{FF2B5EF4-FFF2-40B4-BE49-F238E27FC236}">
                <a16:creationId xmlns:a16="http://schemas.microsoft.com/office/drawing/2014/main" id="{1ADD508C-10DB-45E3-B6E7-DC0372263F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4113" y="5201330"/>
            <a:ext cx="512762" cy="5127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166" name="Group 14">
            <a:extLst>
              <a:ext uri="{FF2B5EF4-FFF2-40B4-BE49-F238E27FC236}">
                <a16:creationId xmlns:a16="http://schemas.microsoft.com/office/drawing/2014/main" id="{72155ACE-B635-4FA0-AFD9-E7363E3A21D2}"/>
              </a:ext>
            </a:extLst>
          </p:cNvPr>
          <p:cNvGrpSpPr>
            <a:grpSpLocks/>
          </p:cNvGrpSpPr>
          <p:nvPr/>
        </p:nvGrpSpPr>
        <p:grpSpPr bwMode="auto">
          <a:xfrm>
            <a:off x="4200525" y="1507217"/>
            <a:ext cx="2390775" cy="955675"/>
            <a:chOff x="0" y="0"/>
            <a:chExt cx="2390955" cy="956128"/>
          </a:xfrm>
        </p:grpSpPr>
        <p:sp>
          <p:nvSpPr>
            <p:cNvPr id="167" name="直接连接符 52">
              <a:extLst>
                <a:ext uri="{FF2B5EF4-FFF2-40B4-BE49-F238E27FC236}">
                  <a16:creationId xmlns:a16="http://schemas.microsoft.com/office/drawing/2014/main" id="{E970C586-F9CB-40AA-88A7-9552C713CE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480739"/>
              <a:ext cx="1440000" cy="1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68" name="椭圆 53">
              <a:extLst>
                <a:ext uri="{FF2B5EF4-FFF2-40B4-BE49-F238E27FC236}">
                  <a16:creationId xmlns:a16="http://schemas.microsoft.com/office/drawing/2014/main" id="{BB5619C9-FB2C-4459-8CD4-61FD838D4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4827" y="0"/>
              <a:ext cx="956128" cy="956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169" name="Group 17">
              <a:extLst>
                <a:ext uri="{FF2B5EF4-FFF2-40B4-BE49-F238E27FC236}">
                  <a16:creationId xmlns:a16="http://schemas.microsoft.com/office/drawing/2014/main" id="{4CB7CC67-A0CA-40F6-AD4D-BBD6F4CA85D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03199" y="210298"/>
              <a:ext cx="419385" cy="504000"/>
              <a:chOff x="0" y="0"/>
              <a:chExt cx="239649" cy="288000"/>
            </a:xfrm>
          </p:grpSpPr>
          <p:sp>
            <p:nvSpPr>
              <p:cNvPr id="170" name="Freeform 846">
                <a:extLst>
                  <a:ext uri="{FF2B5EF4-FFF2-40B4-BE49-F238E27FC236}">
                    <a16:creationId xmlns:a16="http://schemas.microsoft.com/office/drawing/2014/main" id="{B8509319-BA7B-41B8-BD05-488A254E73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54657"/>
                <a:ext cx="239649" cy="233343"/>
              </a:xfrm>
              <a:custGeom>
                <a:avLst/>
                <a:gdLst>
                  <a:gd name="T0" fmla="*/ 2147483646 w 48"/>
                  <a:gd name="T1" fmla="*/ 0 h 47"/>
                  <a:gd name="T2" fmla="*/ 2147483646 w 48"/>
                  <a:gd name="T3" fmla="*/ 2147483646 h 47"/>
                  <a:gd name="T4" fmla="*/ 2147483646 w 48"/>
                  <a:gd name="T5" fmla="*/ 2147483646 h 47"/>
                  <a:gd name="T6" fmla="*/ 2147483646 w 48"/>
                  <a:gd name="T7" fmla="*/ 2147483646 h 47"/>
                  <a:gd name="T8" fmla="*/ 2147483646 w 48"/>
                  <a:gd name="T9" fmla="*/ 2147483646 h 47"/>
                  <a:gd name="T10" fmla="*/ 2147483646 w 48"/>
                  <a:gd name="T11" fmla="*/ 2147483646 h 47"/>
                  <a:gd name="T12" fmla="*/ 2147483646 w 48"/>
                  <a:gd name="T13" fmla="*/ 0 h 47"/>
                  <a:gd name="T14" fmla="*/ 0 w 48"/>
                  <a:gd name="T15" fmla="*/ 2147483646 h 47"/>
                  <a:gd name="T16" fmla="*/ 2147483646 w 48"/>
                  <a:gd name="T17" fmla="*/ 2147483646 h 47"/>
                  <a:gd name="T18" fmla="*/ 2147483646 w 48"/>
                  <a:gd name="T19" fmla="*/ 2147483646 h 47"/>
                  <a:gd name="T20" fmla="*/ 2147483646 w 48"/>
                  <a:gd name="T21" fmla="*/ 0 h 4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8"/>
                  <a:gd name="T34" fmla="*/ 0 h 47"/>
                  <a:gd name="T35" fmla="*/ 48 w 48"/>
                  <a:gd name="T36" fmla="*/ 47 h 4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71" name="Freeform 847">
                <a:extLst>
                  <a:ext uri="{FF2B5EF4-FFF2-40B4-BE49-F238E27FC236}">
                    <a16:creationId xmlns:a16="http://schemas.microsoft.com/office/drawing/2014/main" id="{68E10011-D491-44AC-AC64-BEC47518C5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599" y="0"/>
                <a:ext cx="44147" cy="138744"/>
              </a:xfrm>
              <a:custGeom>
                <a:avLst/>
                <a:gdLst>
                  <a:gd name="T0" fmla="*/ 2147483646 w 9"/>
                  <a:gd name="T1" fmla="*/ 0 h 28"/>
                  <a:gd name="T2" fmla="*/ 2147483646 w 9"/>
                  <a:gd name="T3" fmla="*/ 0 h 28"/>
                  <a:gd name="T4" fmla="*/ 0 w 9"/>
                  <a:gd name="T5" fmla="*/ 2147483646 h 28"/>
                  <a:gd name="T6" fmla="*/ 0 w 9"/>
                  <a:gd name="T7" fmla="*/ 2147483646 h 28"/>
                  <a:gd name="T8" fmla="*/ 0 w 9"/>
                  <a:gd name="T9" fmla="*/ 2147483646 h 28"/>
                  <a:gd name="T10" fmla="*/ 0 w 9"/>
                  <a:gd name="T11" fmla="*/ 2147483646 h 28"/>
                  <a:gd name="T12" fmla="*/ 2147483646 w 9"/>
                  <a:gd name="T13" fmla="*/ 2147483646 h 28"/>
                  <a:gd name="T14" fmla="*/ 2147483646 w 9"/>
                  <a:gd name="T15" fmla="*/ 2147483646 h 28"/>
                  <a:gd name="T16" fmla="*/ 2147483646 w 9"/>
                  <a:gd name="T17" fmla="*/ 2147483646 h 28"/>
                  <a:gd name="T18" fmla="*/ 2147483646 w 9"/>
                  <a:gd name="T19" fmla="*/ 2147483646 h 28"/>
                  <a:gd name="T20" fmla="*/ 2147483646 w 9"/>
                  <a:gd name="T21" fmla="*/ 2147483646 h 28"/>
                  <a:gd name="T22" fmla="*/ 2147483646 w 9"/>
                  <a:gd name="T23" fmla="*/ 2147483646 h 28"/>
                  <a:gd name="T24" fmla="*/ 2147483646 w 9"/>
                  <a:gd name="T25" fmla="*/ 0 h 2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"/>
                  <a:gd name="T40" fmla="*/ 0 h 28"/>
                  <a:gd name="T41" fmla="*/ 9 w 9"/>
                  <a:gd name="T42" fmla="*/ 28 h 2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172" name="Group 20">
            <a:extLst>
              <a:ext uri="{FF2B5EF4-FFF2-40B4-BE49-F238E27FC236}">
                <a16:creationId xmlns:a16="http://schemas.microsoft.com/office/drawing/2014/main" id="{9CD58954-45D1-4CCB-881D-E0386861EEB4}"/>
              </a:ext>
            </a:extLst>
          </p:cNvPr>
          <p:cNvGrpSpPr>
            <a:grpSpLocks/>
          </p:cNvGrpSpPr>
          <p:nvPr/>
        </p:nvGrpSpPr>
        <p:grpSpPr bwMode="auto">
          <a:xfrm>
            <a:off x="4206875" y="4979080"/>
            <a:ext cx="2384425" cy="957262"/>
            <a:chOff x="0" y="0"/>
            <a:chExt cx="2383653" cy="956128"/>
          </a:xfrm>
        </p:grpSpPr>
        <p:sp>
          <p:nvSpPr>
            <p:cNvPr id="173" name="直接连接符 58">
              <a:extLst>
                <a:ext uri="{FF2B5EF4-FFF2-40B4-BE49-F238E27FC236}">
                  <a16:creationId xmlns:a16="http://schemas.microsoft.com/office/drawing/2014/main" id="{A8F4AF86-7F98-4254-BBD3-A4BB16D7CA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478064"/>
              <a:ext cx="1440000" cy="1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74" name="椭圆 59">
              <a:extLst>
                <a:ext uri="{FF2B5EF4-FFF2-40B4-BE49-F238E27FC236}">
                  <a16:creationId xmlns:a16="http://schemas.microsoft.com/office/drawing/2014/main" id="{614EAE92-5C16-4051-9D29-3BCA9E7392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7525" y="0"/>
              <a:ext cx="956128" cy="956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75" name="Freeform 110">
              <a:extLst>
                <a:ext uri="{FF2B5EF4-FFF2-40B4-BE49-F238E27FC236}">
                  <a16:creationId xmlns:a16="http://schemas.microsoft.com/office/drawing/2014/main" id="{78B53B33-89FF-4069-8EF0-9A59EFF3244A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1697776" y="264298"/>
              <a:ext cx="447158" cy="396000"/>
            </a:xfrm>
            <a:custGeom>
              <a:avLst/>
              <a:gdLst>
                <a:gd name="T0" fmla="*/ 2147483646 w 100"/>
                <a:gd name="T1" fmla="*/ 2147483646 h 88"/>
                <a:gd name="T2" fmla="*/ 2147483646 w 100"/>
                <a:gd name="T3" fmla="*/ 2147483646 h 88"/>
                <a:gd name="T4" fmla="*/ 2147483646 w 100"/>
                <a:gd name="T5" fmla="*/ 2147483646 h 88"/>
                <a:gd name="T6" fmla="*/ 2147483646 w 100"/>
                <a:gd name="T7" fmla="*/ 2147483646 h 88"/>
                <a:gd name="T8" fmla="*/ 2147483646 w 100"/>
                <a:gd name="T9" fmla="*/ 2147483646 h 88"/>
                <a:gd name="T10" fmla="*/ 2147483646 w 100"/>
                <a:gd name="T11" fmla="*/ 2147483646 h 88"/>
                <a:gd name="T12" fmla="*/ 2147483646 w 100"/>
                <a:gd name="T13" fmla="*/ 2147483646 h 88"/>
                <a:gd name="T14" fmla="*/ 2147483646 w 100"/>
                <a:gd name="T15" fmla="*/ 2147483646 h 88"/>
                <a:gd name="T16" fmla="*/ 2147483646 w 100"/>
                <a:gd name="T17" fmla="*/ 2147483646 h 88"/>
                <a:gd name="T18" fmla="*/ 0 w 100"/>
                <a:gd name="T19" fmla="*/ 2147483646 h 88"/>
                <a:gd name="T20" fmla="*/ 2147483646 w 100"/>
                <a:gd name="T21" fmla="*/ 2147483646 h 88"/>
                <a:gd name="T22" fmla="*/ 2147483646 w 100"/>
                <a:gd name="T23" fmla="*/ 2147483646 h 88"/>
                <a:gd name="T24" fmla="*/ 2147483646 w 100"/>
                <a:gd name="T25" fmla="*/ 2147483646 h 88"/>
                <a:gd name="T26" fmla="*/ 2147483646 w 100"/>
                <a:gd name="T27" fmla="*/ 2147483646 h 88"/>
                <a:gd name="T28" fmla="*/ 2147483646 w 100"/>
                <a:gd name="T29" fmla="*/ 2147483646 h 88"/>
                <a:gd name="T30" fmla="*/ 2147483646 w 100"/>
                <a:gd name="T31" fmla="*/ 2147483646 h 88"/>
                <a:gd name="T32" fmla="*/ 2147483646 w 100"/>
                <a:gd name="T33" fmla="*/ 2147483646 h 88"/>
                <a:gd name="T34" fmla="*/ 2147483646 w 100"/>
                <a:gd name="T35" fmla="*/ 2147483646 h 88"/>
                <a:gd name="T36" fmla="*/ 2147483646 w 100"/>
                <a:gd name="T37" fmla="*/ 2147483646 h 88"/>
                <a:gd name="T38" fmla="*/ 2147483646 w 100"/>
                <a:gd name="T39" fmla="*/ 2147483646 h 88"/>
                <a:gd name="T40" fmla="*/ 2147483646 w 100"/>
                <a:gd name="T41" fmla="*/ 2147483646 h 88"/>
                <a:gd name="T42" fmla="*/ 2147483646 w 100"/>
                <a:gd name="T43" fmla="*/ 2147483646 h 88"/>
                <a:gd name="T44" fmla="*/ 2147483646 w 100"/>
                <a:gd name="T45" fmla="*/ 2147483646 h 88"/>
                <a:gd name="T46" fmla="*/ 2147483646 w 100"/>
                <a:gd name="T47" fmla="*/ 2147483646 h 88"/>
                <a:gd name="T48" fmla="*/ 2147483646 w 100"/>
                <a:gd name="T49" fmla="*/ 2147483646 h 88"/>
                <a:gd name="T50" fmla="*/ 2147483646 w 100"/>
                <a:gd name="T51" fmla="*/ 2147483646 h 88"/>
                <a:gd name="T52" fmla="*/ 2147483646 w 100"/>
                <a:gd name="T53" fmla="*/ 2147483646 h 88"/>
                <a:gd name="T54" fmla="*/ 2147483646 w 100"/>
                <a:gd name="T55" fmla="*/ 2147483646 h 88"/>
                <a:gd name="T56" fmla="*/ 2147483646 w 100"/>
                <a:gd name="T57" fmla="*/ 2147483646 h 88"/>
                <a:gd name="T58" fmla="*/ 2147483646 w 100"/>
                <a:gd name="T59" fmla="*/ 2147483646 h 88"/>
                <a:gd name="T60" fmla="*/ 2147483646 w 100"/>
                <a:gd name="T61" fmla="*/ 2147483646 h 88"/>
                <a:gd name="T62" fmla="*/ 2147483646 w 100"/>
                <a:gd name="T63" fmla="*/ 2147483646 h 88"/>
                <a:gd name="T64" fmla="*/ 2147483646 w 100"/>
                <a:gd name="T65" fmla="*/ 2147483646 h 88"/>
                <a:gd name="T66" fmla="*/ 2147483646 w 100"/>
                <a:gd name="T67" fmla="*/ 2147483646 h 88"/>
                <a:gd name="T68" fmla="*/ 2147483646 w 100"/>
                <a:gd name="T69" fmla="*/ 2147483646 h 88"/>
                <a:gd name="T70" fmla="*/ 2147483646 w 100"/>
                <a:gd name="T71" fmla="*/ 2147483646 h 88"/>
                <a:gd name="T72" fmla="*/ 2147483646 w 100"/>
                <a:gd name="T73" fmla="*/ 2147483646 h 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0"/>
                <a:gd name="T112" fmla="*/ 0 h 88"/>
                <a:gd name="T113" fmla="*/ 100 w 100"/>
                <a:gd name="T114" fmla="*/ 88 h 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176" name="Group 24">
            <a:extLst>
              <a:ext uri="{FF2B5EF4-FFF2-40B4-BE49-F238E27FC236}">
                <a16:creationId xmlns:a16="http://schemas.microsoft.com/office/drawing/2014/main" id="{D7CFEBF7-72F2-437D-BC0C-A3D9ED41AFBC}"/>
              </a:ext>
            </a:extLst>
          </p:cNvPr>
          <p:cNvGrpSpPr>
            <a:grpSpLocks/>
          </p:cNvGrpSpPr>
          <p:nvPr/>
        </p:nvGrpSpPr>
        <p:grpSpPr bwMode="auto">
          <a:xfrm>
            <a:off x="5053013" y="2596242"/>
            <a:ext cx="3363912" cy="955675"/>
            <a:chOff x="0" y="0"/>
            <a:chExt cx="3364602" cy="956128"/>
          </a:xfrm>
        </p:grpSpPr>
        <p:cxnSp>
          <p:nvCxnSpPr>
            <p:cNvPr id="177" name="直接连接符 62">
              <a:extLst>
                <a:ext uri="{FF2B5EF4-FFF2-40B4-BE49-F238E27FC236}">
                  <a16:creationId xmlns:a16="http://schemas.microsoft.com/office/drawing/2014/main" id="{92FBEFEE-BF62-4F4A-80EE-3FDB25C5274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0" y="495111"/>
              <a:ext cx="2408474" cy="1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8" name="椭圆 63">
              <a:extLst>
                <a:ext uri="{FF2B5EF4-FFF2-40B4-BE49-F238E27FC236}">
                  <a16:creationId xmlns:a16="http://schemas.microsoft.com/office/drawing/2014/main" id="{C80F9B51-9658-4993-8A72-73B26B6879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8474" y="0"/>
              <a:ext cx="956128" cy="956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79" name="Freeform 168">
              <a:extLst>
                <a:ext uri="{FF2B5EF4-FFF2-40B4-BE49-F238E27FC236}">
                  <a16:creationId xmlns:a16="http://schemas.microsoft.com/office/drawing/2014/main" id="{2614E1FC-DEC4-4ECA-9037-171C7C1BF362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2655366" y="280064"/>
              <a:ext cx="462345" cy="396000"/>
            </a:xfrm>
            <a:custGeom>
              <a:avLst/>
              <a:gdLst>
                <a:gd name="T0" fmla="*/ 2147483646 w 94"/>
                <a:gd name="T1" fmla="*/ 2147483646 h 81"/>
                <a:gd name="T2" fmla="*/ 2147483646 w 94"/>
                <a:gd name="T3" fmla="*/ 2147483646 h 81"/>
                <a:gd name="T4" fmla="*/ 2147483646 w 94"/>
                <a:gd name="T5" fmla="*/ 2147483646 h 81"/>
                <a:gd name="T6" fmla="*/ 2147483646 w 94"/>
                <a:gd name="T7" fmla="*/ 0 h 81"/>
                <a:gd name="T8" fmla="*/ 2147483646 w 94"/>
                <a:gd name="T9" fmla="*/ 2147483646 h 81"/>
                <a:gd name="T10" fmla="*/ 2147483646 w 94"/>
                <a:gd name="T11" fmla="*/ 2147483646 h 81"/>
                <a:gd name="T12" fmla="*/ 2147483646 w 94"/>
                <a:gd name="T13" fmla="*/ 2147483646 h 81"/>
                <a:gd name="T14" fmla="*/ 2147483646 w 94"/>
                <a:gd name="T15" fmla="*/ 2147483646 h 81"/>
                <a:gd name="T16" fmla="*/ 2147483646 w 94"/>
                <a:gd name="T17" fmla="*/ 2147483646 h 81"/>
                <a:gd name="T18" fmla="*/ 2147483646 w 94"/>
                <a:gd name="T19" fmla="*/ 2147483646 h 81"/>
                <a:gd name="T20" fmla="*/ 2147483646 w 94"/>
                <a:gd name="T21" fmla="*/ 2147483646 h 81"/>
                <a:gd name="T22" fmla="*/ 2147483646 w 94"/>
                <a:gd name="T23" fmla="*/ 2147483646 h 81"/>
                <a:gd name="T24" fmla="*/ 2147483646 w 94"/>
                <a:gd name="T25" fmla="*/ 2147483646 h 81"/>
                <a:gd name="T26" fmla="*/ 2147483646 w 94"/>
                <a:gd name="T27" fmla="*/ 2147483646 h 81"/>
                <a:gd name="T28" fmla="*/ 2147483646 w 94"/>
                <a:gd name="T29" fmla="*/ 2147483646 h 81"/>
                <a:gd name="T30" fmla="*/ 2147483646 w 94"/>
                <a:gd name="T31" fmla="*/ 2147483646 h 81"/>
                <a:gd name="T32" fmla="*/ 2147483646 w 94"/>
                <a:gd name="T33" fmla="*/ 2147483646 h 81"/>
                <a:gd name="T34" fmla="*/ 2147483646 w 94"/>
                <a:gd name="T35" fmla="*/ 2147483646 h 81"/>
                <a:gd name="T36" fmla="*/ 2147483646 w 94"/>
                <a:gd name="T37" fmla="*/ 2147483646 h 81"/>
                <a:gd name="T38" fmla="*/ 2147483646 w 94"/>
                <a:gd name="T39" fmla="*/ 2147483646 h 81"/>
                <a:gd name="T40" fmla="*/ 2147483646 w 94"/>
                <a:gd name="T41" fmla="*/ 2147483646 h 81"/>
                <a:gd name="T42" fmla="*/ 2147483646 w 94"/>
                <a:gd name="T43" fmla="*/ 2147483646 h 81"/>
                <a:gd name="T44" fmla="*/ 2147483646 w 94"/>
                <a:gd name="T45" fmla="*/ 0 h 81"/>
                <a:gd name="T46" fmla="*/ 2147483646 w 94"/>
                <a:gd name="T47" fmla="*/ 0 h 81"/>
                <a:gd name="T48" fmla="*/ 2147483646 w 94"/>
                <a:gd name="T49" fmla="*/ 2147483646 h 81"/>
                <a:gd name="T50" fmla="*/ 2147483646 w 94"/>
                <a:gd name="T51" fmla="*/ 2147483646 h 81"/>
                <a:gd name="T52" fmla="*/ 2147483646 w 94"/>
                <a:gd name="T53" fmla="*/ 2147483646 h 81"/>
                <a:gd name="T54" fmla="*/ 2147483646 w 94"/>
                <a:gd name="T55" fmla="*/ 2147483646 h 81"/>
                <a:gd name="T56" fmla="*/ 2147483646 w 94"/>
                <a:gd name="T57" fmla="*/ 2147483646 h 81"/>
                <a:gd name="T58" fmla="*/ 2147483646 w 94"/>
                <a:gd name="T59" fmla="*/ 2147483646 h 81"/>
                <a:gd name="T60" fmla="*/ 2147483646 w 94"/>
                <a:gd name="T61" fmla="*/ 2147483646 h 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4"/>
                <a:gd name="T94" fmla="*/ 0 h 81"/>
                <a:gd name="T95" fmla="*/ 94 w 94"/>
                <a:gd name="T96" fmla="*/ 81 h 8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180" name="Group 28">
            <a:extLst>
              <a:ext uri="{FF2B5EF4-FFF2-40B4-BE49-F238E27FC236}">
                <a16:creationId xmlns:a16="http://schemas.microsoft.com/office/drawing/2014/main" id="{85DF37DF-9EE7-4B5A-8A0C-3B5D0027CE60}"/>
              </a:ext>
            </a:extLst>
          </p:cNvPr>
          <p:cNvGrpSpPr>
            <a:grpSpLocks/>
          </p:cNvGrpSpPr>
          <p:nvPr/>
        </p:nvGrpSpPr>
        <p:grpSpPr bwMode="auto">
          <a:xfrm>
            <a:off x="5065713" y="3863067"/>
            <a:ext cx="3351212" cy="955675"/>
            <a:chOff x="0" y="0"/>
            <a:chExt cx="3351721" cy="956128"/>
          </a:xfrm>
        </p:grpSpPr>
        <p:sp>
          <p:nvSpPr>
            <p:cNvPr id="181" name="直接连接符 66">
              <a:extLst>
                <a:ext uri="{FF2B5EF4-FFF2-40B4-BE49-F238E27FC236}">
                  <a16:creationId xmlns:a16="http://schemas.microsoft.com/office/drawing/2014/main" id="{2D97DA41-1825-4F4C-9106-A77CD7F6E5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494105"/>
              <a:ext cx="2372336" cy="1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82" name="椭圆 67">
              <a:extLst>
                <a:ext uri="{FF2B5EF4-FFF2-40B4-BE49-F238E27FC236}">
                  <a16:creationId xmlns:a16="http://schemas.microsoft.com/office/drawing/2014/main" id="{A80E0293-7A58-4178-8B16-1C92C298B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5593" y="0"/>
              <a:ext cx="956128" cy="956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83" name="Freeform 203">
              <a:extLst>
                <a:ext uri="{FF2B5EF4-FFF2-40B4-BE49-F238E27FC236}">
                  <a16:creationId xmlns:a16="http://schemas.microsoft.com/office/drawing/2014/main" id="{E001D149-A456-4A5D-AD60-22270D8807A9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2682897" y="264298"/>
              <a:ext cx="413052" cy="396000"/>
            </a:xfrm>
            <a:custGeom>
              <a:avLst/>
              <a:gdLst>
                <a:gd name="T0" fmla="*/ 2147483646 w 218"/>
                <a:gd name="T1" fmla="*/ 2147483646 h 209"/>
                <a:gd name="T2" fmla="*/ 2147483646 w 218"/>
                <a:gd name="T3" fmla="*/ 2147483646 h 209"/>
                <a:gd name="T4" fmla="*/ 2147483646 w 218"/>
                <a:gd name="T5" fmla="*/ 2147483646 h 209"/>
                <a:gd name="T6" fmla="*/ 2147483646 w 218"/>
                <a:gd name="T7" fmla="*/ 2147483646 h 209"/>
                <a:gd name="T8" fmla="*/ 2147483646 w 218"/>
                <a:gd name="T9" fmla="*/ 2147483646 h 209"/>
                <a:gd name="T10" fmla="*/ 2147483646 w 218"/>
                <a:gd name="T11" fmla="*/ 2147483646 h 209"/>
                <a:gd name="T12" fmla="*/ 2147483646 w 218"/>
                <a:gd name="T13" fmla="*/ 2147483646 h 209"/>
                <a:gd name="T14" fmla="*/ 2147483646 w 218"/>
                <a:gd name="T15" fmla="*/ 2147483646 h 209"/>
                <a:gd name="T16" fmla="*/ 2147483646 w 218"/>
                <a:gd name="T17" fmla="*/ 2147483646 h 209"/>
                <a:gd name="T18" fmla="*/ 2147483646 w 218"/>
                <a:gd name="T19" fmla="*/ 2147483646 h 209"/>
                <a:gd name="T20" fmla="*/ 2147483646 w 218"/>
                <a:gd name="T21" fmla="*/ 2147483646 h 209"/>
                <a:gd name="T22" fmla="*/ 2147483646 w 218"/>
                <a:gd name="T23" fmla="*/ 2147483646 h 209"/>
                <a:gd name="T24" fmla="*/ 2147483646 w 218"/>
                <a:gd name="T25" fmla="*/ 2147483646 h 209"/>
                <a:gd name="T26" fmla="*/ 2147483646 w 218"/>
                <a:gd name="T27" fmla="*/ 2147483646 h 209"/>
                <a:gd name="T28" fmla="*/ 2147483646 w 218"/>
                <a:gd name="T29" fmla="*/ 2147483646 h 209"/>
                <a:gd name="T30" fmla="*/ 2147483646 w 218"/>
                <a:gd name="T31" fmla="*/ 2147483646 h 209"/>
                <a:gd name="T32" fmla="*/ 2147483646 w 218"/>
                <a:gd name="T33" fmla="*/ 2147483646 h 209"/>
                <a:gd name="T34" fmla="*/ 2147483646 w 218"/>
                <a:gd name="T35" fmla="*/ 2147483646 h 209"/>
                <a:gd name="T36" fmla="*/ 2147483646 w 218"/>
                <a:gd name="T37" fmla="*/ 2147483646 h 209"/>
                <a:gd name="T38" fmla="*/ 2147483646 w 218"/>
                <a:gd name="T39" fmla="*/ 2147483646 h 209"/>
                <a:gd name="T40" fmla="*/ 2147483646 w 218"/>
                <a:gd name="T41" fmla="*/ 2147483646 h 209"/>
                <a:gd name="T42" fmla="*/ 2147483646 w 218"/>
                <a:gd name="T43" fmla="*/ 2147483646 h 209"/>
                <a:gd name="T44" fmla="*/ 2147483646 w 218"/>
                <a:gd name="T45" fmla="*/ 2147483646 h 209"/>
                <a:gd name="T46" fmla="*/ 2147483646 w 218"/>
                <a:gd name="T47" fmla="*/ 2147483646 h 209"/>
                <a:gd name="T48" fmla="*/ 2147483646 w 218"/>
                <a:gd name="T49" fmla="*/ 2147483646 h 209"/>
                <a:gd name="T50" fmla="*/ 2147483646 w 218"/>
                <a:gd name="T51" fmla="*/ 2147483646 h 209"/>
                <a:gd name="T52" fmla="*/ 2147483646 w 218"/>
                <a:gd name="T53" fmla="*/ 2147483646 h 209"/>
                <a:gd name="T54" fmla="*/ 2147483646 w 218"/>
                <a:gd name="T55" fmla="*/ 2147483646 h 209"/>
                <a:gd name="T56" fmla="*/ 2147483646 w 218"/>
                <a:gd name="T57" fmla="*/ 2147483646 h 209"/>
                <a:gd name="T58" fmla="*/ 0 w 218"/>
                <a:gd name="T59" fmla="*/ 2147483646 h 209"/>
                <a:gd name="T60" fmla="*/ 2147483646 w 218"/>
                <a:gd name="T61" fmla="*/ 2147483646 h 209"/>
                <a:gd name="T62" fmla="*/ 2147483646 w 218"/>
                <a:gd name="T63" fmla="*/ 2147483646 h 209"/>
                <a:gd name="T64" fmla="*/ 2147483646 w 218"/>
                <a:gd name="T65" fmla="*/ 2147483646 h 209"/>
                <a:gd name="T66" fmla="*/ 2147483646 w 218"/>
                <a:gd name="T67" fmla="*/ 2147483646 h 209"/>
                <a:gd name="T68" fmla="*/ 2147483646 w 218"/>
                <a:gd name="T69" fmla="*/ 2147483646 h 209"/>
                <a:gd name="T70" fmla="*/ 2147483646 w 218"/>
                <a:gd name="T71" fmla="*/ 2147483646 h 209"/>
                <a:gd name="T72" fmla="*/ 2147483646 w 218"/>
                <a:gd name="T73" fmla="*/ 0 h 209"/>
                <a:gd name="T74" fmla="*/ 2147483646 w 218"/>
                <a:gd name="T75" fmla="*/ 2147483646 h 209"/>
                <a:gd name="T76" fmla="*/ 2147483646 w 218"/>
                <a:gd name="T77" fmla="*/ 2147483646 h 209"/>
                <a:gd name="T78" fmla="*/ 2147483646 w 218"/>
                <a:gd name="T79" fmla="*/ 2147483646 h 209"/>
                <a:gd name="T80" fmla="*/ 2147483646 w 218"/>
                <a:gd name="T81" fmla="*/ 2147483646 h 209"/>
                <a:gd name="T82" fmla="*/ 2147483646 w 218"/>
                <a:gd name="T83" fmla="*/ 2147483646 h 209"/>
                <a:gd name="T84" fmla="*/ 2147483646 w 218"/>
                <a:gd name="T85" fmla="*/ 2147483646 h 209"/>
                <a:gd name="T86" fmla="*/ 2147483646 w 218"/>
                <a:gd name="T87" fmla="*/ 2147483646 h 209"/>
                <a:gd name="T88" fmla="*/ 2147483646 w 218"/>
                <a:gd name="T89" fmla="*/ 2147483646 h 209"/>
                <a:gd name="T90" fmla="*/ 2147483646 w 218"/>
                <a:gd name="T91" fmla="*/ 2147483646 h 20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18"/>
                <a:gd name="T139" fmla="*/ 0 h 209"/>
                <a:gd name="T140" fmla="*/ 218 w 218"/>
                <a:gd name="T141" fmla="*/ 209 h 20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192" name="Group 40">
            <a:extLst>
              <a:ext uri="{FF2B5EF4-FFF2-40B4-BE49-F238E27FC236}">
                <a16:creationId xmlns:a16="http://schemas.microsoft.com/office/drawing/2014/main" id="{55187167-36EF-4722-9875-12E7559F8D53}"/>
              </a:ext>
            </a:extLst>
          </p:cNvPr>
          <p:cNvGrpSpPr>
            <a:grpSpLocks/>
          </p:cNvGrpSpPr>
          <p:nvPr/>
        </p:nvGrpSpPr>
        <p:grpSpPr bwMode="auto">
          <a:xfrm>
            <a:off x="1338263" y="2131105"/>
            <a:ext cx="3160712" cy="3160712"/>
            <a:chOff x="0" y="0"/>
            <a:chExt cx="3176815" cy="3176815"/>
          </a:xfrm>
        </p:grpSpPr>
        <p:sp>
          <p:nvSpPr>
            <p:cNvPr id="193" name="椭圆 80">
              <a:extLst>
                <a:ext uri="{FF2B5EF4-FFF2-40B4-BE49-F238E27FC236}">
                  <a16:creationId xmlns:a16="http://schemas.microsoft.com/office/drawing/2014/main" id="{D2955568-219D-484D-B682-4EEF4EBD2B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176815" cy="3176815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94" name="image">
              <a:extLst>
                <a:ext uri="{FF2B5EF4-FFF2-40B4-BE49-F238E27FC236}">
                  <a16:creationId xmlns:a16="http://schemas.microsoft.com/office/drawing/2014/main" id="{9E24D614-AC5B-4D9D-ACEE-A9CFB7DFF0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115" y="178115"/>
              <a:ext cx="2820586" cy="2820584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-24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474AB42-CBFD-46A0-AF67-C725B724BBB8}"/>
              </a:ext>
            </a:extLst>
          </p:cNvPr>
          <p:cNvGrpSpPr/>
          <p:nvPr/>
        </p:nvGrpSpPr>
        <p:grpSpPr>
          <a:xfrm>
            <a:off x="6504128" y="1273928"/>
            <a:ext cx="4827447" cy="1100513"/>
            <a:chOff x="8949023" y="5161022"/>
            <a:chExt cx="4827447" cy="1100513"/>
          </a:xfrm>
        </p:grpSpPr>
        <p:sp>
          <p:nvSpPr>
            <p:cNvPr id="46" name="item_title1">
              <a:extLst>
                <a:ext uri="{FF2B5EF4-FFF2-40B4-BE49-F238E27FC236}">
                  <a16:creationId xmlns:a16="http://schemas.microsoft.com/office/drawing/2014/main" id="{9EC5C4FA-2804-41AB-9CE7-0219BD6BAE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4827447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47" name="item_content1">
              <a:extLst>
                <a:ext uri="{FF2B5EF4-FFF2-40B4-BE49-F238E27FC236}">
                  <a16:creationId xmlns:a16="http://schemas.microsoft.com/office/drawing/2014/main" id="{A281A388-ADBB-4D16-B48B-3E9502F152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852404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5C5CD8E-8D7F-4375-BF44-F87A8A0C75C0}"/>
              </a:ext>
            </a:extLst>
          </p:cNvPr>
          <p:cNvGrpSpPr/>
          <p:nvPr/>
        </p:nvGrpSpPr>
        <p:grpSpPr>
          <a:xfrm>
            <a:off x="8340784" y="2444676"/>
            <a:ext cx="3463925" cy="1100513"/>
            <a:chOff x="8949023" y="5161022"/>
            <a:chExt cx="3463925" cy="1100513"/>
          </a:xfrm>
        </p:grpSpPr>
        <p:sp>
          <p:nvSpPr>
            <p:cNvPr id="49" name="item_title2">
              <a:extLst>
                <a:ext uri="{FF2B5EF4-FFF2-40B4-BE49-F238E27FC236}">
                  <a16:creationId xmlns:a16="http://schemas.microsoft.com/office/drawing/2014/main" id="{2F8D6DD3-A69E-4B07-AF91-F668C3ADEB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346392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50" name="item_content2">
              <a:extLst>
                <a:ext uri="{FF2B5EF4-FFF2-40B4-BE49-F238E27FC236}">
                  <a16:creationId xmlns:a16="http://schemas.microsoft.com/office/drawing/2014/main" id="{4BE0A814-EEF5-4004-98C5-1FAF235B75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322922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E320BDF-0E6C-477F-ABFC-53278E47812F}"/>
              </a:ext>
            </a:extLst>
          </p:cNvPr>
          <p:cNvGrpSpPr/>
          <p:nvPr/>
        </p:nvGrpSpPr>
        <p:grpSpPr>
          <a:xfrm>
            <a:off x="8340784" y="3863067"/>
            <a:ext cx="3463925" cy="1100513"/>
            <a:chOff x="8949023" y="5161022"/>
            <a:chExt cx="3463925" cy="1100513"/>
          </a:xfrm>
        </p:grpSpPr>
        <p:sp>
          <p:nvSpPr>
            <p:cNvPr id="52" name="item_title3">
              <a:extLst>
                <a:ext uri="{FF2B5EF4-FFF2-40B4-BE49-F238E27FC236}">
                  <a16:creationId xmlns:a16="http://schemas.microsoft.com/office/drawing/2014/main" id="{F35999E0-36C2-4511-9C9D-2DDF359843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346392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53" name="item_content3">
              <a:extLst>
                <a:ext uri="{FF2B5EF4-FFF2-40B4-BE49-F238E27FC236}">
                  <a16:creationId xmlns:a16="http://schemas.microsoft.com/office/drawing/2014/main" id="{BB5A6474-3833-42CE-9B5C-2CD5975C46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322922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65CDF31D-DCFF-4A1C-8486-DB96DAB50B46}"/>
              </a:ext>
            </a:extLst>
          </p:cNvPr>
          <p:cNvGrpSpPr/>
          <p:nvPr/>
        </p:nvGrpSpPr>
        <p:grpSpPr>
          <a:xfrm>
            <a:off x="6591300" y="5008137"/>
            <a:ext cx="4572000" cy="1100513"/>
            <a:chOff x="8949023" y="5161022"/>
            <a:chExt cx="4572000" cy="1100513"/>
          </a:xfrm>
        </p:grpSpPr>
        <p:sp>
          <p:nvSpPr>
            <p:cNvPr id="59" name="item_title4">
              <a:extLst>
                <a:ext uri="{FF2B5EF4-FFF2-40B4-BE49-F238E27FC236}">
                  <a16:creationId xmlns:a16="http://schemas.microsoft.com/office/drawing/2014/main" id="{4805D478-2CE7-4478-BFDE-4B3D87F3E2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4572000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60" name="item_content4">
              <a:extLst>
                <a:ext uri="{FF2B5EF4-FFF2-40B4-BE49-F238E27FC236}">
                  <a16:creationId xmlns:a16="http://schemas.microsoft.com/office/drawing/2014/main" id="{74AA3BC3-F731-40B5-8F67-019A07BF13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852404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7954A29-845A-43DF-B8FB-CC4E9D6ABF36}"/>
              </a:ext>
            </a:extLst>
          </p:cNvPr>
          <p:cNvGrpSpPr/>
          <p:nvPr/>
        </p:nvGrpSpPr>
        <p:grpSpPr>
          <a:xfrm>
            <a:off x="385011" y="504250"/>
            <a:ext cx="11133888" cy="584775"/>
            <a:chOff x="385011" y="504250"/>
            <a:chExt cx="11133888" cy="584775"/>
          </a:xfrm>
        </p:grpSpPr>
        <p:sp>
          <p:nvSpPr>
            <p:cNvPr id="55" name="title">
              <a:extLst>
                <a:ext uri="{FF2B5EF4-FFF2-40B4-BE49-F238E27FC236}">
                  <a16:creationId xmlns:a16="http://schemas.microsoft.com/office/drawing/2014/main" id="{D8807010-9CFE-47E8-8645-141149832366}"/>
                </a:ext>
              </a:extLst>
            </p:cNvPr>
            <p:cNvSpPr txBox="1"/>
            <p:nvPr/>
          </p:nvSpPr>
          <p:spPr>
            <a:xfrm>
              <a:off x="1094286" y="504250"/>
              <a:ext cx="104246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点击添加标题</a:t>
              </a: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189CACEE-0E67-41F7-9DBB-64DFD286B834}"/>
                </a:ext>
              </a:extLst>
            </p:cNvPr>
            <p:cNvSpPr/>
            <p:nvPr/>
          </p:nvSpPr>
          <p:spPr>
            <a:xfrm>
              <a:off x="385011" y="504250"/>
              <a:ext cx="584775" cy="5847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7168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347">
        <p:random/>
      </p:transition>
    </mc:Choice>
    <mc:Fallback xmlns="">
      <p:transition spd="slow" advTm="10347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4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3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7" dur="4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4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4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4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50"/>
                            </p:stCondLst>
                            <p:childTnLst>
                              <p:par>
                                <p:cTn id="4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2" grpId="0" bldLvl="0" animBg="1" autoUpdateAnimBg="0"/>
      <p:bldP spid="163" grpId="0" bldLvl="0" animBg="1" autoUpdateAnimBg="0"/>
      <p:bldP spid="164" grpId="0" bldLvl="0" animBg="1" autoUpdateAnimBg="0"/>
      <p:bldP spid="165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DAA215B2-0FE7-49CA-8CB3-7EEDC3C45F74}"/>
              </a:ext>
            </a:extLst>
          </p:cNvPr>
          <p:cNvGrpSpPr/>
          <p:nvPr/>
        </p:nvGrpSpPr>
        <p:grpSpPr>
          <a:xfrm>
            <a:off x="912001" y="2159135"/>
            <a:ext cx="8020027" cy="1868476"/>
            <a:chOff x="2919" y="3791"/>
            <a:chExt cx="13487" cy="3142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CD841011-8780-4A01-A0F0-4666E6DF1267}"/>
                </a:ext>
              </a:extLst>
            </p:cNvPr>
            <p:cNvSpPr/>
            <p:nvPr/>
          </p:nvSpPr>
          <p:spPr>
            <a:xfrm>
              <a:off x="15468" y="6587"/>
              <a:ext cx="938" cy="339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404040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1F14FB8C-5298-41DE-8761-1F34C21EF033}"/>
                </a:ext>
              </a:extLst>
            </p:cNvPr>
            <p:cNvSpPr/>
            <p:nvPr/>
          </p:nvSpPr>
          <p:spPr>
            <a:xfrm>
              <a:off x="10769" y="5587"/>
              <a:ext cx="795" cy="287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404040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BC74C101-A5E3-4DAD-936B-1E7121A75B6E}"/>
                </a:ext>
              </a:extLst>
            </p:cNvPr>
            <p:cNvSpPr/>
            <p:nvPr/>
          </p:nvSpPr>
          <p:spPr>
            <a:xfrm>
              <a:off x="6586" y="6663"/>
              <a:ext cx="748" cy="27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404040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F1C4023B-E6A6-41E1-A9FC-F1CB48CCBAAC}"/>
                </a:ext>
              </a:extLst>
            </p:cNvPr>
            <p:cNvSpPr/>
            <p:nvPr/>
          </p:nvSpPr>
          <p:spPr>
            <a:xfrm>
              <a:off x="2919" y="5751"/>
              <a:ext cx="667" cy="241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404040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9ABD96F5-5DE0-4E37-B241-D0DEA1DF67CB}"/>
                </a:ext>
              </a:extLst>
            </p:cNvPr>
            <p:cNvCxnSpPr/>
            <p:nvPr/>
          </p:nvCxnSpPr>
          <p:spPr>
            <a:xfrm>
              <a:off x="3593" y="5932"/>
              <a:ext cx="2991" cy="84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50FB838A-1F82-4840-AABC-B0F6E05D8DD7}"/>
                </a:ext>
              </a:extLst>
            </p:cNvPr>
            <p:cNvCxnSpPr>
              <a:stCxn id="43" idx="6"/>
              <a:endCxn id="42" idx="2"/>
            </p:cNvCxnSpPr>
            <p:nvPr/>
          </p:nvCxnSpPr>
          <p:spPr>
            <a:xfrm>
              <a:off x="11564" y="5731"/>
              <a:ext cx="3904" cy="1026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F40511FB-9299-4D94-96DB-EEC39BEEB78C}"/>
                </a:ext>
              </a:extLst>
            </p:cNvPr>
            <p:cNvCxnSpPr>
              <a:stCxn id="43" idx="2"/>
              <a:endCxn id="44" idx="6"/>
            </p:cNvCxnSpPr>
            <p:nvPr/>
          </p:nvCxnSpPr>
          <p:spPr>
            <a:xfrm flipH="1">
              <a:off x="7334" y="5731"/>
              <a:ext cx="3435" cy="1067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Freeform 387">
              <a:extLst>
                <a:ext uri="{FF2B5EF4-FFF2-40B4-BE49-F238E27FC236}">
                  <a16:creationId xmlns:a16="http://schemas.microsoft.com/office/drawing/2014/main" id="{FBD70227-5FF2-4F1A-A4F6-18740AE815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27" y="3791"/>
              <a:ext cx="678" cy="796"/>
            </a:xfrm>
            <a:custGeom>
              <a:avLst/>
              <a:gdLst/>
              <a:ahLst/>
              <a:cxnLst>
                <a:cxn ang="0">
                  <a:pos x="88900" y="107950"/>
                </a:cxn>
                <a:cxn ang="0">
                  <a:pos x="44450" y="107950"/>
                </a:cxn>
                <a:cxn ang="0">
                  <a:pos x="31750" y="111125"/>
                </a:cxn>
                <a:cxn ang="0">
                  <a:pos x="12700" y="139700"/>
                </a:cxn>
                <a:cxn ang="0">
                  <a:pos x="12700" y="146050"/>
                </a:cxn>
                <a:cxn ang="0">
                  <a:pos x="120650" y="146050"/>
                </a:cxn>
                <a:cxn ang="0">
                  <a:pos x="120650" y="139700"/>
                </a:cxn>
                <a:cxn ang="0">
                  <a:pos x="104775" y="114300"/>
                </a:cxn>
                <a:cxn ang="0">
                  <a:pos x="101600" y="111125"/>
                </a:cxn>
                <a:cxn ang="0">
                  <a:pos x="95250" y="107950"/>
                </a:cxn>
                <a:cxn ang="0">
                  <a:pos x="88900" y="107950"/>
                </a:cxn>
                <a:cxn ang="0">
                  <a:pos x="92075" y="95250"/>
                </a:cxn>
                <a:cxn ang="0">
                  <a:pos x="92075" y="95250"/>
                </a:cxn>
                <a:cxn ang="0">
                  <a:pos x="98425" y="95250"/>
                </a:cxn>
                <a:cxn ang="0">
                  <a:pos x="104775" y="98425"/>
                </a:cxn>
                <a:cxn ang="0">
                  <a:pos x="133350" y="139700"/>
                </a:cxn>
                <a:cxn ang="0">
                  <a:pos x="133350" y="149225"/>
                </a:cxn>
                <a:cxn ang="0">
                  <a:pos x="127000" y="155575"/>
                </a:cxn>
                <a:cxn ang="0">
                  <a:pos x="127000" y="155575"/>
                </a:cxn>
                <a:cxn ang="0">
                  <a:pos x="6350" y="155575"/>
                </a:cxn>
                <a:cxn ang="0">
                  <a:pos x="0" y="149225"/>
                </a:cxn>
                <a:cxn ang="0">
                  <a:pos x="0" y="149225"/>
                </a:cxn>
                <a:cxn ang="0">
                  <a:pos x="0" y="139700"/>
                </a:cxn>
                <a:cxn ang="0">
                  <a:pos x="25400" y="98425"/>
                </a:cxn>
                <a:cxn ang="0">
                  <a:pos x="38100" y="95250"/>
                </a:cxn>
                <a:cxn ang="0">
                  <a:pos x="12700" y="50800"/>
                </a:cxn>
                <a:cxn ang="0">
                  <a:pos x="66675" y="0"/>
                </a:cxn>
                <a:cxn ang="0">
                  <a:pos x="117475" y="50800"/>
                </a:cxn>
                <a:cxn ang="0">
                  <a:pos x="92075" y="95250"/>
                </a:cxn>
                <a:cxn ang="0">
                  <a:pos x="66675" y="9525"/>
                </a:cxn>
                <a:cxn ang="0">
                  <a:pos x="66675" y="9525"/>
                </a:cxn>
                <a:cxn ang="0">
                  <a:pos x="28575" y="34925"/>
                </a:cxn>
                <a:cxn ang="0">
                  <a:pos x="25400" y="50800"/>
                </a:cxn>
                <a:cxn ang="0">
                  <a:pos x="50800" y="88900"/>
                </a:cxn>
                <a:cxn ang="0">
                  <a:pos x="82550" y="88900"/>
                </a:cxn>
                <a:cxn ang="0">
                  <a:pos x="104775" y="50800"/>
                </a:cxn>
                <a:cxn ang="0">
                  <a:pos x="66675" y="9525"/>
                </a:cxn>
              </a:cxnLst>
              <a:rect l="0" t="0" r="0" b="0"/>
              <a:pathLst>
                <a:path w="42" h="49">
                  <a:moveTo>
                    <a:pt x="28" y="34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12" y="34"/>
                    <a:pt x="11" y="34"/>
                    <a:pt x="10" y="35"/>
                  </a:cubicBezTo>
                  <a:cubicBezTo>
                    <a:pt x="6" y="36"/>
                    <a:pt x="4" y="40"/>
                    <a:pt x="4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1"/>
                    <a:pt x="36" y="37"/>
                    <a:pt x="33" y="36"/>
                  </a:cubicBezTo>
                  <a:cubicBezTo>
                    <a:pt x="33" y="35"/>
                    <a:pt x="32" y="35"/>
                    <a:pt x="32" y="35"/>
                  </a:cubicBezTo>
                  <a:cubicBezTo>
                    <a:pt x="31" y="34"/>
                    <a:pt x="31" y="34"/>
                    <a:pt x="30" y="34"/>
                  </a:cubicBezTo>
                  <a:cubicBezTo>
                    <a:pt x="29" y="34"/>
                    <a:pt x="29" y="34"/>
                    <a:pt x="28" y="34"/>
                  </a:cubicBezTo>
                  <a:close/>
                  <a:moveTo>
                    <a:pt x="29" y="30"/>
                  </a:moveTo>
                  <a:cubicBezTo>
                    <a:pt x="29" y="30"/>
                    <a:pt x="29" y="30"/>
                    <a:pt x="29" y="30"/>
                  </a:cubicBezTo>
                  <a:cubicBezTo>
                    <a:pt x="30" y="30"/>
                    <a:pt x="30" y="30"/>
                    <a:pt x="31" y="30"/>
                  </a:cubicBezTo>
                  <a:cubicBezTo>
                    <a:pt x="32" y="31"/>
                    <a:pt x="32" y="31"/>
                    <a:pt x="33" y="31"/>
                  </a:cubicBezTo>
                  <a:cubicBezTo>
                    <a:pt x="38" y="33"/>
                    <a:pt x="42" y="38"/>
                    <a:pt x="42" y="44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8"/>
                    <a:pt x="41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48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8"/>
                    <a:pt x="3" y="33"/>
                    <a:pt x="8" y="31"/>
                  </a:cubicBezTo>
                  <a:cubicBezTo>
                    <a:pt x="10" y="31"/>
                    <a:pt x="11" y="30"/>
                    <a:pt x="12" y="30"/>
                  </a:cubicBezTo>
                  <a:cubicBezTo>
                    <a:pt x="7" y="27"/>
                    <a:pt x="4" y="22"/>
                    <a:pt x="4" y="16"/>
                  </a:cubicBezTo>
                  <a:cubicBezTo>
                    <a:pt x="4" y="7"/>
                    <a:pt x="12" y="0"/>
                    <a:pt x="21" y="0"/>
                  </a:cubicBezTo>
                  <a:cubicBezTo>
                    <a:pt x="30" y="0"/>
                    <a:pt x="37" y="7"/>
                    <a:pt x="37" y="16"/>
                  </a:cubicBezTo>
                  <a:cubicBezTo>
                    <a:pt x="37" y="22"/>
                    <a:pt x="34" y="27"/>
                    <a:pt x="29" y="30"/>
                  </a:cubicBezTo>
                  <a:close/>
                  <a:moveTo>
                    <a:pt x="21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16" y="3"/>
                    <a:pt x="11" y="6"/>
                    <a:pt x="9" y="11"/>
                  </a:cubicBezTo>
                  <a:cubicBezTo>
                    <a:pt x="9" y="13"/>
                    <a:pt x="8" y="14"/>
                    <a:pt x="8" y="16"/>
                  </a:cubicBezTo>
                  <a:cubicBezTo>
                    <a:pt x="8" y="21"/>
                    <a:pt x="11" y="26"/>
                    <a:pt x="16" y="28"/>
                  </a:cubicBezTo>
                  <a:cubicBezTo>
                    <a:pt x="19" y="29"/>
                    <a:pt x="23" y="29"/>
                    <a:pt x="26" y="28"/>
                  </a:cubicBezTo>
                  <a:cubicBezTo>
                    <a:pt x="30" y="26"/>
                    <a:pt x="33" y="21"/>
                    <a:pt x="33" y="16"/>
                  </a:cubicBezTo>
                  <a:cubicBezTo>
                    <a:pt x="33" y="9"/>
                    <a:pt x="28" y="3"/>
                    <a:pt x="2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19050" tIns="19050" rIns="19050" bIns="19050" anchor="ctr">
              <a:noAutofit/>
            </a:bodyPr>
            <a:lstStyle/>
            <a:p>
              <a:pPr lvl="0" algn="ctr" defTabSz="228600" fontAlgn="base" hangingPunct="0">
                <a:buClrTx/>
                <a:buSzTx/>
                <a:buFontTx/>
                <a:defRPr/>
              </a:pPr>
              <a:endParaRPr lang="en-US" sz="1600" noProof="0">
                <a:ln>
                  <a:noFill/>
                </a:ln>
                <a:solidFill>
                  <a:srgbClr val="40404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sym typeface="+mn-ea"/>
              </a:endParaRPr>
            </a:p>
          </p:txBody>
        </p:sp>
        <p:sp>
          <p:nvSpPr>
            <p:cNvPr id="62" name="Freeform 17">
              <a:extLst>
                <a:ext uri="{FF2B5EF4-FFF2-40B4-BE49-F238E27FC236}">
                  <a16:creationId xmlns:a16="http://schemas.microsoft.com/office/drawing/2014/main" id="{1DB390AC-A810-486B-B0B4-CD17B81354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4" y="5310"/>
              <a:ext cx="746" cy="688"/>
            </a:xfrm>
            <a:custGeom>
              <a:avLst/>
              <a:gdLst>
                <a:gd name="T0" fmla="*/ 1120 w 2069"/>
                <a:gd name="T1" fmla="*/ 0 h 1899"/>
                <a:gd name="T2" fmla="*/ 189 w 2069"/>
                <a:gd name="T3" fmla="*/ 777 h 1899"/>
                <a:gd name="T4" fmla="*/ 0 w 2069"/>
                <a:gd name="T5" fmla="*/ 777 h 1899"/>
                <a:gd name="T6" fmla="*/ 259 w 2069"/>
                <a:gd name="T7" fmla="*/ 1122 h 1899"/>
                <a:gd name="T8" fmla="*/ 517 w 2069"/>
                <a:gd name="T9" fmla="*/ 777 h 1899"/>
                <a:gd name="T10" fmla="*/ 362 w 2069"/>
                <a:gd name="T11" fmla="*/ 777 h 1899"/>
                <a:gd name="T12" fmla="*/ 1120 w 2069"/>
                <a:gd name="T13" fmla="*/ 173 h 1899"/>
                <a:gd name="T14" fmla="*/ 1896 w 2069"/>
                <a:gd name="T15" fmla="*/ 950 h 1899"/>
                <a:gd name="T16" fmla="*/ 1120 w 2069"/>
                <a:gd name="T17" fmla="*/ 1727 h 1899"/>
                <a:gd name="T18" fmla="*/ 477 w 2069"/>
                <a:gd name="T19" fmla="*/ 1381 h 1899"/>
                <a:gd name="T20" fmla="*/ 276 w 2069"/>
                <a:gd name="T21" fmla="*/ 1381 h 1899"/>
                <a:gd name="T22" fmla="*/ 1120 w 2069"/>
                <a:gd name="T23" fmla="*/ 1899 h 1899"/>
                <a:gd name="T24" fmla="*/ 2069 w 2069"/>
                <a:gd name="T25" fmla="*/ 950 h 1899"/>
                <a:gd name="T26" fmla="*/ 1120 w 2069"/>
                <a:gd name="T27" fmla="*/ 0 h 1899"/>
                <a:gd name="T28" fmla="*/ 1080 w 2069"/>
                <a:gd name="T29" fmla="*/ 345 h 1899"/>
                <a:gd name="T30" fmla="*/ 1080 w 2069"/>
                <a:gd name="T31" fmla="*/ 978 h 1899"/>
                <a:gd name="T32" fmla="*/ 1528 w 2069"/>
                <a:gd name="T33" fmla="*/ 1243 h 1899"/>
                <a:gd name="T34" fmla="*/ 1569 w 2069"/>
                <a:gd name="T35" fmla="*/ 1168 h 1899"/>
                <a:gd name="T36" fmla="*/ 1166 w 2069"/>
                <a:gd name="T37" fmla="*/ 926 h 1899"/>
                <a:gd name="T38" fmla="*/ 1166 w 2069"/>
                <a:gd name="T39" fmla="*/ 345 h 1899"/>
                <a:gd name="T40" fmla="*/ 1080 w 2069"/>
                <a:gd name="T41" fmla="*/ 345 h 1899"/>
                <a:gd name="T42" fmla="*/ 1080 w 2069"/>
                <a:gd name="T43" fmla="*/ 345 h 1899"/>
                <a:gd name="T44" fmla="*/ 1080 w 2069"/>
                <a:gd name="T45" fmla="*/ 345 h 1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/>
            <a:lstStyle/>
            <a:p>
              <a:pPr defTabSz="12192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>
                <a:solidFill>
                  <a:srgbClr val="404040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1F6A39B6-F663-4139-8C4C-55C0FE7A1E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19" y="4734"/>
              <a:ext cx="644" cy="726"/>
            </a:xfrm>
            <a:custGeom>
              <a:avLst/>
              <a:gdLst/>
              <a:ahLst/>
              <a:cxnLst>
                <a:cxn ang="0">
                  <a:pos x="79375" y="0"/>
                </a:cxn>
                <a:cxn ang="0">
                  <a:pos x="127000" y="22225"/>
                </a:cxn>
                <a:cxn ang="0">
                  <a:pos x="136525" y="111125"/>
                </a:cxn>
                <a:cxn ang="0">
                  <a:pos x="104775" y="136525"/>
                </a:cxn>
                <a:cxn ang="0">
                  <a:pos x="82550" y="158750"/>
                </a:cxn>
                <a:cxn ang="0">
                  <a:pos x="73025" y="158750"/>
                </a:cxn>
                <a:cxn ang="0">
                  <a:pos x="73025" y="158750"/>
                </a:cxn>
                <a:cxn ang="0">
                  <a:pos x="73025" y="158750"/>
                </a:cxn>
                <a:cxn ang="0">
                  <a:pos x="50800" y="136525"/>
                </a:cxn>
                <a:cxn ang="0">
                  <a:pos x="19050" y="111125"/>
                </a:cxn>
                <a:cxn ang="0">
                  <a:pos x="28575" y="22225"/>
                </a:cxn>
                <a:cxn ang="0">
                  <a:pos x="79375" y="0"/>
                </a:cxn>
                <a:cxn ang="0">
                  <a:pos x="79375" y="34925"/>
                </a:cxn>
                <a:cxn ang="0">
                  <a:pos x="79375" y="34925"/>
                </a:cxn>
                <a:cxn ang="0">
                  <a:pos x="101600" y="44450"/>
                </a:cxn>
                <a:cxn ang="0">
                  <a:pos x="114300" y="69850"/>
                </a:cxn>
                <a:cxn ang="0">
                  <a:pos x="101600" y="95250"/>
                </a:cxn>
                <a:cxn ang="0">
                  <a:pos x="79375" y="104775"/>
                </a:cxn>
                <a:cxn ang="0">
                  <a:pos x="53975" y="95250"/>
                </a:cxn>
                <a:cxn ang="0">
                  <a:pos x="41275" y="69850"/>
                </a:cxn>
                <a:cxn ang="0">
                  <a:pos x="53975" y="44450"/>
                </a:cxn>
                <a:cxn ang="0">
                  <a:pos x="79375" y="34925"/>
                </a:cxn>
                <a:cxn ang="0">
                  <a:pos x="98425" y="50800"/>
                </a:cxn>
                <a:cxn ang="0">
                  <a:pos x="98425" y="50800"/>
                </a:cxn>
                <a:cxn ang="0">
                  <a:pos x="79375" y="41275"/>
                </a:cxn>
                <a:cxn ang="0">
                  <a:pos x="57150" y="50800"/>
                </a:cxn>
                <a:cxn ang="0">
                  <a:pos x="50800" y="69850"/>
                </a:cxn>
                <a:cxn ang="0">
                  <a:pos x="57150" y="88900"/>
                </a:cxn>
                <a:cxn ang="0">
                  <a:pos x="79375" y="98425"/>
                </a:cxn>
                <a:cxn ang="0">
                  <a:pos x="98425" y="88900"/>
                </a:cxn>
                <a:cxn ang="0">
                  <a:pos x="104775" y="69850"/>
                </a:cxn>
                <a:cxn ang="0">
                  <a:pos x="98425" y="50800"/>
                </a:cxn>
                <a:cxn ang="0">
                  <a:pos x="117475" y="28575"/>
                </a:cxn>
                <a:cxn ang="0">
                  <a:pos x="117475" y="28575"/>
                </a:cxn>
                <a:cxn ang="0">
                  <a:pos x="79375" y="12700"/>
                </a:cxn>
                <a:cxn ang="0">
                  <a:pos x="38100" y="28575"/>
                </a:cxn>
                <a:cxn ang="0">
                  <a:pos x="28575" y="104775"/>
                </a:cxn>
                <a:cxn ang="0">
                  <a:pos x="57150" y="123825"/>
                </a:cxn>
                <a:cxn ang="0">
                  <a:pos x="60325" y="127000"/>
                </a:cxn>
                <a:cxn ang="0">
                  <a:pos x="79375" y="146050"/>
                </a:cxn>
                <a:cxn ang="0">
                  <a:pos x="95250" y="127000"/>
                </a:cxn>
                <a:cxn ang="0">
                  <a:pos x="98425" y="123825"/>
                </a:cxn>
                <a:cxn ang="0">
                  <a:pos x="127000" y="104775"/>
                </a:cxn>
                <a:cxn ang="0">
                  <a:pos x="117475" y="28575"/>
                </a:cxn>
              </a:cxnLst>
              <a:rect l="0" t="0" r="0" b="0"/>
              <a:pathLst>
                <a:path w="49" h="51">
                  <a:moveTo>
                    <a:pt x="25" y="0"/>
                  </a:moveTo>
                  <a:cubicBezTo>
                    <a:pt x="31" y="0"/>
                    <a:pt x="36" y="3"/>
                    <a:pt x="40" y="7"/>
                  </a:cubicBezTo>
                  <a:cubicBezTo>
                    <a:pt x="48" y="14"/>
                    <a:pt x="49" y="26"/>
                    <a:pt x="43" y="35"/>
                  </a:cubicBezTo>
                  <a:cubicBezTo>
                    <a:pt x="40" y="38"/>
                    <a:pt x="37" y="41"/>
                    <a:pt x="33" y="43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5" y="51"/>
                    <a:pt x="24" y="51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2" y="41"/>
                    <a:pt x="9" y="38"/>
                    <a:pt x="6" y="35"/>
                  </a:cubicBezTo>
                  <a:cubicBezTo>
                    <a:pt x="0" y="26"/>
                    <a:pt x="1" y="14"/>
                    <a:pt x="9" y="7"/>
                  </a:cubicBezTo>
                  <a:cubicBezTo>
                    <a:pt x="13" y="3"/>
                    <a:pt x="18" y="0"/>
                    <a:pt x="25" y="0"/>
                  </a:cubicBezTo>
                  <a:close/>
                  <a:moveTo>
                    <a:pt x="25" y="11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28" y="11"/>
                    <a:pt x="30" y="12"/>
                    <a:pt x="32" y="14"/>
                  </a:cubicBezTo>
                  <a:cubicBezTo>
                    <a:pt x="34" y="16"/>
                    <a:pt x="36" y="19"/>
                    <a:pt x="36" y="22"/>
                  </a:cubicBezTo>
                  <a:cubicBezTo>
                    <a:pt x="36" y="25"/>
                    <a:pt x="34" y="28"/>
                    <a:pt x="32" y="30"/>
                  </a:cubicBezTo>
                  <a:cubicBezTo>
                    <a:pt x="30" y="32"/>
                    <a:pt x="28" y="33"/>
                    <a:pt x="25" y="33"/>
                  </a:cubicBezTo>
                  <a:cubicBezTo>
                    <a:pt x="21" y="33"/>
                    <a:pt x="19" y="32"/>
                    <a:pt x="17" y="30"/>
                  </a:cubicBezTo>
                  <a:cubicBezTo>
                    <a:pt x="15" y="28"/>
                    <a:pt x="13" y="25"/>
                    <a:pt x="13" y="22"/>
                  </a:cubicBezTo>
                  <a:cubicBezTo>
                    <a:pt x="13" y="19"/>
                    <a:pt x="15" y="16"/>
                    <a:pt x="17" y="14"/>
                  </a:cubicBezTo>
                  <a:cubicBezTo>
                    <a:pt x="19" y="12"/>
                    <a:pt x="21" y="11"/>
                    <a:pt x="25" y="11"/>
                  </a:cubicBezTo>
                  <a:close/>
                  <a:moveTo>
                    <a:pt x="31" y="16"/>
                  </a:moveTo>
                  <a:cubicBezTo>
                    <a:pt x="31" y="16"/>
                    <a:pt x="31" y="16"/>
                    <a:pt x="31" y="16"/>
                  </a:cubicBezTo>
                  <a:cubicBezTo>
                    <a:pt x="29" y="14"/>
                    <a:pt x="27" y="13"/>
                    <a:pt x="25" y="13"/>
                  </a:cubicBezTo>
                  <a:cubicBezTo>
                    <a:pt x="22" y="13"/>
                    <a:pt x="20" y="14"/>
                    <a:pt x="18" y="16"/>
                  </a:cubicBezTo>
                  <a:cubicBezTo>
                    <a:pt x="17" y="18"/>
                    <a:pt x="16" y="20"/>
                    <a:pt x="16" y="22"/>
                  </a:cubicBezTo>
                  <a:cubicBezTo>
                    <a:pt x="16" y="25"/>
                    <a:pt x="17" y="27"/>
                    <a:pt x="18" y="28"/>
                  </a:cubicBezTo>
                  <a:cubicBezTo>
                    <a:pt x="20" y="30"/>
                    <a:pt x="22" y="31"/>
                    <a:pt x="25" y="31"/>
                  </a:cubicBezTo>
                  <a:cubicBezTo>
                    <a:pt x="27" y="31"/>
                    <a:pt x="29" y="30"/>
                    <a:pt x="31" y="28"/>
                  </a:cubicBezTo>
                  <a:cubicBezTo>
                    <a:pt x="32" y="27"/>
                    <a:pt x="33" y="25"/>
                    <a:pt x="33" y="22"/>
                  </a:cubicBezTo>
                  <a:cubicBezTo>
                    <a:pt x="33" y="20"/>
                    <a:pt x="32" y="18"/>
                    <a:pt x="31" y="16"/>
                  </a:cubicBezTo>
                  <a:close/>
                  <a:moveTo>
                    <a:pt x="37" y="9"/>
                  </a:moveTo>
                  <a:cubicBezTo>
                    <a:pt x="37" y="9"/>
                    <a:pt x="37" y="9"/>
                    <a:pt x="37" y="9"/>
                  </a:cubicBezTo>
                  <a:cubicBezTo>
                    <a:pt x="34" y="6"/>
                    <a:pt x="30" y="4"/>
                    <a:pt x="25" y="4"/>
                  </a:cubicBezTo>
                  <a:cubicBezTo>
                    <a:pt x="19" y="4"/>
                    <a:pt x="15" y="6"/>
                    <a:pt x="12" y="9"/>
                  </a:cubicBezTo>
                  <a:cubicBezTo>
                    <a:pt x="5" y="16"/>
                    <a:pt x="5" y="25"/>
                    <a:pt x="9" y="33"/>
                  </a:cubicBezTo>
                  <a:cubicBezTo>
                    <a:pt x="12" y="36"/>
                    <a:pt x="14" y="38"/>
                    <a:pt x="18" y="39"/>
                  </a:cubicBezTo>
                  <a:cubicBezTo>
                    <a:pt x="18" y="39"/>
                    <a:pt x="18" y="39"/>
                    <a:pt x="19" y="40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5" y="38"/>
                    <a:pt x="37" y="36"/>
                    <a:pt x="40" y="33"/>
                  </a:cubicBezTo>
                  <a:cubicBezTo>
                    <a:pt x="44" y="25"/>
                    <a:pt x="44" y="16"/>
                    <a:pt x="37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19050" tIns="19050" rIns="19050" bIns="19050" anchor="ctr">
              <a:noAutofit/>
            </a:bodyPr>
            <a:lstStyle/>
            <a:p>
              <a:pPr lvl="0" algn="ctr" defTabSz="228600" fontAlgn="base" hangingPunct="0">
                <a:buClrTx/>
                <a:buSzTx/>
                <a:buFontTx/>
                <a:defRPr/>
              </a:pPr>
              <a:endParaRPr lang="en-US" sz="1600" noProof="0">
                <a:ln>
                  <a:noFill/>
                </a:ln>
                <a:solidFill>
                  <a:srgbClr val="40404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sym typeface="+mn-ea"/>
              </a:endParaRPr>
            </a:p>
          </p:txBody>
        </p:sp>
        <p:sp>
          <p:nvSpPr>
            <p:cNvPr id="64" name="Freeform 160">
              <a:extLst>
                <a:ext uri="{FF2B5EF4-FFF2-40B4-BE49-F238E27FC236}">
                  <a16:creationId xmlns:a16="http://schemas.microsoft.com/office/drawing/2014/main" id="{0B53946D-42DD-4E01-8C1F-53CE64E2D0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468" y="4446"/>
              <a:ext cx="808" cy="934"/>
            </a:xfrm>
            <a:custGeom>
              <a:avLst/>
              <a:gdLst/>
              <a:ahLst/>
              <a:cxnLst>
                <a:cxn ang="0">
                  <a:pos x="121934" y="104775"/>
                </a:cxn>
                <a:cxn ang="0">
                  <a:pos x="141187" y="114300"/>
                </a:cxn>
                <a:cxn ang="0">
                  <a:pos x="141187" y="114300"/>
                </a:cxn>
                <a:cxn ang="0">
                  <a:pos x="150813" y="133350"/>
                </a:cxn>
                <a:cxn ang="0">
                  <a:pos x="121934" y="161925"/>
                </a:cxn>
                <a:cxn ang="0">
                  <a:pos x="93055" y="133350"/>
                </a:cxn>
                <a:cxn ang="0">
                  <a:pos x="96264" y="123825"/>
                </a:cxn>
                <a:cxn ang="0">
                  <a:pos x="67385" y="107950"/>
                </a:cxn>
                <a:cxn ang="0">
                  <a:pos x="64176" y="107950"/>
                </a:cxn>
                <a:cxn ang="0">
                  <a:pos x="64176" y="107950"/>
                </a:cxn>
                <a:cxn ang="0">
                  <a:pos x="38505" y="117475"/>
                </a:cxn>
                <a:cxn ang="0">
                  <a:pos x="0" y="82550"/>
                </a:cxn>
                <a:cxn ang="0">
                  <a:pos x="38505" y="44450"/>
                </a:cxn>
                <a:cxn ang="0">
                  <a:pos x="64176" y="53975"/>
                </a:cxn>
                <a:cxn ang="0">
                  <a:pos x="64176" y="53975"/>
                </a:cxn>
                <a:cxn ang="0">
                  <a:pos x="64176" y="53975"/>
                </a:cxn>
                <a:cxn ang="0">
                  <a:pos x="67385" y="57150"/>
                </a:cxn>
                <a:cxn ang="0">
                  <a:pos x="96264" y="38100"/>
                </a:cxn>
                <a:cxn ang="0">
                  <a:pos x="93055" y="28575"/>
                </a:cxn>
                <a:cxn ang="0">
                  <a:pos x="121934" y="0"/>
                </a:cxn>
                <a:cxn ang="0">
                  <a:pos x="150813" y="28575"/>
                </a:cxn>
                <a:cxn ang="0">
                  <a:pos x="121934" y="57150"/>
                </a:cxn>
                <a:cxn ang="0">
                  <a:pos x="102681" y="47625"/>
                </a:cxn>
                <a:cxn ang="0">
                  <a:pos x="102681" y="47625"/>
                </a:cxn>
                <a:cxn ang="0">
                  <a:pos x="73802" y="66675"/>
                </a:cxn>
                <a:cxn ang="0">
                  <a:pos x="77011" y="82550"/>
                </a:cxn>
                <a:cxn ang="0">
                  <a:pos x="73802" y="95250"/>
                </a:cxn>
                <a:cxn ang="0">
                  <a:pos x="102681" y="114300"/>
                </a:cxn>
                <a:cxn ang="0">
                  <a:pos x="102681" y="114300"/>
                </a:cxn>
                <a:cxn ang="0">
                  <a:pos x="102681" y="114300"/>
                </a:cxn>
                <a:cxn ang="0">
                  <a:pos x="102681" y="114300"/>
                </a:cxn>
                <a:cxn ang="0">
                  <a:pos x="121934" y="104775"/>
                </a:cxn>
                <a:cxn ang="0">
                  <a:pos x="134769" y="120650"/>
                </a:cxn>
                <a:cxn ang="0">
                  <a:pos x="134769" y="120650"/>
                </a:cxn>
                <a:cxn ang="0">
                  <a:pos x="121934" y="117475"/>
                </a:cxn>
                <a:cxn ang="0">
                  <a:pos x="112308" y="120650"/>
                </a:cxn>
                <a:cxn ang="0">
                  <a:pos x="112308" y="120650"/>
                </a:cxn>
                <a:cxn ang="0">
                  <a:pos x="105890" y="133350"/>
                </a:cxn>
                <a:cxn ang="0">
                  <a:pos x="121934" y="149225"/>
                </a:cxn>
                <a:cxn ang="0">
                  <a:pos x="137978" y="133350"/>
                </a:cxn>
                <a:cxn ang="0">
                  <a:pos x="134769" y="120650"/>
                </a:cxn>
                <a:cxn ang="0">
                  <a:pos x="134769" y="120650"/>
                </a:cxn>
                <a:cxn ang="0">
                  <a:pos x="54549" y="63500"/>
                </a:cxn>
                <a:cxn ang="0">
                  <a:pos x="54549" y="63500"/>
                </a:cxn>
                <a:cxn ang="0">
                  <a:pos x="38505" y="57150"/>
                </a:cxn>
                <a:cxn ang="0">
                  <a:pos x="12835" y="82550"/>
                </a:cxn>
                <a:cxn ang="0">
                  <a:pos x="38505" y="107950"/>
                </a:cxn>
                <a:cxn ang="0">
                  <a:pos x="54549" y="98425"/>
                </a:cxn>
                <a:cxn ang="0">
                  <a:pos x="54549" y="98425"/>
                </a:cxn>
                <a:cxn ang="0">
                  <a:pos x="64176" y="82550"/>
                </a:cxn>
                <a:cxn ang="0">
                  <a:pos x="54549" y="63500"/>
                </a:cxn>
                <a:cxn ang="0">
                  <a:pos x="54549" y="63500"/>
                </a:cxn>
                <a:cxn ang="0">
                  <a:pos x="121934" y="12700"/>
                </a:cxn>
                <a:cxn ang="0">
                  <a:pos x="121934" y="12700"/>
                </a:cxn>
                <a:cxn ang="0">
                  <a:pos x="105890" y="28575"/>
                </a:cxn>
                <a:cxn ang="0">
                  <a:pos x="109099" y="38100"/>
                </a:cxn>
                <a:cxn ang="0">
                  <a:pos x="109099" y="38100"/>
                </a:cxn>
                <a:cxn ang="0">
                  <a:pos x="112308" y="41275"/>
                </a:cxn>
                <a:cxn ang="0">
                  <a:pos x="112308" y="41275"/>
                </a:cxn>
                <a:cxn ang="0">
                  <a:pos x="121934" y="44450"/>
                </a:cxn>
                <a:cxn ang="0">
                  <a:pos x="137978" y="28575"/>
                </a:cxn>
                <a:cxn ang="0">
                  <a:pos x="121934" y="12700"/>
                </a:cxn>
              </a:cxnLst>
              <a:rect l="0" t="0" r="0" b="0"/>
              <a:pathLst>
                <a:path w="47" h="51">
                  <a:moveTo>
                    <a:pt x="38" y="33"/>
                  </a:moveTo>
                  <a:cubicBezTo>
                    <a:pt x="41" y="33"/>
                    <a:pt x="43" y="34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6" y="37"/>
                    <a:pt x="47" y="40"/>
                    <a:pt x="47" y="42"/>
                  </a:cubicBezTo>
                  <a:cubicBezTo>
                    <a:pt x="47" y="47"/>
                    <a:pt x="43" y="51"/>
                    <a:pt x="38" y="51"/>
                  </a:cubicBezTo>
                  <a:cubicBezTo>
                    <a:pt x="33" y="51"/>
                    <a:pt x="29" y="47"/>
                    <a:pt x="29" y="42"/>
                  </a:cubicBezTo>
                  <a:cubicBezTo>
                    <a:pt x="29" y="41"/>
                    <a:pt x="30" y="40"/>
                    <a:pt x="30" y="39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8" y="36"/>
                    <a:pt x="15" y="37"/>
                    <a:pt x="12" y="37"/>
                  </a:cubicBezTo>
                  <a:cubicBezTo>
                    <a:pt x="5" y="37"/>
                    <a:pt x="0" y="32"/>
                    <a:pt x="0" y="26"/>
                  </a:cubicBezTo>
                  <a:cubicBezTo>
                    <a:pt x="0" y="19"/>
                    <a:pt x="5" y="14"/>
                    <a:pt x="12" y="14"/>
                  </a:cubicBezTo>
                  <a:cubicBezTo>
                    <a:pt x="15" y="14"/>
                    <a:pt x="18" y="15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1" y="17"/>
                    <a:pt x="21" y="1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1"/>
                    <a:pt x="29" y="10"/>
                    <a:pt x="29" y="9"/>
                  </a:cubicBezTo>
                  <a:cubicBezTo>
                    <a:pt x="29" y="4"/>
                    <a:pt x="33" y="0"/>
                    <a:pt x="38" y="0"/>
                  </a:cubicBezTo>
                  <a:cubicBezTo>
                    <a:pt x="43" y="0"/>
                    <a:pt x="47" y="4"/>
                    <a:pt x="47" y="9"/>
                  </a:cubicBezTo>
                  <a:cubicBezTo>
                    <a:pt x="47" y="14"/>
                    <a:pt x="43" y="18"/>
                    <a:pt x="38" y="18"/>
                  </a:cubicBezTo>
                  <a:cubicBezTo>
                    <a:pt x="36" y="18"/>
                    <a:pt x="34" y="17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4" y="24"/>
                    <a:pt x="24" y="26"/>
                  </a:cubicBezTo>
                  <a:cubicBezTo>
                    <a:pt x="24" y="27"/>
                    <a:pt x="23" y="29"/>
                    <a:pt x="23" y="3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4"/>
                    <a:pt x="36" y="33"/>
                    <a:pt x="38" y="33"/>
                  </a:cubicBezTo>
                  <a:close/>
                  <a:moveTo>
                    <a:pt x="42" y="38"/>
                  </a:move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0" y="37"/>
                    <a:pt x="38" y="37"/>
                  </a:cubicBezTo>
                  <a:cubicBezTo>
                    <a:pt x="37" y="37"/>
                    <a:pt x="36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9"/>
                    <a:pt x="33" y="41"/>
                    <a:pt x="33" y="42"/>
                  </a:cubicBezTo>
                  <a:cubicBezTo>
                    <a:pt x="33" y="45"/>
                    <a:pt x="36" y="47"/>
                    <a:pt x="38" y="47"/>
                  </a:cubicBezTo>
                  <a:cubicBezTo>
                    <a:pt x="41" y="47"/>
                    <a:pt x="43" y="45"/>
                    <a:pt x="43" y="42"/>
                  </a:cubicBezTo>
                  <a:cubicBezTo>
                    <a:pt x="43" y="41"/>
                    <a:pt x="43" y="39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lose/>
                  <a:moveTo>
                    <a:pt x="17" y="20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6" y="18"/>
                    <a:pt x="14" y="18"/>
                    <a:pt x="12" y="18"/>
                  </a:cubicBezTo>
                  <a:cubicBezTo>
                    <a:pt x="7" y="18"/>
                    <a:pt x="4" y="21"/>
                    <a:pt x="4" y="26"/>
                  </a:cubicBezTo>
                  <a:cubicBezTo>
                    <a:pt x="4" y="30"/>
                    <a:pt x="7" y="34"/>
                    <a:pt x="12" y="34"/>
                  </a:cubicBezTo>
                  <a:cubicBezTo>
                    <a:pt x="14" y="34"/>
                    <a:pt x="16" y="33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9" y="30"/>
                    <a:pt x="20" y="28"/>
                    <a:pt x="20" y="26"/>
                  </a:cubicBezTo>
                  <a:cubicBezTo>
                    <a:pt x="20" y="23"/>
                    <a:pt x="19" y="21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lose/>
                  <a:moveTo>
                    <a:pt x="38" y="4"/>
                  </a:moveTo>
                  <a:cubicBezTo>
                    <a:pt x="38" y="4"/>
                    <a:pt x="38" y="4"/>
                    <a:pt x="38" y="4"/>
                  </a:cubicBezTo>
                  <a:cubicBezTo>
                    <a:pt x="36" y="4"/>
                    <a:pt x="33" y="7"/>
                    <a:pt x="33" y="9"/>
                  </a:cubicBezTo>
                  <a:cubicBezTo>
                    <a:pt x="33" y="10"/>
                    <a:pt x="34" y="11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6" y="14"/>
                    <a:pt x="37" y="14"/>
                    <a:pt x="38" y="14"/>
                  </a:cubicBezTo>
                  <a:cubicBezTo>
                    <a:pt x="41" y="14"/>
                    <a:pt x="43" y="12"/>
                    <a:pt x="43" y="9"/>
                  </a:cubicBezTo>
                  <a:cubicBezTo>
                    <a:pt x="43" y="7"/>
                    <a:pt x="41" y="4"/>
                    <a:pt x="3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19050" tIns="19050" rIns="19050" bIns="19050" anchor="ctr">
              <a:noAutofit/>
            </a:bodyPr>
            <a:lstStyle/>
            <a:p>
              <a:pPr lvl="0" algn="ctr" defTabSz="228600" fontAlgn="base" hangingPunct="0">
                <a:buClrTx/>
                <a:buSzTx/>
                <a:buFontTx/>
                <a:defRPr/>
              </a:pPr>
              <a:endParaRPr lang="en-US" sz="1600" noProof="0">
                <a:ln>
                  <a:noFill/>
                </a:ln>
                <a:solidFill>
                  <a:srgbClr val="40404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sym typeface="+mn-ea"/>
              </a:endParaRPr>
            </a:p>
          </p:txBody>
        </p:sp>
      </p:grpSp>
      <p:sp>
        <p:nvSpPr>
          <p:cNvPr id="71" name="item_title1">
            <a:extLst>
              <a:ext uri="{FF2B5EF4-FFF2-40B4-BE49-F238E27FC236}">
                <a16:creationId xmlns:a16="http://schemas.microsoft.com/office/drawing/2014/main" id="{9D07E393-6B88-43CD-A497-3D9976FE3645}"/>
              </a:ext>
            </a:extLst>
          </p:cNvPr>
          <p:cNvSpPr txBox="1"/>
          <p:nvPr/>
        </p:nvSpPr>
        <p:spPr>
          <a:xfrm>
            <a:off x="400460" y="4057675"/>
            <a:ext cx="14157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2000" b="1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dirty="0">
                <a:sym typeface="思源宋体 CN Heavy" panose="02020900000000000000" pitchFamily="18" charset="-122"/>
              </a:rPr>
              <a:t>添加标题</a:t>
            </a:r>
            <a:endParaRPr lang="en-US" altLang="zh-CN" dirty="0">
              <a:sym typeface="字魂35号-经典雅黑" panose="00000500000000000000" pitchFamily="2" charset="-122"/>
            </a:endParaRPr>
          </a:p>
        </p:txBody>
      </p:sp>
      <p:sp>
        <p:nvSpPr>
          <p:cNvPr id="72" name="item_content1">
            <a:extLst>
              <a:ext uri="{FF2B5EF4-FFF2-40B4-BE49-F238E27FC236}">
                <a16:creationId xmlns:a16="http://schemas.microsoft.com/office/drawing/2014/main" id="{A149F8E7-F9E2-4584-AA77-8A9AAAFCF697}"/>
              </a:ext>
            </a:extLst>
          </p:cNvPr>
          <p:cNvSpPr/>
          <p:nvPr/>
        </p:nvSpPr>
        <p:spPr>
          <a:xfrm>
            <a:off x="327230" y="4564063"/>
            <a:ext cx="1778594" cy="1351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Bold" panose="020B0800000000000000" pitchFamily="34" charset="-122"/>
              </a:rPr>
              <a:t>单击此处输入您的文本内容，可更改文字的颜色或者大小等属性。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字魂35号-经典雅黑" panose="00000500000000000000" pitchFamily="2" charset="-122"/>
            </a:endParaRPr>
          </a:p>
        </p:txBody>
      </p:sp>
      <p:sp>
        <p:nvSpPr>
          <p:cNvPr id="73" name="item_title2">
            <a:extLst>
              <a:ext uri="{FF2B5EF4-FFF2-40B4-BE49-F238E27FC236}">
                <a16:creationId xmlns:a16="http://schemas.microsoft.com/office/drawing/2014/main" id="{173356ED-CB94-4F40-9521-70C4426BE57D}"/>
              </a:ext>
            </a:extLst>
          </p:cNvPr>
          <p:cNvSpPr txBox="1"/>
          <p:nvPr/>
        </p:nvSpPr>
        <p:spPr>
          <a:xfrm>
            <a:off x="2595921" y="4284365"/>
            <a:ext cx="14157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2000" b="1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dirty="0">
                <a:sym typeface="思源宋体 CN Heavy" panose="02020900000000000000" pitchFamily="18" charset="-122"/>
              </a:rPr>
              <a:t>添加标题</a:t>
            </a:r>
            <a:endParaRPr lang="en-US" altLang="zh-CN" dirty="0">
              <a:sym typeface="字魂35号-经典雅黑" panose="00000500000000000000" pitchFamily="2" charset="-122"/>
            </a:endParaRPr>
          </a:p>
        </p:txBody>
      </p:sp>
      <p:sp>
        <p:nvSpPr>
          <p:cNvPr id="74" name="item_content2">
            <a:extLst>
              <a:ext uri="{FF2B5EF4-FFF2-40B4-BE49-F238E27FC236}">
                <a16:creationId xmlns:a16="http://schemas.microsoft.com/office/drawing/2014/main" id="{38B3B855-D436-4CDD-8912-12B2E613C676}"/>
              </a:ext>
            </a:extLst>
          </p:cNvPr>
          <p:cNvSpPr/>
          <p:nvPr/>
        </p:nvSpPr>
        <p:spPr>
          <a:xfrm>
            <a:off x="2414510" y="4709521"/>
            <a:ext cx="1778594" cy="1351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Bold" panose="020B0800000000000000" pitchFamily="34" charset="-122"/>
              </a:rPr>
              <a:t>单击此处输入您的文本内容，可更改文字的颜色或者大小等属性。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字魂35号-经典雅黑" panose="00000500000000000000" pitchFamily="2" charset="-122"/>
            </a:endParaRPr>
          </a:p>
        </p:txBody>
      </p:sp>
      <p:sp>
        <p:nvSpPr>
          <p:cNvPr id="75" name="item_title3">
            <a:extLst>
              <a:ext uri="{FF2B5EF4-FFF2-40B4-BE49-F238E27FC236}">
                <a16:creationId xmlns:a16="http://schemas.microsoft.com/office/drawing/2014/main" id="{42235C8A-30D0-497C-A6F3-72D513B5DE75}"/>
              </a:ext>
            </a:extLst>
          </p:cNvPr>
          <p:cNvSpPr txBox="1"/>
          <p:nvPr/>
        </p:nvSpPr>
        <p:spPr>
          <a:xfrm>
            <a:off x="5231153" y="3795070"/>
            <a:ext cx="14157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2000" b="1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dirty="0">
                <a:sym typeface="思源宋体 CN Heavy" panose="02020900000000000000" pitchFamily="18" charset="-122"/>
              </a:rPr>
              <a:t>添加标题</a:t>
            </a:r>
            <a:endParaRPr lang="en-US" altLang="zh-CN" dirty="0">
              <a:sym typeface="字魂35号-经典雅黑" panose="00000500000000000000" pitchFamily="2" charset="-122"/>
            </a:endParaRPr>
          </a:p>
        </p:txBody>
      </p:sp>
      <p:sp>
        <p:nvSpPr>
          <p:cNvPr id="76" name="item_content3">
            <a:extLst>
              <a:ext uri="{FF2B5EF4-FFF2-40B4-BE49-F238E27FC236}">
                <a16:creationId xmlns:a16="http://schemas.microsoft.com/office/drawing/2014/main" id="{9C3EAE81-4D65-4B96-8B1F-53196840238B}"/>
              </a:ext>
            </a:extLst>
          </p:cNvPr>
          <p:cNvSpPr/>
          <p:nvPr/>
        </p:nvSpPr>
        <p:spPr>
          <a:xfrm>
            <a:off x="4956009" y="4281117"/>
            <a:ext cx="1778594" cy="1351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Bold" panose="020B0800000000000000" pitchFamily="34" charset="-122"/>
              </a:rPr>
              <a:t>单击此处输入您的文本内容，可更改文字的颜色或者大小等属性。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字魂35号-经典雅黑" panose="00000500000000000000" pitchFamily="2" charset="-122"/>
            </a:endParaRPr>
          </a:p>
        </p:txBody>
      </p:sp>
      <p:sp>
        <p:nvSpPr>
          <p:cNvPr id="77" name="item_title4">
            <a:extLst>
              <a:ext uri="{FF2B5EF4-FFF2-40B4-BE49-F238E27FC236}">
                <a16:creationId xmlns:a16="http://schemas.microsoft.com/office/drawing/2014/main" id="{F493C3F7-14B6-4D5E-98F7-FC310319F8F7}"/>
              </a:ext>
            </a:extLst>
          </p:cNvPr>
          <p:cNvSpPr txBox="1"/>
          <p:nvPr/>
        </p:nvSpPr>
        <p:spPr>
          <a:xfrm>
            <a:off x="7933234" y="4307766"/>
            <a:ext cx="14157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2000" b="1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dirty="0">
                <a:sym typeface="思源宋体 CN Heavy" panose="02020900000000000000" pitchFamily="18" charset="-122"/>
              </a:rPr>
              <a:t>添加标题</a:t>
            </a:r>
            <a:endParaRPr lang="en-US" altLang="zh-CN" dirty="0">
              <a:sym typeface="字魂35号-经典雅黑" panose="00000500000000000000" pitchFamily="2" charset="-122"/>
            </a:endParaRPr>
          </a:p>
        </p:txBody>
      </p:sp>
      <p:sp>
        <p:nvSpPr>
          <p:cNvPr id="78" name="item_content4">
            <a:extLst>
              <a:ext uri="{FF2B5EF4-FFF2-40B4-BE49-F238E27FC236}">
                <a16:creationId xmlns:a16="http://schemas.microsoft.com/office/drawing/2014/main" id="{66BFF299-ED93-4FC3-9AC4-E976596A03D9}"/>
              </a:ext>
            </a:extLst>
          </p:cNvPr>
          <p:cNvSpPr/>
          <p:nvPr/>
        </p:nvSpPr>
        <p:spPr>
          <a:xfrm>
            <a:off x="7758364" y="4774216"/>
            <a:ext cx="1778594" cy="1351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Bold" panose="020B0800000000000000" pitchFamily="34" charset="-122"/>
              </a:rPr>
              <a:t>单击此处输入您的文本内容，可更改文字的颜色或者大小等属性。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字魂35号-经典雅黑" panose="00000500000000000000" pitchFamily="2" charset="-122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AA3BCEA-7225-70E9-E388-89EEECC94690}"/>
              </a:ext>
            </a:extLst>
          </p:cNvPr>
          <p:cNvGrpSpPr/>
          <p:nvPr/>
        </p:nvGrpSpPr>
        <p:grpSpPr>
          <a:xfrm>
            <a:off x="488646" y="522263"/>
            <a:ext cx="3387459" cy="523220"/>
            <a:chOff x="423333" y="565805"/>
            <a:chExt cx="3387459" cy="523220"/>
          </a:xfrm>
        </p:grpSpPr>
        <p:sp>
          <p:nvSpPr>
            <p:cNvPr id="38" name="title">
              <a:extLst>
                <a:ext uri="{FF2B5EF4-FFF2-40B4-BE49-F238E27FC236}">
                  <a16:creationId xmlns:a16="http://schemas.microsoft.com/office/drawing/2014/main" id="{356AA426-160D-F834-282D-BF2885BD4292}"/>
                </a:ext>
              </a:extLst>
            </p:cNvPr>
            <p:cNvSpPr txBox="1"/>
            <p:nvPr/>
          </p:nvSpPr>
          <p:spPr>
            <a:xfrm>
              <a:off x="901170" y="565805"/>
              <a:ext cx="29096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ctr"/>
              <a:r>
                <a:rPr lang="zh-CN" altLang="en-US" sz="2800" b="1" spc="300" dirty="0">
                  <a:solidFill>
                    <a:schemeClr val="tx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未来工作计划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BEF111A2-DCEF-9EBB-2CB3-02F69AD688C2}"/>
                </a:ext>
              </a:extLst>
            </p:cNvPr>
            <p:cNvSpPr/>
            <p:nvPr/>
          </p:nvSpPr>
          <p:spPr>
            <a:xfrm>
              <a:off x="423333" y="565805"/>
              <a:ext cx="523220" cy="5232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泪滴形 4">
            <a:extLst>
              <a:ext uri="{FF2B5EF4-FFF2-40B4-BE49-F238E27FC236}">
                <a16:creationId xmlns:a16="http://schemas.microsoft.com/office/drawing/2014/main" id="{E64C39D7-1DDB-5203-DD10-2C9B5F71997E}"/>
              </a:ext>
            </a:extLst>
          </p:cNvPr>
          <p:cNvSpPr/>
          <p:nvPr/>
        </p:nvSpPr>
        <p:spPr>
          <a:xfrm rot="8100000">
            <a:off x="2834037" y="2625109"/>
            <a:ext cx="1010308" cy="1009762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40404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6" name="泪滴形 5">
            <a:extLst>
              <a:ext uri="{FF2B5EF4-FFF2-40B4-BE49-F238E27FC236}">
                <a16:creationId xmlns:a16="http://schemas.microsoft.com/office/drawing/2014/main" id="{D588B93E-50AD-9CC1-A5C7-748A6AE32DFA}"/>
              </a:ext>
            </a:extLst>
          </p:cNvPr>
          <p:cNvSpPr/>
          <p:nvPr/>
        </p:nvSpPr>
        <p:spPr>
          <a:xfrm rot="8100000">
            <a:off x="8147984" y="2613990"/>
            <a:ext cx="1010308" cy="1009762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40404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7" name="泪滴形 6">
            <a:extLst>
              <a:ext uri="{FF2B5EF4-FFF2-40B4-BE49-F238E27FC236}">
                <a16:creationId xmlns:a16="http://schemas.microsoft.com/office/drawing/2014/main" id="{0D9EC5CE-1794-C7FA-12EB-4AB231D9FD65}"/>
              </a:ext>
            </a:extLst>
          </p:cNvPr>
          <p:cNvSpPr/>
          <p:nvPr/>
        </p:nvSpPr>
        <p:spPr>
          <a:xfrm rot="8100000">
            <a:off x="5299126" y="1988368"/>
            <a:ext cx="1010308" cy="1009762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40404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8CFD9BD4-B7A3-9FD9-2F45-965DE2FF8246}"/>
              </a:ext>
            </a:extLst>
          </p:cNvPr>
          <p:cNvCxnSpPr/>
          <p:nvPr/>
        </p:nvCxnSpPr>
        <p:spPr>
          <a:xfrm flipH="1">
            <a:off x="8906709" y="3319024"/>
            <a:ext cx="2042618" cy="634521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0E8DFEBD-F1BE-A308-BED3-02053866A0A3}"/>
              </a:ext>
            </a:extLst>
          </p:cNvPr>
          <p:cNvSpPr/>
          <p:nvPr/>
        </p:nvSpPr>
        <p:spPr>
          <a:xfrm>
            <a:off x="10807254" y="3062506"/>
            <a:ext cx="472746" cy="262480"/>
          </a:xfrm>
          <a:prstGeom prst="ellipse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40404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0" name="泪滴形 9">
            <a:extLst>
              <a:ext uri="{FF2B5EF4-FFF2-40B4-BE49-F238E27FC236}">
                <a16:creationId xmlns:a16="http://schemas.microsoft.com/office/drawing/2014/main" id="{7184B482-9365-EC68-1E5C-E37D623415F3}"/>
              </a:ext>
            </a:extLst>
          </p:cNvPr>
          <p:cNvSpPr/>
          <p:nvPr/>
        </p:nvSpPr>
        <p:spPr>
          <a:xfrm rot="8100000">
            <a:off x="10538473" y="1979783"/>
            <a:ext cx="1010308" cy="1009762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40404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1" name="Freeform 83">
            <a:extLst>
              <a:ext uri="{FF2B5EF4-FFF2-40B4-BE49-F238E27FC236}">
                <a16:creationId xmlns:a16="http://schemas.microsoft.com/office/drawing/2014/main" id="{1C64869B-2CDC-5F8F-484F-5C96441BE263}"/>
              </a:ext>
            </a:extLst>
          </p:cNvPr>
          <p:cNvSpPr>
            <a:spLocks noEditPoints="1"/>
          </p:cNvSpPr>
          <p:nvPr/>
        </p:nvSpPr>
        <p:spPr bwMode="auto">
          <a:xfrm>
            <a:off x="3148115" y="2997264"/>
            <a:ext cx="382954" cy="431736"/>
          </a:xfrm>
          <a:custGeom>
            <a:avLst/>
            <a:gdLst/>
            <a:ahLst/>
            <a:cxnLst>
              <a:cxn ang="0">
                <a:pos x="79375" y="0"/>
              </a:cxn>
              <a:cxn ang="0">
                <a:pos x="127000" y="22225"/>
              </a:cxn>
              <a:cxn ang="0">
                <a:pos x="136525" y="111125"/>
              </a:cxn>
              <a:cxn ang="0">
                <a:pos x="104775" y="136525"/>
              </a:cxn>
              <a:cxn ang="0">
                <a:pos x="82550" y="158750"/>
              </a:cxn>
              <a:cxn ang="0">
                <a:pos x="73025" y="158750"/>
              </a:cxn>
              <a:cxn ang="0">
                <a:pos x="73025" y="158750"/>
              </a:cxn>
              <a:cxn ang="0">
                <a:pos x="73025" y="158750"/>
              </a:cxn>
              <a:cxn ang="0">
                <a:pos x="50800" y="136525"/>
              </a:cxn>
              <a:cxn ang="0">
                <a:pos x="19050" y="111125"/>
              </a:cxn>
              <a:cxn ang="0">
                <a:pos x="28575" y="22225"/>
              </a:cxn>
              <a:cxn ang="0">
                <a:pos x="79375" y="0"/>
              </a:cxn>
              <a:cxn ang="0">
                <a:pos x="79375" y="34925"/>
              </a:cxn>
              <a:cxn ang="0">
                <a:pos x="79375" y="34925"/>
              </a:cxn>
              <a:cxn ang="0">
                <a:pos x="101600" y="44450"/>
              </a:cxn>
              <a:cxn ang="0">
                <a:pos x="114300" y="69850"/>
              </a:cxn>
              <a:cxn ang="0">
                <a:pos x="101600" y="95250"/>
              </a:cxn>
              <a:cxn ang="0">
                <a:pos x="79375" y="104775"/>
              </a:cxn>
              <a:cxn ang="0">
                <a:pos x="53975" y="95250"/>
              </a:cxn>
              <a:cxn ang="0">
                <a:pos x="41275" y="69850"/>
              </a:cxn>
              <a:cxn ang="0">
                <a:pos x="53975" y="44450"/>
              </a:cxn>
              <a:cxn ang="0">
                <a:pos x="79375" y="34925"/>
              </a:cxn>
              <a:cxn ang="0">
                <a:pos x="98425" y="50800"/>
              </a:cxn>
              <a:cxn ang="0">
                <a:pos x="98425" y="50800"/>
              </a:cxn>
              <a:cxn ang="0">
                <a:pos x="79375" y="41275"/>
              </a:cxn>
              <a:cxn ang="0">
                <a:pos x="57150" y="50800"/>
              </a:cxn>
              <a:cxn ang="0">
                <a:pos x="50800" y="69850"/>
              </a:cxn>
              <a:cxn ang="0">
                <a:pos x="57150" y="88900"/>
              </a:cxn>
              <a:cxn ang="0">
                <a:pos x="79375" y="98425"/>
              </a:cxn>
              <a:cxn ang="0">
                <a:pos x="98425" y="88900"/>
              </a:cxn>
              <a:cxn ang="0">
                <a:pos x="104775" y="69850"/>
              </a:cxn>
              <a:cxn ang="0">
                <a:pos x="98425" y="50800"/>
              </a:cxn>
              <a:cxn ang="0">
                <a:pos x="117475" y="28575"/>
              </a:cxn>
              <a:cxn ang="0">
                <a:pos x="117475" y="28575"/>
              </a:cxn>
              <a:cxn ang="0">
                <a:pos x="79375" y="12700"/>
              </a:cxn>
              <a:cxn ang="0">
                <a:pos x="38100" y="28575"/>
              </a:cxn>
              <a:cxn ang="0">
                <a:pos x="28575" y="104775"/>
              </a:cxn>
              <a:cxn ang="0">
                <a:pos x="57150" y="123825"/>
              </a:cxn>
              <a:cxn ang="0">
                <a:pos x="60325" y="127000"/>
              </a:cxn>
              <a:cxn ang="0">
                <a:pos x="79375" y="146050"/>
              </a:cxn>
              <a:cxn ang="0">
                <a:pos x="95250" y="127000"/>
              </a:cxn>
              <a:cxn ang="0">
                <a:pos x="98425" y="123825"/>
              </a:cxn>
              <a:cxn ang="0">
                <a:pos x="127000" y="104775"/>
              </a:cxn>
              <a:cxn ang="0">
                <a:pos x="117475" y="28575"/>
              </a:cxn>
            </a:cxnLst>
            <a:rect l="0" t="0" r="0" b="0"/>
            <a:pathLst>
              <a:path w="49" h="51">
                <a:moveTo>
                  <a:pt x="25" y="0"/>
                </a:moveTo>
                <a:cubicBezTo>
                  <a:pt x="31" y="0"/>
                  <a:pt x="36" y="3"/>
                  <a:pt x="40" y="7"/>
                </a:cubicBezTo>
                <a:cubicBezTo>
                  <a:pt x="48" y="14"/>
                  <a:pt x="49" y="26"/>
                  <a:pt x="43" y="35"/>
                </a:cubicBezTo>
                <a:cubicBezTo>
                  <a:pt x="40" y="38"/>
                  <a:pt x="37" y="41"/>
                  <a:pt x="33" y="43"/>
                </a:cubicBezTo>
                <a:cubicBezTo>
                  <a:pt x="26" y="50"/>
                  <a:pt x="26" y="50"/>
                  <a:pt x="26" y="50"/>
                </a:cubicBezTo>
                <a:cubicBezTo>
                  <a:pt x="25" y="51"/>
                  <a:pt x="24" y="51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16" y="43"/>
                  <a:pt x="16" y="43"/>
                  <a:pt x="16" y="43"/>
                </a:cubicBezTo>
                <a:cubicBezTo>
                  <a:pt x="12" y="41"/>
                  <a:pt x="9" y="38"/>
                  <a:pt x="6" y="35"/>
                </a:cubicBezTo>
                <a:cubicBezTo>
                  <a:pt x="0" y="26"/>
                  <a:pt x="1" y="14"/>
                  <a:pt x="9" y="7"/>
                </a:cubicBezTo>
                <a:cubicBezTo>
                  <a:pt x="13" y="3"/>
                  <a:pt x="18" y="0"/>
                  <a:pt x="25" y="0"/>
                </a:cubicBezTo>
                <a:close/>
                <a:moveTo>
                  <a:pt x="25" y="11"/>
                </a:moveTo>
                <a:cubicBezTo>
                  <a:pt x="25" y="11"/>
                  <a:pt x="25" y="11"/>
                  <a:pt x="25" y="11"/>
                </a:cubicBezTo>
                <a:cubicBezTo>
                  <a:pt x="28" y="11"/>
                  <a:pt x="30" y="12"/>
                  <a:pt x="32" y="14"/>
                </a:cubicBezTo>
                <a:cubicBezTo>
                  <a:pt x="34" y="16"/>
                  <a:pt x="36" y="19"/>
                  <a:pt x="36" y="22"/>
                </a:cubicBezTo>
                <a:cubicBezTo>
                  <a:pt x="36" y="25"/>
                  <a:pt x="34" y="28"/>
                  <a:pt x="32" y="30"/>
                </a:cubicBezTo>
                <a:cubicBezTo>
                  <a:pt x="30" y="32"/>
                  <a:pt x="28" y="33"/>
                  <a:pt x="25" y="33"/>
                </a:cubicBezTo>
                <a:cubicBezTo>
                  <a:pt x="21" y="33"/>
                  <a:pt x="19" y="32"/>
                  <a:pt x="17" y="30"/>
                </a:cubicBezTo>
                <a:cubicBezTo>
                  <a:pt x="15" y="28"/>
                  <a:pt x="13" y="25"/>
                  <a:pt x="13" y="22"/>
                </a:cubicBezTo>
                <a:cubicBezTo>
                  <a:pt x="13" y="19"/>
                  <a:pt x="15" y="16"/>
                  <a:pt x="17" y="14"/>
                </a:cubicBezTo>
                <a:cubicBezTo>
                  <a:pt x="19" y="12"/>
                  <a:pt x="21" y="11"/>
                  <a:pt x="25" y="11"/>
                </a:cubicBezTo>
                <a:close/>
                <a:moveTo>
                  <a:pt x="31" y="16"/>
                </a:moveTo>
                <a:cubicBezTo>
                  <a:pt x="31" y="16"/>
                  <a:pt x="31" y="16"/>
                  <a:pt x="31" y="16"/>
                </a:cubicBezTo>
                <a:cubicBezTo>
                  <a:pt x="29" y="14"/>
                  <a:pt x="27" y="13"/>
                  <a:pt x="25" y="13"/>
                </a:cubicBezTo>
                <a:cubicBezTo>
                  <a:pt x="22" y="13"/>
                  <a:pt x="20" y="14"/>
                  <a:pt x="18" y="16"/>
                </a:cubicBezTo>
                <a:cubicBezTo>
                  <a:pt x="17" y="18"/>
                  <a:pt x="16" y="20"/>
                  <a:pt x="16" y="22"/>
                </a:cubicBezTo>
                <a:cubicBezTo>
                  <a:pt x="16" y="25"/>
                  <a:pt x="17" y="27"/>
                  <a:pt x="18" y="28"/>
                </a:cubicBezTo>
                <a:cubicBezTo>
                  <a:pt x="20" y="30"/>
                  <a:pt x="22" y="31"/>
                  <a:pt x="25" y="31"/>
                </a:cubicBezTo>
                <a:cubicBezTo>
                  <a:pt x="27" y="31"/>
                  <a:pt x="29" y="30"/>
                  <a:pt x="31" y="28"/>
                </a:cubicBezTo>
                <a:cubicBezTo>
                  <a:pt x="32" y="27"/>
                  <a:pt x="33" y="25"/>
                  <a:pt x="33" y="22"/>
                </a:cubicBezTo>
                <a:cubicBezTo>
                  <a:pt x="33" y="20"/>
                  <a:pt x="32" y="18"/>
                  <a:pt x="31" y="16"/>
                </a:cubicBezTo>
                <a:close/>
                <a:moveTo>
                  <a:pt x="37" y="9"/>
                </a:moveTo>
                <a:cubicBezTo>
                  <a:pt x="37" y="9"/>
                  <a:pt x="37" y="9"/>
                  <a:pt x="37" y="9"/>
                </a:cubicBezTo>
                <a:cubicBezTo>
                  <a:pt x="34" y="6"/>
                  <a:pt x="30" y="4"/>
                  <a:pt x="25" y="4"/>
                </a:cubicBezTo>
                <a:cubicBezTo>
                  <a:pt x="19" y="4"/>
                  <a:pt x="15" y="6"/>
                  <a:pt x="12" y="9"/>
                </a:cubicBezTo>
                <a:cubicBezTo>
                  <a:pt x="5" y="16"/>
                  <a:pt x="5" y="25"/>
                  <a:pt x="9" y="33"/>
                </a:cubicBezTo>
                <a:cubicBezTo>
                  <a:pt x="12" y="36"/>
                  <a:pt x="14" y="38"/>
                  <a:pt x="18" y="39"/>
                </a:cubicBezTo>
                <a:cubicBezTo>
                  <a:pt x="18" y="39"/>
                  <a:pt x="18" y="39"/>
                  <a:pt x="19" y="40"/>
                </a:cubicBezTo>
                <a:cubicBezTo>
                  <a:pt x="25" y="46"/>
                  <a:pt x="25" y="46"/>
                  <a:pt x="25" y="46"/>
                </a:cubicBezTo>
                <a:cubicBezTo>
                  <a:pt x="30" y="40"/>
                  <a:pt x="30" y="40"/>
                  <a:pt x="30" y="40"/>
                </a:cubicBezTo>
                <a:cubicBezTo>
                  <a:pt x="31" y="39"/>
                  <a:pt x="31" y="39"/>
                  <a:pt x="31" y="39"/>
                </a:cubicBezTo>
                <a:cubicBezTo>
                  <a:pt x="35" y="38"/>
                  <a:pt x="37" y="36"/>
                  <a:pt x="40" y="33"/>
                </a:cubicBezTo>
                <a:cubicBezTo>
                  <a:pt x="44" y="25"/>
                  <a:pt x="44" y="16"/>
                  <a:pt x="37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lvl="0" algn="ctr" defTabSz="228600" fontAlgn="base" hangingPunct="0">
              <a:buClrTx/>
              <a:buSzTx/>
              <a:buFontTx/>
              <a:defRPr/>
            </a:pPr>
            <a:endParaRPr lang="en-US" sz="1600" noProof="0">
              <a:ln>
                <a:noFill/>
              </a:ln>
              <a:solidFill>
                <a:srgbClr val="40404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sym typeface="+mn-ea"/>
            </a:endParaRPr>
          </a:p>
        </p:txBody>
      </p:sp>
      <p:sp>
        <p:nvSpPr>
          <p:cNvPr id="12" name="Freeform 83">
            <a:extLst>
              <a:ext uri="{FF2B5EF4-FFF2-40B4-BE49-F238E27FC236}">
                <a16:creationId xmlns:a16="http://schemas.microsoft.com/office/drawing/2014/main" id="{EE8126FB-8EBC-CA66-D9D2-8632D2A9F2A5}"/>
              </a:ext>
            </a:extLst>
          </p:cNvPr>
          <p:cNvSpPr>
            <a:spLocks noEditPoints="1"/>
          </p:cNvSpPr>
          <p:nvPr/>
        </p:nvSpPr>
        <p:spPr bwMode="auto">
          <a:xfrm>
            <a:off x="5608434" y="2394627"/>
            <a:ext cx="382954" cy="431736"/>
          </a:xfrm>
          <a:custGeom>
            <a:avLst/>
            <a:gdLst/>
            <a:ahLst/>
            <a:cxnLst>
              <a:cxn ang="0">
                <a:pos x="79375" y="0"/>
              </a:cxn>
              <a:cxn ang="0">
                <a:pos x="127000" y="22225"/>
              </a:cxn>
              <a:cxn ang="0">
                <a:pos x="136525" y="111125"/>
              </a:cxn>
              <a:cxn ang="0">
                <a:pos x="104775" y="136525"/>
              </a:cxn>
              <a:cxn ang="0">
                <a:pos x="82550" y="158750"/>
              </a:cxn>
              <a:cxn ang="0">
                <a:pos x="73025" y="158750"/>
              </a:cxn>
              <a:cxn ang="0">
                <a:pos x="73025" y="158750"/>
              </a:cxn>
              <a:cxn ang="0">
                <a:pos x="73025" y="158750"/>
              </a:cxn>
              <a:cxn ang="0">
                <a:pos x="50800" y="136525"/>
              </a:cxn>
              <a:cxn ang="0">
                <a:pos x="19050" y="111125"/>
              </a:cxn>
              <a:cxn ang="0">
                <a:pos x="28575" y="22225"/>
              </a:cxn>
              <a:cxn ang="0">
                <a:pos x="79375" y="0"/>
              </a:cxn>
              <a:cxn ang="0">
                <a:pos x="79375" y="34925"/>
              </a:cxn>
              <a:cxn ang="0">
                <a:pos x="79375" y="34925"/>
              </a:cxn>
              <a:cxn ang="0">
                <a:pos x="101600" y="44450"/>
              </a:cxn>
              <a:cxn ang="0">
                <a:pos x="114300" y="69850"/>
              </a:cxn>
              <a:cxn ang="0">
                <a:pos x="101600" y="95250"/>
              </a:cxn>
              <a:cxn ang="0">
                <a:pos x="79375" y="104775"/>
              </a:cxn>
              <a:cxn ang="0">
                <a:pos x="53975" y="95250"/>
              </a:cxn>
              <a:cxn ang="0">
                <a:pos x="41275" y="69850"/>
              </a:cxn>
              <a:cxn ang="0">
                <a:pos x="53975" y="44450"/>
              </a:cxn>
              <a:cxn ang="0">
                <a:pos x="79375" y="34925"/>
              </a:cxn>
              <a:cxn ang="0">
                <a:pos x="98425" y="50800"/>
              </a:cxn>
              <a:cxn ang="0">
                <a:pos x="98425" y="50800"/>
              </a:cxn>
              <a:cxn ang="0">
                <a:pos x="79375" y="41275"/>
              </a:cxn>
              <a:cxn ang="0">
                <a:pos x="57150" y="50800"/>
              </a:cxn>
              <a:cxn ang="0">
                <a:pos x="50800" y="69850"/>
              </a:cxn>
              <a:cxn ang="0">
                <a:pos x="57150" y="88900"/>
              </a:cxn>
              <a:cxn ang="0">
                <a:pos x="79375" y="98425"/>
              </a:cxn>
              <a:cxn ang="0">
                <a:pos x="98425" y="88900"/>
              </a:cxn>
              <a:cxn ang="0">
                <a:pos x="104775" y="69850"/>
              </a:cxn>
              <a:cxn ang="0">
                <a:pos x="98425" y="50800"/>
              </a:cxn>
              <a:cxn ang="0">
                <a:pos x="117475" y="28575"/>
              </a:cxn>
              <a:cxn ang="0">
                <a:pos x="117475" y="28575"/>
              </a:cxn>
              <a:cxn ang="0">
                <a:pos x="79375" y="12700"/>
              </a:cxn>
              <a:cxn ang="0">
                <a:pos x="38100" y="28575"/>
              </a:cxn>
              <a:cxn ang="0">
                <a:pos x="28575" y="104775"/>
              </a:cxn>
              <a:cxn ang="0">
                <a:pos x="57150" y="123825"/>
              </a:cxn>
              <a:cxn ang="0">
                <a:pos x="60325" y="127000"/>
              </a:cxn>
              <a:cxn ang="0">
                <a:pos x="79375" y="146050"/>
              </a:cxn>
              <a:cxn ang="0">
                <a:pos x="95250" y="127000"/>
              </a:cxn>
              <a:cxn ang="0">
                <a:pos x="98425" y="123825"/>
              </a:cxn>
              <a:cxn ang="0">
                <a:pos x="127000" y="104775"/>
              </a:cxn>
              <a:cxn ang="0">
                <a:pos x="117475" y="28575"/>
              </a:cxn>
            </a:cxnLst>
            <a:rect l="0" t="0" r="0" b="0"/>
            <a:pathLst>
              <a:path w="49" h="51">
                <a:moveTo>
                  <a:pt x="25" y="0"/>
                </a:moveTo>
                <a:cubicBezTo>
                  <a:pt x="31" y="0"/>
                  <a:pt x="36" y="3"/>
                  <a:pt x="40" y="7"/>
                </a:cubicBezTo>
                <a:cubicBezTo>
                  <a:pt x="48" y="14"/>
                  <a:pt x="49" y="26"/>
                  <a:pt x="43" y="35"/>
                </a:cubicBezTo>
                <a:cubicBezTo>
                  <a:pt x="40" y="38"/>
                  <a:pt x="37" y="41"/>
                  <a:pt x="33" y="43"/>
                </a:cubicBezTo>
                <a:cubicBezTo>
                  <a:pt x="26" y="50"/>
                  <a:pt x="26" y="50"/>
                  <a:pt x="26" y="50"/>
                </a:cubicBezTo>
                <a:cubicBezTo>
                  <a:pt x="25" y="51"/>
                  <a:pt x="24" y="51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16" y="43"/>
                  <a:pt x="16" y="43"/>
                  <a:pt x="16" y="43"/>
                </a:cubicBezTo>
                <a:cubicBezTo>
                  <a:pt x="12" y="41"/>
                  <a:pt x="9" y="38"/>
                  <a:pt x="6" y="35"/>
                </a:cubicBezTo>
                <a:cubicBezTo>
                  <a:pt x="0" y="26"/>
                  <a:pt x="1" y="14"/>
                  <a:pt x="9" y="7"/>
                </a:cubicBezTo>
                <a:cubicBezTo>
                  <a:pt x="13" y="3"/>
                  <a:pt x="18" y="0"/>
                  <a:pt x="25" y="0"/>
                </a:cubicBezTo>
                <a:close/>
                <a:moveTo>
                  <a:pt x="25" y="11"/>
                </a:moveTo>
                <a:cubicBezTo>
                  <a:pt x="25" y="11"/>
                  <a:pt x="25" y="11"/>
                  <a:pt x="25" y="11"/>
                </a:cubicBezTo>
                <a:cubicBezTo>
                  <a:pt x="28" y="11"/>
                  <a:pt x="30" y="12"/>
                  <a:pt x="32" y="14"/>
                </a:cubicBezTo>
                <a:cubicBezTo>
                  <a:pt x="34" y="16"/>
                  <a:pt x="36" y="19"/>
                  <a:pt x="36" y="22"/>
                </a:cubicBezTo>
                <a:cubicBezTo>
                  <a:pt x="36" y="25"/>
                  <a:pt x="34" y="28"/>
                  <a:pt x="32" y="30"/>
                </a:cubicBezTo>
                <a:cubicBezTo>
                  <a:pt x="30" y="32"/>
                  <a:pt x="28" y="33"/>
                  <a:pt x="25" y="33"/>
                </a:cubicBezTo>
                <a:cubicBezTo>
                  <a:pt x="21" y="33"/>
                  <a:pt x="19" y="32"/>
                  <a:pt x="17" y="30"/>
                </a:cubicBezTo>
                <a:cubicBezTo>
                  <a:pt x="15" y="28"/>
                  <a:pt x="13" y="25"/>
                  <a:pt x="13" y="22"/>
                </a:cubicBezTo>
                <a:cubicBezTo>
                  <a:pt x="13" y="19"/>
                  <a:pt x="15" y="16"/>
                  <a:pt x="17" y="14"/>
                </a:cubicBezTo>
                <a:cubicBezTo>
                  <a:pt x="19" y="12"/>
                  <a:pt x="21" y="11"/>
                  <a:pt x="25" y="11"/>
                </a:cubicBezTo>
                <a:close/>
                <a:moveTo>
                  <a:pt x="31" y="16"/>
                </a:moveTo>
                <a:cubicBezTo>
                  <a:pt x="31" y="16"/>
                  <a:pt x="31" y="16"/>
                  <a:pt x="31" y="16"/>
                </a:cubicBezTo>
                <a:cubicBezTo>
                  <a:pt x="29" y="14"/>
                  <a:pt x="27" y="13"/>
                  <a:pt x="25" y="13"/>
                </a:cubicBezTo>
                <a:cubicBezTo>
                  <a:pt x="22" y="13"/>
                  <a:pt x="20" y="14"/>
                  <a:pt x="18" y="16"/>
                </a:cubicBezTo>
                <a:cubicBezTo>
                  <a:pt x="17" y="18"/>
                  <a:pt x="16" y="20"/>
                  <a:pt x="16" y="22"/>
                </a:cubicBezTo>
                <a:cubicBezTo>
                  <a:pt x="16" y="25"/>
                  <a:pt x="17" y="27"/>
                  <a:pt x="18" y="28"/>
                </a:cubicBezTo>
                <a:cubicBezTo>
                  <a:pt x="20" y="30"/>
                  <a:pt x="22" y="31"/>
                  <a:pt x="25" y="31"/>
                </a:cubicBezTo>
                <a:cubicBezTo>
                  <a:pt x="27" y="31"/>
                  <a:pt x="29" y="30"/>
                  <a:pt x="31" y="28"/>
                </a:cubicBezTo>
                <a:cubicBezTo>
                  <a:pt x="32" y="27"/>
                  <a:pt x="33" y="25"/>
                  <a:pt x="33" y="22"/>
                </a:cubicBezTo>
                <a:cubicBezTo>
                  <a:pt x="33" y="20"/>
                  <a:pt x="32" y="18"/>
                  <a:pt x="31" y="16"/>
                </a:cubicBezTo>
                <a:close/>
                <a:moveTo>
                  <a:pt x="37" y="9"/>
                </a:moveTo>
                <a:cubicBezTo>
                  <a:pt x="37" y="9"/>
                  <a:pt x="37" y="9"/>
                  <a:pt x="37" y="9"/>
                </a:cubicBezTo>
                <a:cubicBezTo>
                  <a:pt x="34" y="6"/>
                  <a:pt x="30" y="4"/>
                  <a:pt x="25" y="4"/>
                </a:cubicBezTo>
                <a:cubicBezTo>
                  <a:pt x="19" y="4"/>
                  <a:pt x="15" y="6"/>
                  <a:pt x="12" y="9"/>
                </a:cubicBezTo>
                <a:cubicBezTo>
                  <a:pt x="5" y="16"/>
                  <a:pt x="5" y="25"/>
                  <a:pt x="9" y="33"/>
                </a:cubicBezTo>
                <a:cubicBezTo>
                  <a:pt x="12" y="36"/>
                  <a:pt x="14" y="38"/>
                  <a:pt x="18" y="39"/>
                </a:cubicBezTo>
                <a:cubicBezTo>
                  <a:pt x="18" y="39"/>
                  <a:pt x="18" y="39"/>
                  <a:pt x="19" y="40"/>
                </a:cubicBezTo>
                <a:cubicBezTo>
                  <a:pt x="25" y="46"/>
                  <a:pt x="25" y="46"/>
                  <a:pt x="25" y="46"/>
                </a:cubicBezTo>
                <a:cubicBezTo>
                  <a:pt x="30" y="40"/>
                  <a:pt x="30" y="40"/>
                  <a:pt x="30" y="40"/>
                </a:cubicBezTo>
                <a:cubicBezTo>
                  <a:pt x="31" y="39"/>
                  <a:pt x="31" y="39"/>
                  <a:pt x="31" y="39"/>
                </a:cubicBezTo>
                <a:cubicBezTo>
                  <a:pt x="35" y="38"/>
                  <a:pt x="37" y="36"/>
                  <a:pt x="40" y="33"/>
                </a:cubicBezTo>
                <a:cubicBezTo>
                  <a:pt x="44" y="25"/>
                  <a:pt x="44" y="16"/>
                  <a:pt x="37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lvl="0" algn="ctr" defTabSz="228600" fontAlgn="base" hangingPunct="0">
              <a:buClrTx/>
              <a:buSzTx/>
              <a:buFontTx/>
              <a:defRPr/>
            </a:pPr>
            <a:endParaRPr lang="en-US" sz="1600" noProof="0">
              <a:ln>
                <a:noFill/>
              </a:ln>
              <a:solidFill>
                <a:srgbClr val="40404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sym typeface="+mn-ea"/>
            </a:endParaRPr>
          </a:p>
        </p:txBody>
      </p:sp>
      <p:sp>
        <p:nvSpPr>
          <p:cNvPr id="13" name="Freeform 83">
            <a:extLst>
              <a:ext uri="{FF2B5EF4-FFF2-40B4-BE49-F238E27FC236}">
                <a16:creationId xmlns:a16="http://schemas.microsoft.com/office/drawing/2014/main" id="{CFDF1E5E-64B8-3289-46CA-229FE2142744}"/>
              </a:ext>
            </a:extLst>
          </p:cNvPr>
          <p:cNvSpPr>
            <a:spLocks noEditPoints="1"/>
          </p:cNvSpPr>
          <p:nvPr/>
        </p:nvSpPr>
        <p:spPr bwMode="auto">
          <a:xfrm>
            <a:off x="8472333" y="2981236"/>
            <a:ext cx="382954" cy="431736"/>
          </a:xfrm>
          <a:custGeom>
            <a:avLst/>
            <a:gdLst/>
            <a:ahLst/>
            <a:cxnLst>
              <a:cxn ang="0">
                <a:pos x="79375" y="0"/>
              </a:cxn>
              <a:cxn ang="0">
                <a:pos x="127000" y="22225"/>
              </a:cxn>
              <a:cxn ang="0">
                <a:pos x="136525" y="111125"/>
              </a:cxn>
              <a:cxn ang="0">
                <a:pos x="104775" y="136525"/>
              </a:cxn>
              <a:cxn ang="0">
                <a:pos x="82550" y="158750"/>
              </a:cxn>
              <a:cxn ang="0">
                <a:pos x="73025" y="158750"/>
              </a:cxn>
              <a:cxn ang="0">
                <a:pos x="73025" y="158750"/>
              </a:cxn>
              <a:cxn ang="0">
                <a:pos x="73025" y="158750"/>
              </a:cxn>
              <a:cxn ang="0">
                <a:pos x="50800" y="136525"/>
              </a:cxn>
              <a:cxn ang="0">
                <a:pos x="19050" y="111125"/>
              </a:cxn>
              <a:cxn ang="0">
                <a:pos x="28575" y="22225"/>
              </a:cxn>
              <a:cxn ang="0">
                <a:pos x="79375" y="0"/>
              </a:cxn>
              <a:cxn ang="0">
                <a:pos x="79375" y="34925"/>
              </a:cxn>
              <a:cxn ang="0">
                <a:pos x="79375" y="34925"/>
              </a:cxn>
              <a:cxn ang="0">
                <a:pos x="101600" y="44450"/>
              </a:cxn>
              <a:cxn ang="0">
                <a:pos x="114300" y="69850"/>
              </a:cxn>
              <a:cxn ang="0">
                <a:pos x="101600" y="95250"/>
              </a:cxn>
              <a:cxn ang="0">
                <a:pos x="79375" y="104775"/>
              </a:cxn>
              <a:cxn ang="0">
                <a:pos x="53975" y="95250"/>
              </a:cxn>
              <a:cxn ang="0">
                <a:pos x="41275" y="69850"/>
              </a:cxn>
              <a:cxn ang="0">
                <a:pos x="53975" y="44450"/>
              </a:cxn>
              <a:cxn ang="0">
                <a:pos x="79375" y="34925"/>
              </a:cxn>
              <a:cxn ang="0">
                <a:pos x="98425" y="50800"/>
              </a:cxn>
              <a:cxn ang="0">
                <a:pos x="98425" y="50800"/>
              </a:cxn>
              <a:cxn ang="0">
                <a:pos x="79375" y="41275"/>
              </a:cxn>
              <a:cxn ang="0">
                <a:pos x="57150" y="50800"/>
              </a:cxn>
              <a:cxn ang="0">
                <a:pos x="50800" y="69850"/>
              </a:cxn>
              <a:cxn ang="0">
                <a:pos x="57150" y="88900"/>
              </a:cxn>
              <a:cxn ang="0">
                <a:pos x="79375" y="98425"/>
              </a:cxn>
              <a:cxn ang="0">
                <a:pos x="98425" y="88900"/>
              </a:cxn>
              <a:cxn ang="0">
                <a:pos x="104775" y="69850"/>
              </a:cxn>
              <a:cxn ang="0">
                <a:pos x="98425" y="50800"/>
              </a:cxn>
              <a:cxn ang="0">
                <a:pos x="117475" y="28575"/>
              </a:cxn>
              <a:cxn ang="0">
                <a:pos x="117475" y="28575"/>
              </a:cxn>
              <a:cxn ang="0">
                <a:pos x="79375" y="12700"/>
              </a:cxn>
              <a:cxn ang="0">
                <a:pos x="38100" y="28575"/>
              </a:cxn>
              <a:cxn ang="0">
                <a:pos x="28575" y="104775"/>
              </a:cxn>
              <a:cxn ang="0">
                <a:pos x="57150" y="123825"/>
              </a:cxn>
              <a:cxn ang="0">
                <a:pos x="60325" y="127000"/>
              </a:cxn>
              <a:cxn ang="0">
                <a:pos x="79375" y="146050"/>
              </a:cxn>
              <a:cxn ang="0">
                <a:pos x="95250" y="127000"/>
              </a:cxn>
              <a:cxn ang="0">
                <a:pos x="98425" y="123825"/>
              </a:cxn>
              <a:cxn ang="0">
                <a:pos x="127000" y="104775"/>
              </a:cxn>
              <a:cxn ang="0">
                <a:pos x="117475" y="28575"/>
              </a:cxn>
            </a:cxnLst>
            <a:rect l="0" t="0" r="0" b="0"/>
            <a:pathLst>
              <a:path w="49" h="51">
                <a:moveTo>
                  <a:pt x="25" y="0"/>
                </a:moveTo>
                <a:cubicBezTo>
                  <a:pt x="31" y="0"/>
                  <a:pt x="36" y="3"/>
                  <a:pt x="40" y="7"/>
                </a:cubicBezTo>
                <a:cubicBezTo>
                  <a:pt x="48" y="14"/>
                  <a:pt x="49" y="26"/>
                  <a:pt x="43" y="35"/>
                </a:cubicBezTo>
                <a:cubicBezTo>
                  <a:pt x="40" y="38"/>
                  <a:pt x="37" y="41"/>
                  <a:pt x="33" y="43"/>
                </a:cubicBezTo>
                <a:cubicBezTo>
                  <a:pt x="26" y="50"/>
                  <a:pt x="26" y="50"/>
                  <a:pt x="26" y="50"/>
                </a:cubicBezTo>
                <a:cubicBezTo>
                  <a:pt x="25" y="51"/>
                  <a:pt x="24" y="51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16" y="43"/>
                  <a:pt x="16" y="43"/>
                  <a:pt x="16" y="43"/>
                </a:cubicBezTo>
                <a:cubicBezTo>
                  <a:pt x="12" y="41"/>
                  <a:pt x="9" y="38"/>
                  <a:pt x="6" y="35"/>
                </a:cubicBezTo>
                <a:cubicBezTo>
                  <a:pt x="0" y="26"/>
                  <a:pt x="1" y="14"/>
                  <a:pt x="9" y="7"/>
                </a:cubicBezTo>
                <a:cubicBezTo>
                  <a:pt x="13" y="3"/>
                  <a:pt x="18" y="0"/>
                  <a:pt x="25" y="0"/>
                </a:cubicBezTo>
                <a:close/>
                <a:moveTo>
                  <a:pt x="25" y="11"/>
                </a:moveTo>
                <a:cubicBezTo>
                  <a:pt x="25" y="11"/>
                  <a:pt x="25" y="11"/>
                  <a:pt x="25" y="11"/>
                </a:cubicBezTo>
                <a:cubicBezTo>
                  <a:pt x="28" y="11"/>
                  <a:pt x="30" y="12"/>
                  <a:pt x="32" y="14"/>
                </a:cubicBezTo>
                <a:cubicBezTo>
                  <a:pt x="34" y="16"/>
                  <a:pt x="36" y="19"/>
                  <a:pt x="36" y="22"/>
                </a:cubicBezTo>
                <a:cubicBezTo>
                  <a:pt x="36" y="25"/>
                  <a:pt x="34" y="28"/>
                  <a:pt x="32" y="30"/>
                </a:cubicBezTo>
                <a:cubicBezTo>
                  <a:pt x="30" y="32"/>
                  <a:pt x="28" y="33"/>
                  <a:pt x="25" y="33"/>
                </a:cubicBezTo>
                <a:cubicBezTo>
                  <a:pt x="21" y="33"/>
                  <a:pt x="19" y="32"/>
                  <a:pt x="17" y="30"/>
                </a:cubicBezTo>
                <a:cubicBezTo>
                  <a:pt x="15" y="28"/>
                  <a:pt x="13" y="25"/>
                  <a:pt x="13" y="22"/>
                </a:cubicBezTo>
                <a:cubicBezTo>
                  <a:pt x="13" y="19"/>
                  <a:pt x="15" y="16"/>
                  <a:pt x="17" y="14"/>
                </a:cubicBezTo>
                <a:cubicBezTo>
                  <a:pt x="19" y="12"/>
                  <a:pt x="21" y="11"/>
                  <a:pt x="25" y="11"/>
                </a:cubicBezTo>
                <a:close/>
                <a:moveTo>
                  <a:pt x="31" y="16"/>
                </a:moveTo>
                <a:cubicBezTo>
                  <a:pt x="31" y="16"/>
                  <a:pt x="31" y="16"/>
                  <a:pt x="31" y="16"/>
                </a:cubicBezTo>
                <a:cubicBezTo>
                  <a:pt x="29" y="14"/>
                  <a:pt x="27" y="13"/>
                  <a:pt x="25" y="13"/>
                </a:cubicBezTo>
                <a:cubicBezTo>
                  <a:pt x="22" y="13"/>
                  <a:pt x="20" y="14"/>
                  <a:pt x="18" y="16"/>
                </a:cubicBezTo>
                <a:cubicBezTo>
                  <a:pt x="17" y="18"/>
                  <a:pt x="16" y="20"/>
                  <a:pt x="16" y="22"/>
                </a:cubicBezTo>
                <a:cubicBezTo>
                  <a:pt x="16" y="25"/>
                  <a:pt x="17" y="27"/>
                  <a:pt x="18" y="28"/>
                </a:cubicBezTo>
                <a:cubicBezTo>
                  <a:pt x="20" y="30"/>
                  <a:pt x="22" y="31"/>
                  <a:pt x="25" y="31"/>
                </a:cubicBezTo>
                <a:cubicBezTo>
                  <a:pt x="27" y="31"/>
                  <a:pt x="29" y="30"/>
                  <a:pt x="31" y="28"/>
                </a:cubicBezTo>
                <a:cubicBezTo>
                  <a:pt x="32" y="27"/>
                  <a:pt x="33" y="25"/>
                  <a:pt x="33" y="22"/>
                </a:cubicBezTo>
                <a:cubicBezTo>
                  <a:pt x="33" y="20"/>
                  <a:pt x="32" y="18"/>
                  <a:pt x="31" y="16"/>
                </a:cubicBezTo>
                <a:close/>
                <a:moveTo>
                  <a:pt x="37" y="9"/>
                </a:moveTo>
                <a:cubicBezTo>
                  <a:pt x="37" y="9"/>
                  <a:pt x="37" y="9"/>
                  <a:pt x="37" y="9"/>
                </a:cubicBezTo>
                <a:cubicBezTo>
                  <a:pt x="34" y="6"/>
                  <a:pt x="30" y="4"/>
                  <a:pt x="25" y="4"/>
                </a:cubicBezTo>
                <a:cubicBezTo>
                  <a:pt x="19" y="4"/>
                  <a:pt x="15" y="6"/>
                  <a:pt x="12" y="9"/>
                </a:cubicBezTo>
                <a:cubicBezTo>
                  <a:pt x="5" y="16"/>
                  <a:pt x="5" y="25"/>
                  <a:pt x="9" y="33"/>
                </a:cubicBezTo>
                <a:cubicBezTo>
                  <a:pt x="12" y="36"/>
                  <a:pt x="14" y="38"/>
                  <a:pt x="18" y="39"/>
                </a:cubicBezTo>
                <a:cubicBezTo>
                  <a:pt x="18" y="39"/>
                  <a:pt x="18" y="39"/>
                  <a:pt x="19" y="40"/>
                </a:cubicBezTo>
                <a:cubicBezTo>
                  <a:pt x="25" y="46"/>
                  <a:pt x="25" y="46"/>
                  <a:pt x="25" y="46"/>
                </a:cubicBezTo>
                <a:cubicBezTo>
                  <a:pt x="30" y="40"/>
                  <a:pt x="30" y="40"/>
                  <a:pt x="30" y="40"/>
                </a:cubicBezTo>
                <a:cubicBezTo>
                  <a:pt x="31" y="39"/>
                  <a:pt x="31" y="39"/>
                  <a:pt x="31" y="39"/>
                </a:cubicBezTo>
                <a:cubicBezTo>
                  <a:pt x="35" y="38"/>
                  <a:pt x="37" y="36"/>
                  <a:pt x="40" y="33"/>
                </a:cubicBezTo>
                <a:cubicBezTo>
                  <a:pt x="44" y="25"/>
                  <a:pt x="44" y="16"/>
                  <a:pt x="37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lvl="0" algn="ctr" defTabSz="228600" fontAlgn="base" hangingPunct="0">
              <a:buClrTx/>
              <a:buSzTx/>
              <a:buFontTx/>
              <a:defRPr/>
            </a:pPr>
            <a:endParaRPr lang="en-US" sz="1600" noProof="0">
              <a:ln>
                <a:noFill/>
              </a:ln>
              <a:solidFill>
                <a:srgbClr val="40404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sym typeface="+mn-ea"/>
            </a:endParaRPr>
          </a:p>
        </p:txBody>
      </p:sp>
      <p:sp>
        <p:nvSpPr>
          <p:cNvPr id="14" name="Freeform 83">
            <a:extLst>
              <a:ext uri="{FF2B5EF4-FFF2-40B4-BE49-F238E27FC236}">
                <a16:creationId xmlns:a16="http://schemas.microsoft.com/office/drawing/2014/main" id="{296DF20B-C638-F458-A946-0197E2760EB6}"/>
              </a:ext>
            </a:extLst>
          </p:cNvPr>
          <p:cNvSpPr>
            <a:spLocks noEditPoints="1"/>
          </p:cNvSpPr>
          <p:nvPr/>
        </p:nvSpPr>
        <p:spPr bwMode="auto">
          <a:xfrm>
            <a:off x="10870584" y="2395816"/>
            <a:ext cx="382954" cy="431736"/>
          </a:xfrm>
          <a:custGeom>
            <a:avLst/>
            <a:gdLst/>
            <a:ahLst/>
            <a:cxnLst>
              <a:cxn ang="0">
                <a:pos x="79375" y="0"/>
              </a:cxn>
              <a:cxn ang="0">
                <a:pos x="127000" y="22225"/>
              </a:cxn>
              <a:cxn ang="0">
                <a:pos x="136525" y="111125"/>
              </a:cxn>
              <a:cxn ang="0">
                <a:pos x="104775" y="136525"/>
              </a:cxn>
              <a:cxn ang="0">
                <a:pos x="82550" y="158750"/>
              </a:cxn>
              <a:cxn ang="0">
                <a:pos x="73025" y="158750"/>
              </a:cxn>
              <a:cxn ang="0">
                <a:pos x="73025" y="158750"/>
              </a:cxn>
              <a:cxn ang="0">
                <a:pos x="73025" y="158750"/>
              </a:cxn>
              <a:cxn ang="0">
                <a:pos x="50800" y="136525"/>
              </a:cxn>
              <a:cxn ang="0">
                <a:pos x="19050" y="111125"/>
              </a:cxn>
              <a:cxn ang="0">
                <a:pos x="28575" y="22225"/>
              </a:cxn>
              <a:cxn ang="0">
                <a:pos x="79375" y="0"/>
              </a:cxn>
              <a:cxn ang="0">
                <a:pos x="79375" y="34925"/>
              </a:cxn>
              <a:cxn ang="0">
                <a:pos x="79375" y="34925"/>
              </a:cxn>
              <a:cxn ang="0">
                <a:pos x="101600" y="44450"/>
              </a:cxn>
              <a:cxn ang="0">
                <a:pos x="114300" y="69850"/>
              </a:cxn>
              <a:cxn ang="0">
                <a:pos x="101600" y="95250"/>
              </a:cxn>
              <a:cxn ang="0">
                <a:pos x="79375" y="104775"/>
              </a:cxn>
              <a:cxn ang="0">
                <a:pos x="53975" y="95250"/>
              </a:cxn>
              <a:cxn ang="0">
                <a:pos x="41275" y="69850"/>
              </a:cxn>
              <a:cxn ang="0">
                <a:pos x="53975" y="44450"/>
              </a:cxn>
              <a:cxn ang="0">
                <a:pos x="79375" y="34925"/>
              </a:cxn>
              <a:cxn ang="0">
                <a:pos x="98425" y="50800"/>
              </a:cxn>
              <a:cxn ang="0">
                <a:pos x="98425" y="50800"/>
              </a:cxn>
              <a:cxn ang="0">
                <a:pos x="79375" y="41275"/>
              </a:cxn>
              <a:cxn ang="0">
                <a:pos x="57150" y="50800"/>
              </a:cxn>
              <a:cxn ang="0">
                <a:pos x="50800" y="69850"/>
              </a:cxn>
              <a:cxn ang="0">
                <a:pos x="57150" y="88900"/>
              </a:cxn>
              <a:cxn ang="0">
                <a:pos x="79375" y="98425"/>
              </a:cxn>
              <a:cxn ang="0">
                <a:pos x="98425" y="88900"/>
              </a:cxn>
              <a:cxn ang="0">
                <a:pos x="104775" y="69850"/>
              </a:cxn>
              <a:cxn ang="0">
                <a:pos x="98425" y="50800"/>
              </a:cxn>
              <a:cxn ang="0">
                <a:pos x="117475" y="28575"/>
              </a:cxn>
              <a:cxn ang="0">
                <a:pos x="117475" y="28575"/>
              </a:cxn>
              <a:cxn ang="0">
                <a:pos x="79375" y="12700"/>
              </a:cxn>
              <a:cxn ang="0">
                <a:pos x="38100" y="28575"/>
              </a:cxn>
              <a:cxn ang="0">
                <a:pos x="28575" y="104775"/>
              </a:cxn>
              <a:cxn ang="0">
                <a:pos x="57150" y="123825"/>
              </a:cxn>
              <a:cxn ang="0">
                <a:pos x="60325" y="127000"/>
              </a:cxn>
              <a:cxn ang="0">
                <a:pos x="79375" y="146050"/>
              </a:cxn>
              <a:cxn ang="0">
                <a:pos x="95250" y="127000"/>
              </a:cxn>
              <a:cxn ang="0">
                <a:pos x="98425" y="123825"/>
              </a:cxn>
              <a:cxn ang="0">
                <a:pos x="127000" y="104775"/>
              </a:cxn>
              <a:cxn ang="0">
                <a:pos x="117475" y="28575"/>
              </a:cxn>
            </a:cxnLst>
            <a:rect l="0" t="0" r="0" b="0"/>
            <a:pathLst>
              <a:path w="49" h="51">
                <a:moveTo>
                  <a:pt x="25" y="0"/>
                </a:moveTo>
                <a:cubicBezTo>
                  <a:pt x="31" y="0"/>
                  <a:pt x="36" y="3"/>
                  <a:pt x="40" y="7"/>
                </a:cubicBezTo>
                <a:cubicBezTo>
                  <a:pt x="48" y="14"/>
                  <a:pt x="49" y="26"/>
                  <a:pt x="43" y="35"/>
                </a:cubicBezTo>
                <a:cubicBezTo>
                  <a:pt x="40" y="38"/>
                  <a:pt x="37" y="41"/>
                  <a:pt x="33" y="43"/>
                </a:cubicBezTo>
                <a:cubicBezTo>
                  <a:pt x="26" y="50"/>
                  <a:pt x="26" y="50"/>
                  <a:pt x="26" y="50"/>
                </a:cubicBezTo>
                <a:cubicBezTo>
                  <a:pt x="25" y="51"/>
                  <a:pt x="24" y="51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16" y="43"/>
                  <a:pt x="16" y="43"/>
                  <a:pt x="16" y="43"/>
                </a:cubicBezTo>
                <a:cubicBezTo>
                  <a:pt x="12" y="41"/>
                  <a:pt x="9" y="38"/>
                  <a:pt x="6" y="35"/>
                </a:cubicBezTo>
                <a:cubicBezTo>
                  <a:pt x="0" y="26"/>
                  <a:pt x="1" y="14"/>
                  <a:pt x="9" y="7"/>
                </a:cubicBezTo>
                <a:cubicBezTo>
                  <a:pt x="13" y="3"/>
                  <a:pt x="18" y="0"/>
                  <a:pt x="25" y="0"/>
                </a:cubicBezTo>
                <a:close/>
                <a:moveTo>
                  <a:pt x="25" y="11"/>
                </a:moveTo>
                <a:cubicBezTo>
                  <a:pt x="25" y="11"/>
                  <a:pt x="25" y="11"/>
                  <a:pt x="25" y="11"/>
                </a:cubicBezTo>
                <a:cubicBezTo>
                  <a:pt x="28" y="11"/>
                  <a:pt x="30" y="12"/>
                  <a:pt x="32" y="14"/>
                </a:cubicBezTo>
                <a:cubicBezTo>
                  <a:pt x="34" y="16"/>
                  <a:pt x="36" y="19"/>
                  <a:pt x="36" y="22"/>
                </a:cubicBezTo>
                <a:cubicBezTo>
                  <a:pt x="36" y="25"/>
                  <a:pt x="34" y="28"/>
                  <a:pt x="32" y="30"/>
                </a:cubicBezTo>
                <a:cubicBezTo>
                  <a:pt x="30" y="32"/>
                  <a:pt x="28" y="33"/>
                  <a:pt x="25" y="33"/>
                </a:cubicBezTo>
                <a:cubicBezTo>
                  <a:pt x="21" y="33"/>
                  <a:pt x="19" y="32"/>
                  <a:pt x="17" y="30"/>
                </a:cubicBezTo>
                <a:cubicBezTo>
                  <a:pt x="15" y="28"/>
                  <a:pt x="13" y="25"/>
                  <a:pt x="13" y="22"/>
                </a:cubicBezTo>
                <a:cubicBezTo>
                  <a:pt x="13" y="19"/>
                  <a:pt x="15" y="16"/>
                  <a:pt x="17" y="14"/>
                </a:cubicBezTo>
                <a:cubicBezTo>
                  <a:pt x="19" y="12"/>
                  <a:pt x="21" y="11"/>
                  <a:pt x="25" y="11"/>
                </a:cubicBezTo>
                <a:close/>
                <a:moveTo>
                  <a:pt x="31" y="16"/>
                </a:moveTo>
                <a:cubicBezTo>
                  <a:pt x="31" y="16"/>
                  <a:pt x="31" y="16"/>
                  <a:pt x="31" y="16"/>
                </a:cubicBezTo>
                <a:cubicBezTo>
                  <a:pt x="29" y="14"/>
                  <a:pt x="27" y="13"/>
                  <a:pt x="25" y="13"/>
                </a:cubicBezTo>
                <a:cubicBezTo>
                  <a:pt x="22" y="13"/>
                  <a:pt x="20" y="14"/>
                  <a:pt x="18" y="16"/>
                </a:cubicBezTo>
                <a:cubicBezTo>
                  <a:pt x="17" y="18"/>
                  <a:pt x="16" y="20"/>
                  <a:pt x="16" y="22"/>
                </a:cubicBezTo>
                <a:cubicBezTo>
                  <a:pt x="16" y="25"/>
                  <a:pt x="17" y="27"/>
                  <a:pt x="18" y="28"/>
                </a:cubicBezTo>
                <a:cubicBezTo>
                  <a:pt x="20" y="30"/>
                  <a:pt x="22" y="31"/>
                  <a:pt x="25" y="31"/>
                </a:cubicBezTo>
                <a:cubicBezTo>
                  <a:pt x="27" y="31"/>
                  <a:pt x="29" y="30"/>
                  <a:pt x="31" y="28"/>
                </a:cubicBezTo>
                <a:cubicBezTo>
                  <a:pt x="32" y="27"/>
                  <a:pt x="33" y="25"/>
                  <a:pt x="33" y="22"/>
                </a:cubicBezTo>
                <a:cubicBezTo>
                  <a:pt x="33" y="20"/>
                  <a:pt x="32" y="18"/>
                  <a:pt x="31" y="16"/>
                </a:cubicBezTo>
                <a:close/>
                <a:moveTo>
                  <a:pt x="37" y="9"/>
                </a:moveTo>
                <a:cubicBezTo>
                  <a:pt x="37" y="9"/>
                  <a:pt x="37" y="9"/>
                  <a:pt x="37" y="9"/>
                </a:cubicBezTo>
                <a:cubicBezTo>
                  <a:pt x="34" y="6"/>
                  <a:pt x="30" y="4"/>
                  <a:pt x="25" y="4"/>
                </a:cubicBezTo>
                <a:cubicBezTo>
                  <a:pt x="19" y="4"/>
                  <a:pt x="15" y="6"/>
                  <a:pt x="12" y="9"/>
                </a:cubicBezTo>
                <a:cubicBezTo>
                  <a:pt x="5" y="16"/>
                  <a:pt x="5" y="25"/>
                  <a:pt x="9" y="33"/>
                </a:cubicBezTo>
                <a:cubicBezTo>
                  <a:pt x="12" y="36"/>
                  <a:pt x="14" y="38"/>
                  <a:pt x="18" y="39"/>
                </a:cubicBezTo>
                <a:cubicBezTo>
                  <a:pt x="18" y="39"/>
                  <a:pt x="18" y="39"/>
                  <a:pt x="19" y="40"/>
                </a:cubicBezTo>
                <a:cubicBezTo>
                  <a:pt x="25" y="46"/>
                  <a:pt x="25" y="46"/>
                  <a:pt x="25" y="46"/>
                </a:cubicBezTo>
                <a:cubicBezTo>
                  <a:pt x="30" y="40"/>
                  <a:pt x="30" y="40"/>
                  <a:pt x="30" y="40"/>
                </a:cubicBezTo>
                <a:cubicBezTo>
                  <a:pt x="31" y="39"/>
                  <a:pt x="31" y="39"/>
                  <a:pt x="31" y="39"/>
                </a:cubicBezTo>
                <a:cubicBezTo>
                  <a:pt x="35" y="38"/>
                  <a:pt x="37" y="36"/>
                  <a:pt x="40" y="33"/>
                </a:cubicBezTo>
                <a:cubicBezTo>
                  <a:pt x="44" y="25"/>
                  <a:pt x="44" y="16"/>
                  <a:pt x="37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lvl="0" algn="ctr" defTabSz="228600" fontAlgn="base" hangingPunct="0">
              <a:buClrTx/>
              <a:buSzTx/>
              <a:buFontTx/>
              <a:defRPr/>
            </a:pPr>
            <a:endParaRPr lang="en-US" sz="1600" noProof="0">
              <a:ln>
                <a:noFill/>
              </a:ln>
              <a:solidFill>
                <a:srgbClr val="40404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sym typeface="+mn-ea"/>
            </a:endParaRPr>
          </a:p>
        </p:txBody>
      </p:sp>
      <p:sp>
        <p:nvSpPr>
          <p:cNvPr id="15" name="泪滴形 14">
            <a:extLst>
              <a:ext uri="{FF2B5EF4-FFF2-40B4-BE49-F238E27FC236}">
                <a16:creationId xmlns:a16="http://schemas.microsoft.com/office/drawing/2014/main" id="{DA981A0F-9623-7A7D-E5C5-2F39C011AD9B}"/>
              </a:ext>
            </a:extLst>
          </p:cNvPr>
          <p:cNvSpPr/>
          <p:nvPr/>
        </p:nvSpPr>
        <p:spPr>
          <a:xfrm rot="8100000">
            <a:off x="643219" y="2118106"/>
            <a:ext cx="1010308" cy="1009762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40404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6" name="Freeform 83">
            <a:extLst>
              <a:ext uri="{FF2B5EF4-FFF2-40B4-BE49-F238E27FC236}">
                <a16:creationId xmlns:a16="http://schemas.microsoft.com/office/drawing/2014/main" id="{08ECF680-1F81-86B4-2B51-996D7856743E}"/>
              </a:ext>
            </a:extLst>
          </p:cNvPr>
          <p:cNvSpPr>
            <a:spLocks noEditPoints="1"/>
          </p:cNvSpPr>
          <p:nvPr/>
        </p:nvSpPr>
        <p:spPr bwMode="auto">
          <a:xfrm>
            <a:off x="938462" y="2477234"/>
            <a:ext cx="382954" cy="431736"/>
          </a:xfrm>
          <a:custGeom>
            <a:avLst/>
            <a:gdLst/>
            <a:ahLst/>
            <a:cxnLst>
              <a:cxn ang="0">
                <a:pos x="79375" y="0"/>
              </a:cxn>
              <a:cxn ang="0">
                <a:pos x="127000" y="22225"/>
              </a:cxn>
              <a:cxn ang="0">
                <a:pos x="136525" y="111125"/>
              </a:cxn>
              <a:cxn ang="0">
                <a:pos x="104775" y="136525"/>
              </a:cxn>
              <a:cxn ang="0">
                <a:pos x="82550" y="158750"/>
              </a:cxn>
              <a:cxn ang="0">
                <a:pos x="73025" y="158750"/>
              </a:cxn>
              <a:cxn ang="0">
                <a:pos x="73025" y="158750"/>
              </a:cxn>
              <a:cxn ang="0">
                <a:pos x="73025" y="158750"/>
              </a:cxn>
              <a:cxn ang="0">
                <a:pos x="50800" y="136525"/>
              </a:cxn>
              <a:cxn ang="0">
                <a:pos x="19050" y="111125"/>
              </a:cxn>
              <a:cxn ang="0">
                <a:pos x="28575" y="22225"/>
              </a:cxn>
              <a:cxn ang="0">
                <a:pos x="79375" y="0"/>
              </a:cxn>
              <a:cxn ang="0">
                <a:pos x="79375" y="34925"/>
              </a:cxn>
              <a:cxn ang="0">
                <a:pos x="79375" y="34925"/>
              </a:cxn>
              <a:cxn ang="0">
                <a:pos x="101600" y="44450"/>
              </a:cxn>
              <a:cxn ang="0">
                <a:pos x="114300" y="69850"/>
              </a:cxn>
              <a:cxn ang="0">
                <a:pos x="101600" y="95250"/>
              </a:cxn>
              <a:cxn ang="0">
                <a:pos x="79375" y="104775"/>
              </a:cxn>
              <a:cxn ang="0">
                <a:pos x="53975" y="95250"/>
              </a:cxn>
              <a:cxn ang="0">
                <a:pos x="41275" y="69850"/>
              </a:cxn>
              <a:cxn ang="0">
                <a:pos x="53975" y="44450"/>
              </a:cxn>
              <a:cxn ang="0">
                <a:pos x="79375" y="34925"/>
              </a:cxn>
              <a:cxn ang="0">
                <a:pos x="98425" y="50800"/>
              </a:cxn>
              <a:cxn ang="0">
                <a:pos x="98425" y="50800"/>
              </a:cxn>
              <a:cxn ang="0">
                <a:pos x="79375" y="41275"/>
              </a:cxn>
              <a:cxn ang="0">
                <a:pos x="57150" y="50800"/>
              </a:cxn>
              <a:cxn ang="0">
                <a:pos x="50800" y="69850"/>
              </a:cxn>
              <a:cxn ang="0">
                <a:pos x="57150" y="88900"/>
              </a:cxn>
              <a:cxn ang="0">
                <a:pos x="79375" y="98425"/>
              </a:cxn>
              <a:cxn ang="0">
                <a:pos x="98425" y="88900"/>
              </a:cxn>
              <a:cxn ang="0">
                <a:pos x="104775" y="69850"/>
              </a:cxn>
              <a:cxn ang="0">
                <a:pos x="98425" y="50800"/>
              </a:cxn>
              <a:cxn ang="0">
                <a:pos x="117475" y="28575"/>
              </a:cxn>
              <a:cxn ang="0">
                <a:pos x="117475" y="28575"/>
              </a:cxn>
              <a:cxn ang="0">
                <a:pos x="79375" y="12700"/>
              </a:cxn>
              <a:cxn ang="0">
                <a:pos x="38100" y="28575"/>
              </a:cxn>
              <a:cxn ang="0">
                <a:pos x="28575" y="104775"/>
              </a:cxn>
              <a:cxn ang="0">
                <a:pos x="57150" y="123825"/>
              </a:cxn>
              <a:cxn ang="0">
                <a:pos x="60325" y="127000"/>
              </a:cxn>
              <a:cxn ang="0">
                <a:pos x="79375" y="146050"/>
              </a:cxn>
              <a:cxn ang="0">
                <a:pos x="95250" y="127000"/>
              </a:cxn>
              <a:cxn ang="0">
                <a:pos x="98425" y="123825"/>
              </a:cxn>
              <a:cxn ang="0">
                <a:pos x="127000" y="104775"/>
              </a:cxn>
              <a:cxn ang="0">
                <a:pos x="117475" y="28575"/>
              </a:cxn>
            </a:cxnLst>
            <a:rect l="0" t="0" r="0" b="0"/>
            <a:pathLst>
              <a:path w="49" h="51">
                <a:moveTo>
                  <a:pt x="25" y="0"/>
                </a:moveTo>
                <a:cubicBezTo>
                  <a:pt x="31" y="0"/>
                  <a:pt x="36" y="3"/>
                  <a:pt x="40" y="7"/>
                </a:cubicBezTo>
                <a:cubicBezTo>
                  <a:pt x="48" y="14"/>
                  <a:pt x="49" y="26"/>
                  <a:pt x="43" y="35"/>
                </a:cubicBezTo>
                <a:cubicBezTo>
                  <a:pt x="40" y="38"/>
                  <a:pt x="37" y="41"/>
                  <a:pt x="33" y="43"/>
                </a:cubicBezTo>
                <a:cubicBezTo>
                  <a:pt x="26" y="50"/>
                  <a:pt x="26" y="50"/>
                  <a:pt x="26" y="50"/>
                </a:cubicBezTo>
                <a:cubicBezTo>
                  <a:pt x="25" y="51"/>
                  <a:pt x="24" y="51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16" y="43"/>
                  <a:pt x="16" y="43"/>
                  <a:pt x="16" y="43"/>
                </a:cubicBezTo>
                <a:cubicBezTo>
                  <a:pt x="12" y="41"/>
                  <a:pt x="9" y="38"/>
                  <a:pt x="6" y="35"/>
                </a:cubicBezTo>
                <a:cubicBezTo>
                  <a:pt x="0" y="26"/>
                  <a:pt x="1" y="14"/>
                  <a:pt x="9" y="7"/>
                </a:cubicBezTo>
                <a:cubicBezTo>
                  <a:pt x="13" y="3"/>
                  <a:pt x="18" y="0"/>
                  <a:pt x="25" y="0"/>
                </a:cubicBezTo>
                <a:close/>
                <a:moveTo>
                  <a:pt x="25" y="11"/>
                </a:moveTo>
                <a:cubicBezTo>
                  <a:pt x="25" y="11"/>
                  <a:pt x="25" y="11"/>
                  <a:pt x="25" y="11"/>
                </a:cubicBezTo>
                <a:cubicBezTo>
                  <a:pt x="28" y="11"/>
                  <a:pt x="30" y="12"/>
                  <a:pt x="32" y="14"/>
                </a:cubicBezTo>
                <a:cubicBezTo>
                  <a:pt x="34" y="16"/>
                  <a:pt x="36" y="19"/>
                  <a:pt x="36" y="22"/>
                </a:cubicBezTo>
                <a:cubicBezTo>
                  <a:pt x="36" y="25"/>
                  <a:pt x="34" y="28"/>
                  <a:pt x="32" y="30"/>
                </a:cubicBezTo>
                <a:cubicBezTo>
                  <a:pt x="30" y="32"/>
                  <a:pt x="28" y="33"/>
                  <a:pt x="25" y="33"/>
                </a:cubicBezTo>
                <a:cubicBezTo>
                  <a:pt x="21" y="33"/>
                  <a:pt x="19" y="32"/>
                  <a:pt x="17" y="30"/>
                </a:cubicBezTo>
                <a:cubicBezTo>
                  <a:pt x="15" y="28"/>
                  <a:pt x="13" y="25"/>
                  <a:pt x="13" y="22"/>
                </a:cubicBezTo>
                <a:cubicBezTo>
                  <a:pt x="13" y="19"/>
                  <a:pt x="15" y="16"/>
                  <a:pt x="17" y="14"/>
                </a:cubicBezTo>
                <a:cubicBezTo>
                  <a:pt x="19" y="12"/>
                  <a:pt x="21" y="11"/>
                  <a:pt x="25" y="11"/>
                </a:cubicBezTo>
                <a:close/>
                <a:moveTo>
                  <a:pt x="31" y="16"/>
                </a:moveTo>
                <a:cubicBezTo>
                  <a:pt x="31" y="16"/>
                  <a:pt x="31" y="16"/>
                  <a:pt x="31" y="16"/>
                </a:cubicBezTo>
                <a:cubicBezTo>
                  <a:pt x="29" y="14"/>
                  <a:pt x="27" y="13"/>
                  <a:pt x="25" y="13"/>
                </a:cubicBezTo>
                <a:cubicBezTo>
                  <a:pt x="22" y="13"/>
                  <a:pt x="20" y="14"/>
                  <a:pt x="18" y="16"/>
                </a:cubicBezTo>
                <a:cubicBezTo>
                  <a:pt x="17" y="18"/>
                  <a:pt x="16" y="20"/>
                  <a:pt x="16" y="22"/>
                </a:cubicBezTo>
                <a:cubicBezTo>
                  <a:pt x="16" y="25"/>
                  <a:pt x="17" y="27"/>
                  <a:pt x="18" y="28"/>
                </a:cubicBezTo>
                <a:cubicBezTo>
                  <a:pt x="20" y="30"/>
                  <a:pt x="22" y="31"/>
                  <a:pt x="25" y="31"/>
                </a:cubicBezTo>
                <a:cubicBezTo>
                  <a:pt x="27" y="31"/>
                  <a:pt x="29" y="30"/>
                  <a:pt x="31" y="28"/>
                </a:cubicBezTo>
                <a:cubicBezTo>
                  <a:pt x="32" y="27"/>
                  <a:pt x="33" y="25"/>
                  <a:pt x="33" y="22"/>
                </a:cubicBezTo>
                <a:cubicBezTo>
                  <a:pt x="33" y="20"/>
                  <a:pt x="32" y="18"/>
                  <a:pt x="31" y="16"/>
                </a:cubicBezTo>
                <a:close/>
                <a:moveTo>
                  <a:pt x="37" y="9"/>
                </a:moveTo>
                <a:cubicBezTo>
                  <a:pt x="37" y="9"/>
                  <a:pt x="37" y="9"/>
                  <a:pt x="37" y="9"/>
                </a:cubicBezTo>
                <a:cubicBezTo>
                  <a:pt x="34" y="6"/>
                  <a:pt x="30" y="4"/>
                  <a:pt x="25" y="4"/>
                </a:cubicBezTo>
                <a:cubicBezTo>
                  <a:pt x="19" y="4"/>
                  <a:pt x="15" y="6"/>
                  <a:pt x="12" y="9"/>
                </a:cubicBezTo>
                <a:cubicBezTo>
                  <a:pt x="5" y="16"/>
                  <a:pt x="5" y="25"/>
                  <a:pt x="9" y="33"/>
                </a:cubicBezTo>
                <a:cubicBezTo>
                  <a:pt x="12" y="36"/>
                  <a:pt x="14" y="38"/>
                  <a:pt x="18" y="39"/>
                </a:cubicBezTo>
                <a:cubicBezTo>
                  <a:pt x="18" y="39"/>
                  <a:pt x="18" y="39"/>
                  <a:pt x="19" y="40"/>
                </a:cubicBezTo>
                <a:cubicBezTo>
                  <a:pt x="25" y="46"/>
                  <a:pt x="25" y="46"/>
                  <a:pt x="25" y="46"/>
                </a:cubicBezTo>
                <a:cubicBezTo>
                  <a:pt x="30" y="40"/>
                  <a:pt x="30" y="40"/>
                  <a:pt x="30" y="40"/>
                </a:cubicBezTo>
                <a:cubicBezTo>
                  <a:pt x="31" y="39"/>
                  <a:pt x="31" y="39"/>
                  <a:pt x="31" y="39"/>
                </a:cubicBezTo>
                <a:cubicBezTo>
                  <a:pt x="35" y="38"/>
                  <a:pt x="37" y="36"/>
                  <a:pt x="40" y="33"/>
                </a:cubicBezTo>
                <a:cubicBezTo>
                  <a:pt x="44" y="25"/>
                  <a:pt x="44" y="16"/>
                  <a:pt x="37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lvl="0" algn="ctr" defTabSz="228600" fontAlgn="base" hangingPunct="0">
              <a:buClrTx/>
              <a:buSzTx/>
              <a:buFontTx/>
              <a:defRPr/>
            </a:pPr>
            <a:endParaRPr lang="en-US" sz="1600" noProof="0">
              <a:ln>
                <a:noFill/>
              </a:ln>
              <a:solidFill>
                <a:srgbClr val="40404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sym typeface="+mn-ea"/>
            </a:endParaRPr>
          </a:p>
        </p:txBody>
      </p:sp>
      <p:sp>
        <p:nvSpPr>
          <p:cNvPr id="19" name="item_title5">
            <a:extLst>
              <a:ext uri="{FF2B5EF4-FFF2-40B4-BE49-F238E27FC236}">
                <a16:creationId xmlns:a16="http://schemas.microsoft.com/office/drawing/2014/main" id="{FE5D36D4-BE4A-B5BE-CAAA-6EAA26410366}"/>
              </a:ext>
            </a:extLst>
          </p:cNvPr>
          <p:cNvSpPr txBox="1"/>
          <p:nvPr/>
        </p:nvSpPr>
        <p:spPr>
          <a:xfrm>
            <a:off x="10400254" y="3880684"/>
            <a:ext cx="14157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2000" b="1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dirty="0">
                <a:sym typeface="思源宋体 CN Heavy" panose="02020900000000000000" pitchFamily="18" charset="-122"/>
              </a:rPr>
              <a:t>添加标题</a:t>
            </a:r>
            <a:endParaRPr lang="en-US" altLang="zh-CN" dirty="0">
              <a:sym typeface="字魂35号-经典雅黑" panose="00000500000000000000" pitchFamily="2" charset="-122"/>
            </a:endParaRPr>
          </a:p>
        </p:txBody>
      </p:sp>
      <p:sp>
        <p:nvSpPr>
          <p:cNvPr id="20" name="item_content5">
            <a:extLst>
              <a:ext uri="{FF2B5EF4-FFF2-40B4-BE49-F238E27FC236}">
                <a16:creationId xmlns:a16="http://schemas.microsoft.com/office/drawing/2014/main" id="{A1EC995D-1B27-C0E3-3818-5A5C1E6A213B}"/>
              </a:ext>
            </a:extLst>
          </p:cNvPr>
          <p:cNvSpPr/>
          <p:nvPr/>
        </p:nvSpPr>
        <p:spPr>
          <a:xfrm>
            <a:off x="10154330" y="4490912"/>
            <a:ext cx="1778594" cy="1351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Bold" panose="020B0800000000000000" pitchFamily="34" charset="-122"/>
              </a:rPr>
              <a:t>单击此处输入您的文本内容，可更改文字的颜色或者大小等属性。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字魂35号-经典雅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888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14:flythrough/>
      </p:transition>
    </mc:Choice>
    <mc:Fallback xmlns="">
      <p:transition spd="slow" advTm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"/>
          <p:cNvSpPr txBox="1"/>
          <p:nvPr/>
        </p:nvSpPr>
        <p:spPr>
          <a:xfrm>
            <a:off x="537590" y="2777736"/>
            <a:ext cx="5213853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感谢观看聆听</a:t>
            </a:r>
          </a:p>
        </p:txBody>
      </p:sp>
      <p:sp>
        <p:nvSpPr>
          <p:cNvPr id="7" name="ppt_type"/>
          <p:cNvSpPr txBox="1"/>
          <p:nvPr/>
        </p:nvSpPr>
        <p:spPr>
          <a:xfrm>
            <a:off x="984009" y="1960343"/>
            <a:ext cx="4321013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WORK SUMMARY</a:t>
            </a:r>
            <a:endParaRPr lang="zh-CN" altLang="en-US" sz="3600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" name="author"/>
          <p:cNvSpPr txBox="1"/>
          <p:nvPr/>
        </p:nvSpPr>
        <p:spPr>
          <a:xfrm>
            <a:off x="1784748" y="4945033"/>
            <a:ext cx="1322240" cy="306467"/>
          </a:xfrm>
          <a:prstGeom prst="roundRect">
            <a:avLst/>
          </a:prstGeom>
          <a:solidFill>
            <a:schemeClr val="accent1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汇报人：</a:t>
            </a:r>
          </a:p>
        </p:txBody>
      </p:sp>
      <p:sp>
        <p:nvSpPr>
          <p:cNvPr id="28" name="subtitle">
            <a:extLst>
              <a:ext uri="{FF2B5EF4-FFF2-40B4-BE49-F238E27FC236}">
                <a16:creationId xmlns:a16="http://schemas.microsoft.com/office/drawing/2014/main" id="{19FFABCB-48EA-4A8D-AD1F-D730300786FC}"/>
              </a:ext>
            </a:extLst>
          </p:cNvPr>
          <p:cNvSpPr txBox="1"/>
          <p:nvPr/>
        </p:nvSpPr>
        <p:spPr>
          <a:xfrm>
            <a:off x="571455" y="4000397"/>
            <a:ext cx="5213853" cy="55297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The user can demonstrate on a projector or The user can demonstrate on a projector or computer. </a:t>
            </a:r>
          </a:p>
        </p:txBody>
      </p:sp>
      <p:sp>
        <p:nvSpPr>
          <p:cNvPr id="33" name="paw-print_17479">
            <a:extLst>
              <a:ext uri="{FF2B5EF4-FFF2-40B4-BE49-F238E27FC236}">
                <a16:creationId xmlns:a16="http://schemas.microsoft.com/office/drawing/2014/main" id="{978B15E6-02AB-4495-ABE4-D908252FF605}"/>
              </a:ext>
            </a:extLst>
          </p:cNvPr>
          <p:cNvSpPr/>
          <p:nvPr/>
        </p:nvSpPr>
        <p:spPr>
          <a:xfrm>
            <a:off x="678436" y="645197"/>
            <a:ext cx="455990" cy="456111"/>
          </a:xfrm>
          <a:custGeom>
            <a:avLst/>
            <a:gdLst>
              <a:gd name="T0" fmla="*/ 4772 w 7922"/>
              <a:gd name="T1" fmla="*/ 5491 h 7922"/>
              <a:gd name="T2" fmla="*/ 3405 w 7922"/>
              <a:gd name="T3" fmla="*/ 4124 h 7922"/>
              <a:gd name="T4" fmla="*/ 6555 w 7922"/>
              <a:gd name="T5" fmla="*/ 973 h 7922"/>
              <a:gd name="T6" fmla="*/ 3961 w 7922"/>
              <a:gd name="T7" fmla="*/ 0 h 7922"/>
              <a:gd name="T8" fmla="*/ 0 w 7922"/>
              <a:gd name="T9" fmla="*/ 3961 h 7922"/>
              <a:gd name="T10" fmla="*/ 3961 w 7922"/>
              <a:gd name="T11" fmla="*/ 7922 h 7922"/>
              <a:gd name="T12" fmla="*/ 7922 w 7922"/>
              <a:gd name="T13" fmla="*/ 3961 h 7922"/>
              <a:gd name="T14" fmla="*/ 7673 w 7922"/>
              <a:gd name="T15" fmla="*/ 2589 h 7922"/>
              <a:gd name="T16" fmla="*/ 4772 w 7922"/>
              <a:gd name="T17" fmla="*/ 5491 h 7922"/>
              <a:gd name="T18" fmla="*/ 2648 w 7922"/>
              <a:gd name="T19" fmla="*/ 6240 h 7922"/>
              <a:gd name="T20" fmla="*/ 3158 w 7922"/>
              <a:gd name="T21" fmla="*/ 4371 h 7922"/>
              <a:gd name="T22" fmla="*/ 4525 w 7922"/>
              <a:gd name="T23" fmla="*/ 5737 h 7922"/>
              <a:gd name="T24" fmla="*/ 2648 w 7922"/>
              <a:gd name="T25" fmla="*/ 6240 h 7922"/>
              <a:gd name="T26" fmla="*/ 2648 w 7922"/>
              <a:gd name="T27" fmla="*/ 6240 h 7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922" h="7922">
                <a:moveTo>
                  <a:pt x="4772" y="5491"/>
                </a:moveTo>
                <a:lnTo>
                  <a:pt x="3405" y="4124"/>
                </a:lnTo>
                <a:lnTo>
                  <a:pt x="6555" y="973"/>
                </a:lnTo>
                <a:cubicBezTo>
                  <a:pt x="5860" y="369"/>
                  <a:pt x="4954" y="0"/>
                  <a:pt x="3961" y="0"/>
                </a:cubicBezTo>
                <a:cubicBezTo>
                  <a:pt x="1773" y="0"/>
                  <a:pt x="0" y="1773"/>
                  <a:pt x="0" y="3961"/>
                </a:cubicBezTo>
                <a:cubicBezTo>
                  <a:pt x="0" y="6148"/>
                  <a:pt x="1773" y="7922"/>
                  <a:pt x="3961" y="7922"/>
                </a:cubicBezTo>
                <a:cubicBezTo>
                  <a:pt x="6148" y="7922"/>
                  <a:pt x="7922" y="6148"/>
                  <a:pt x="7922" y="3961"/>
                </a:cubicBezTo>
                <a:cubicBezTo>
                  <a:pt x="7922" y="3478"/>
                  <a:pt x="7830" y="3017"/>
                  <a:pt x="7673" y="2589"/>
                </a:cubicBezTo>
                <a:lnTo>
                  <a:pt x="4772" y="5491"/>
                </a:lnTo>
                <a:close/>
                <a:moveTo>
                  <a:pt x="2648" y="6240"/>
                </a:moveTo>
                <a:lnTo>
                  <a:pt x="3158" y="4371"/>
                </a:lnTo>
                <a:lnTo>
                  <a:pt x="4525" y="5737"/>
                </a:lnTo>
                <a:lnTo>
                  <a:pt x="2648" y="6240"/>
                </a:lnTo>
                <a:close/>
                <a:moveTo>
                  <a:pt x="2648" y="6240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7B9E6314-E430-4E07-B444-A37F3740AFD6}"/>
              </a:ext>
            </a:extLst>
          </p:cNvPr>
          <p:cNvSpPr txBox="1"/>
          <p:nvPr/>
        </p:nvSpPr>
        <p:spPr>
          <a:xfrm>
            <a:off x="1265318" y="671082"/>
            <a:ext cx="1085441" cy="4074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LOGO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F95530F-0187-CD6B-A959-404A99980636}"/>
              </a:ext>
            </a:extLst>
          </p:cNvPr>
          <p:cNvGrpSpPr/>
          <p:nvPr/>
        </p:nvGrpSpPr>
        <p:grpSpPr>
          <a:xfrm flipH="1">
            <a:off x="6155908" y="1299386"/>
            <a:ext cx="5319851" cy="4538059"/>
            <a:chOff x="5463612" y="1260243"/>
            <a:chExt cx="5319851" cy="4538059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70AF4DA6-2D59-FF17-7FA9-3F3310FA2363}"/>
                </a:ext>
              </a:extLst>
            </p:cNvPr>
            <p:cNvSpPr/>
            <p:nvPr/>
          </p:nvSpPr>
          <p:spPr>
            <a:xfrm flipH="1">
              <a:off x="5463612" y="1260243"/>
              <a:ext cx="4136435" cy="4132302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AF4C83A7-205B-1DFB-AB55-3A23807B0AC0}"/>
                </a:ext>
              </a:extLst>
            </p:cNvPr>
            <p:cNvGrpSpPr/>
            <p:nvPr/>
          </p:nvGrpSpPr>
          <p:grpSpPr>
            <a:xfrm flipH="1">
              <a:off x="8242966" y="3677381"/>
              <a:ext cx="2540497" cy="2120921"/>
              <a:chOff x="7207405" y="2802294"/>
              <a:chExt cx="2896411" cy="2418054"/>
            </a:xfrm>
          </p:grpSpPr>
          <p:sp>
            <p:nvSpPr>
              <p:cNvPr id="11" name="圆: 空心 10">
                <a:extLst>
                  <a:ext uri="{FF2B5EF4-FFF2-40B4-BE49-F238E27FC236}">
                    <a16:creationId xmlns:a16="http://schemas.microsoft.com/office/drawing/2014/main" id="{79AE23A2-7A90-188D-0D91-E6F6D3911AAD}"/>
                  </a:ext>
                </a:extLst>
              </p:cNvPr>
              <p:cNvSpPr/>
              <p:nvPr/>
            </p:nvSpPr>
            <p:spPr>
              <a:xfrm flipH="1">
                <a:off x="7685763" y="2802294"/>
                <a:ext cx="2418053" cy="2418054"/>
              </a:xfrm>
              <a:prstGeom prst="donut">
                <a:avLst>
                  <a:gd name="adj" fmla="val 6585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8F9FB95-F7EB-CA7D-4EF5-75FD35E1DDA4}"/>
                  </a:ext>
                </a:extLst>
              </p:cNvPr>
              <p:cNvSpPr txBox="1"/>
              <p:nvPr/>
            </p:nvSpPr>
            <p:spPr>
              <a:xfrm flipH="1">
                <a:off x="7207405" y="3646138"/>
                <a:ext cx="1560067" cy="108777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800" dirty="0">
                    <a:effectLst>
                      <a:outerShdw blurRad="330200" sx="102000" sy="102000" algn="ctr" rotWithShape="0">
                        <a:prstClr val="black">
                          <a:alpha val="10000"/>
                        </a:prstClr>
                      </a:outerShdw>
                    </a:effectLst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WORK</a:t>
                </a:r>
              </a:p>
              <a:p>
                <a:pPr algn="dist"/>
                <a:r>
                  <a:rPr lang="en-US" altLang="zh-CN" sz="2800" dirty="0">
                    <a:effectLst>
                      <a:outerShdw blurRad="330200" sx="102000" sy="102000" algn="ctr" rotWithShape="0">
                        <a:prstClr val="black">
                          <a:alpha val="10000"/>
                        </a:prstClr>
                      </a:outerShdw>
                    </a:effectLst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PLAN</a:t>
                </a:r>
                <a:endParaRPr lang="zh-CN" altLang="en-US" sz="2800" dirty="0">
                  <a:effectLst>
                    <a:outerShdw blurRad="330200" sx="102000" sy="102000" algn="ctr" rotWithShape="0">
                      <a:prstClr val="black">
                        <a:alpha val="10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sp>
        <p:nvSpPr>
          <p:cNvPr id="16" name="date">
            <a:extLst>
              <a:ext uri="{FF2B5EF4-FFF2-40B4-BE49-F238E27FC236}">
                <a16:creationId xmlns:a16="http://schemas.microsoft.com/office/drawing/2014/main" id="{EBDFDE0A-1776-887C-D18A-469CA51A8CDE}"/>
              </a:ext>
            </a:extLst>
          </p:cNvPr>
          <p:cNvSpPr txBox="1"/>
          <p:nvPr/>
        </p:nvSpPr>
        <p:spPr>
          <a:xfrm>
            <a:off x="3335211" y="4945033"/>
            <a:ext cx="1322240" cy="306467"/>
          </a:xfrm>
          <a:prstGeom prst="roundRect">
            <a:avLst/>
          </a:prstGeom>
          <a:solidFill>
            <a:schemeClr val="accent1"/>
          </a:solidFill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汇报日期：</a:t>
            </a:r>
            <a:r>
              <a:rPr lang="en-US" altLang="zh-CN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202X</a:t>
            </a:r>
            <a:endParaRPr lang="zh-CN" altLang="en-US" sz="12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B61C6CDC-71CF-FED1-F04D-6437AB21BE04}"/>
              </a:ext>
            </a:extLst>
          </p:cNvPr>
          <p:cNvSpPr/>
          <p:nvPr/>
        </p:nvSpPr>
        <p:spPr>
          <a:xfrm>
            <a:off x="5171691" y="-1031639"/>
            <a:ext cx="2275872" cy="2244592"/>
          </a:xfrm>
          <a:custGeom>
            <a:avLst/>
            <a:gdLst>
              <a:gd name="connsiteX0" fmla="*/ 1839508 w 2762590"/>
              <a:gd name="connsiteY0" fmla="*/ 2632127 h 2724621"/>
              <a:gd name="connsiteX1" fmla="*/ 1872210 w 2762590"/>
              <a:gd name="connsiteY1" fmla="*/ 2645672 h 2724621"/>
              <a:gd name="connsiteX2" fmla="*/ 1875467 w 2762590"/>
              <a:gd name="connsiteY2" fmla="*/ 2653535 h 2724621"/>
              <a:gd name="connsiteX3" fmla="*/ 1795149 w 2762590"/>
              <a:gd name="connsiteY3" fmla="*/ 2682932 h 2724621"/>
              <a:gd name="connsiteX4" fmla="*/ 1793261 w 2762590"/>
              <a:gd name="connsiteY4" fmla="*/ 2678374 h 2724621"/>
              <a:gd name="connsiteX5" fmla="*/ 1839508 w 2762590"/>
              <a:gd name="connsiteY5" fmla="*/ 2632127 h 2724621"/>
              <a:gd name="connsiteX6" fmla="*/ 1530452 w 2762590"/>
              <a:gd name="connsiteY6" fmla="*/ 2632127 h 2724621"/>
              <a:gd name="connsiteX7" fmla="*/ 1576699 w 2762590"/>
              <a:gd name="connsiteY7" fmla="*/ 2678374 h 2724621"/>
              <a:gd name="connsiteX8" fmla="*/ 1530452 w 2762590"/>
              <a:gd name="connsiteY8" fmla="*/ 2724621 h 2724621"/>
              <a:gd name="connsiteX9" fmla="*/ 1484205 w 2762590"/>
              <a:gd name="connsiteY9" fmla="*/ 2678374 h 2724621"/>
              <a:gd name="connsiteX10" fmla="*/ 1530452 w 2762590"/>
              <a:gd name="connsiteY10" fmla="*/ 2632127 h 2724621"/>
              <a:gd name="connsiteX11" fmla="*/ 1221396 w 2762590"/>
              <a:gd name="connsiteY11" fmla="*/ 2632127 h 2724621"/>
              <a:gd name="connsiteX12" fmla="*/ 1267643 w 2762590"/>
              <a:gd name="connsiteY12" fmla="*/ 2678374 h 2724621"/>
              <a:gd name="connsiteX13" fmla="*/ 1221396 w 2762590"/>
              <a:gd name="connsiteY13" fmla="*/ 2724621 h 2724621"/>
              <a:gd name="connsiteX14" fmla="*/ 1175149 w 2762590"/>
              <a:gd name="connsiteY14" fmla="*/ 2678374 h 2724621"/>
              <a:gd name="connsiteX15" fmla="*/ 1221396 w 2762590"/>
              <a:gd name="connsiteY15" fmla="*/ 2632127 h 2724621"/>
              <a:gd name="connsiteX16" fmla="*/ 912340 w 2762590"/>
              <a:gd name="connsiteY16" fmla="*/ 2632127 h 2724621"/>
              <a:gd name="connsiteX17" fmla="*/ 958587 w 2762590"/>
              <a:gd name="connsiteY17" fmla="*/ 2678374 h 2724621"/>
              <a:gd name="connsiteX18" fmla="*/ 958114 w 2762590"/>
              <a:gd name="connsiteY18" fmla="*/ 2679518 h 2724621"/>
              <a:gd name="connsiteX19" fmla="*/ 877796 w 2762590"/>
              <a:gd name="connsiteY19" fmla="*/ 2650121 h 2724621"/>
              <a:gd name="connsiteX20" fmla="*/ 879638 w 2762590"/>
              <a:gd name="connsiteY20" fmla="*/ 2645672 h 2724621"/>
              <a:gd name="connsiteX21" fmla="*/ 912340 w 2762590"/>
              <a:gd name="connsiteY21" fmla="*/ 2632127 h 2724621"/>
              <a:gd name="connsiteX22" fmla="*/ 2148564 w 2762590"/>
              <a:gd name="connsiteY22" fmla="*/ 2368914 h 2724621"/>
              <a:gd name="connsiteX23" fmla="*/ 2194811 w 2762590"/>
              <a:gd name="connsiteY23" fmla="*/ 2415161 h 2724621"/>
              <a:gd name="connsiteX24" fmla="*/ 2148564 w 2762590"/>
              <a:gd name="connsiteY24" fmla="*/ 2461408 h 2724621"/>
              <a:gd name="connsiteX25" fmla="*/ 2102317 w 2762590"/>
              <a:gd name="connsiteY25" fmla="*/ 2415161 h 2724621"/>
              <a:gd name="connsiteX26" fmla="*/ 2148564 w 2762590"/>
              <a:gd name="connsiteY26" fmla="*/ 2368914 h 2724621"/>
              <a:gd name="connsiteX27" fmla="*/ 1839508 w 2762590"/>
              <a:gd name="connsiteY27" fmla="*/ 2368914 h 2724621"/>
              <a:gd name="connsiteX28" fmla="*/ 1885755 w 2762590"/>
              <a:gd name="connsiteY28" fmla="*/ 2415161 h 2724621"/>
              <a:gd name="connsiteX29" fmla="*/ 1839508 w 2762590"/>
              <a:gd name="connsiteY29" fmla="*/ 2461408 h 2724621"/>
              <a:gd name="connsiteX30" fmla="*/ 1793261 w 2762590"/>
              <a:gd name="connsiteY30" fmla="*/ 2415161 h 2724621"/>
              <a:gd name="connsiteX31" fmla="*/ 1839508 w 2762590"/>
              <a:gd name="connsiteY31" fmla="*/ 2368914 h 2724621"/>
              <a:gd name="connsiteX32" fmla="*/ 1530452 w 2762590"/>
              <a:gd name="connsiteY32" fmla="*/ 2368914 h 2724621"/>
              <a:gd name="connsiteX33" fmla="*/ 1576699 w 2762590"/>
              <a:gd name="connsiteY33" fmla="*/ 2415161 h 2724621"/>
              <a:gd name="connsiteX34" fmla="*/ 1530452 w 2762590"/>
              <a:gd name="connsiteY34" fmla="*/ 2461408 h 2724621"/>
              <a:gd name="connsiteX35" fmla="*/ 1484205 w 2762590"/>
              <a:gd name="connsiteY35" fmla="*/ 2415161 h 2724621"/>
              <a:gd name="connsiteX36" fmla="*/ 1530452 w 2762590"/>
              <a:gd name="connsiteY36" fmla="*/ 2368914 h 2724621"/>
              <a:gd name="connsiteX37" fmla="*/ 1221396 w 2762590"/>
              <a:gd name="connsiteY37" fmla="*/ 2368914 h 2724621"/>
              <a:gd name="connsiteX38" fmla="*/ 1267643 w 2762590"/>
              <a:gd name="connsiteY38" fmla="*/ 2415161 h 2724621"/>
              <a:gd name="connsiteX39" fmla="*/ 1221396 w 2762590"/>
              <a:gd name="connsiteY39" fmla="*/ 2461408 h 2724621"/>
              <a:gd name="connsiteX40" fmla="*/ 1175149 w 2762590"/>
              <a:gd name="connsiteY40" fmla="*/ 2415161 h 2724621"/>
              <a:gd name="connsiteX41" fmla="*/ 1221396 w 2762590"/>
              <a:gd name="connsiteY41" fmla="*/ 2368914 h 2724621"/>
              <a:gd name="connsiteX42" fmla="*/ 912340 w 2762590"/>
              <a:gd name="connsiteY42" fmla="*/ 2368914 h 2724621"/>
              <a:gd name="connsiteX43" fmla="*/ 958587 w 2762590"/>
              <a:gd name="connsiteY43" fmla="*/ 2415161 h 2724621"/>
              <a:gd name="connsiteX44" fmla="*/ 912340 w 2762590"/>
              <a:gd name="connsiteY44" fmla="*/ 2461408 h 2724621"/>
              <a:gd name="connsiteX45" fmla="*/ 866093 w 2762590"/>
              <a:gd name="connsiteY45" fmla="*/ 2415161 h 2724621"/>
              <a:gd name="connsiteX46" fmla="*/ 912340 w 2762590"/>
              <a:gd name="connsiteY46" fmla="*/ 2368914 h 2724621"/>
              <a:gd name="connsiteX47" fmla="*/ 603284 w 2762590"/>
              <a:gd name="connsiteY47" fmla="*/ 2368914 h 2724621"/>
              <a:gd name="connsiteX48" fmla="*/ 649531 w 2762590"/>
              <a:gd name="connsiteY48" fmla="*/ 2415161 h 2724621"/>
              <a:gd name="connsiteX49" fmla="*/ 603284 w 2762590"/>
              <a:gd name="connsiteY49" fmla="*/ 2461408 h 2724621"/>
              <a:gd name="connsiteX50" fmla="*/ 557037 w 2762590"/>
              <a:gd name="connsiteY50" fmla="*/ 2415161 h 2724621"/>
              <a:gd name="connsiteX51" fmla="*/ 603284 w 2762590"/>
              <a:gd name="connsiteY51" fmla="*/ 2368914 h 2724621"/>
              <a:gd name="connsiteX52" fmla="*/ 2457620 w 2762590"/>
              <a:gd name="connsiteY52" fmla="*/ 2105701 h 2724621"/>
              <a:gd name="connsiteX53" fmla="*/ 2503867 w 2762590"/>
              <a:gd name="connsiteY53" fmla="*/ 2151948 h 2724621"/>
              <a:gd name="connsiteX54" fmla="*/ 2457620 w 2762590"/>
              <a:gd name="connsiteY54" fmla="*/ 2198195 h 2724621"/>
              <a:gd name="connsiteX55" fmla="*/ 2411373 w 2762590"/>
              <a:gd name="connsiteY55" fmla="*/ 2151948 h 2724621"/>
              <a:gd name="connsiteX56" fmla="*/ 2457620 w 2762590"/>
              <a:gd name="connsiteY56" fmla="*/ 2105701 h 2724621"/>
              <a:gd name="connsiteX57" fmla="*/ 2148564 w 2762590"/>
              <a:gd name="connsiteY57" fmla="*/ 2105701 h 2724621"/>
              <a:gd name="connsiteX58" fmla="*/ 2194811 w 2762590"/>
              <a:gd name="connsiteY58" fmla="*/ 2151948 h 2724621"/>
              <a:gd name="connsiteX59" fmla="*/ 2148564 w 2762590"/>
              <a:gd name="connsiteY59" fmla="*/ 2198195 h 2724621"/>
              <a:gd name="connsiteX60" fmla="*/ 2102317 w 2762590"/>
              <a:gd name="connsiteY60" fmla="*/ 2151948 h 2724621"/>
              <a:gd name="connsiteX61" fmla="*/ 2148564 w 2762590"/>
              <a:gd name="connsiteY61" fmla="*/ 2105701 h 2724621"/>
              <a:gd name="connsiteX62" fmla="*/ 1839508 w 2762590"/>
              <a:gd name="connsiteY62" fmla="*/ 2105701 h 2724621"/>
              <a:gd name="connsiteX63" fmla="*/ 1885755 w 2762590"/>
              <a:gd name="connsiteY63" fmla="*/ 2151948 h 2724621"/>
              <a:gd name="connsiteX64" fmla="*/ 1839508 w 2762590"/>
              <a:gd name="connsiteY64" fmla="*/ 2198195 h 2724621"/>
              <a:gd name="connsiteX65" fmla="*/ 1793261 w 2762590"/>
              <a:gd name="connsiteY65" fmla="*/ 2151948 h 2724621"/>
              <a:gd name="connsiteX66" fmla="*/ 1839508 w 2762590"/>
              <a:gd name="connsiteY66" fmla="*/ 2105701 h 2724621"/>
              <a:gd name="connsiteX67" fmla="*/ 1530452 w 2762590"/>
              <a:gd name="connsiteY67" fmla="*/ 2105701 h 2724621"/>
              <a:gd name="connsiteX68" fmla="*/ 1576699 w 2762590"/>
              <a:gd name="connsiteY68" fmla="*/ 2151948 h 2724621"/>
              <a:gd name="connsiteX69" fmla="*/ 1530452 w 2762590"/>
              <a:gd name="connsiteY69" fmla="*/ 2198195 h 2724621"/>
              <a:gd name="connsiteX70" fmla="*/ 1484205 w 2762590"/>
              <a:gd name="connsiteY70" fmla="*/ 2151948 h 2724621"/>
              <a:gd name="connsiteX71" fmla="*/ 1530452 w 2762590"/>
              <a:gd name="connsiteY71" fmla="*/ 2105701 h 2724621"/>
              <a:gd name="connsiteX72" fmla="*/ 1221396 w 2762590"/>
              <a:gd name="connsiteY72" fmla="*/ 2105701 h 2724621"/>
              <a:gd name="connsiteX73" fmla="*/ 1267643 w 2762590"/>
              <a:gd name="connsiteY73" fmla="*/ 2151948 h 2724621"/>
              <a:gd name="connsiteX74" fmla="*/ 1221396 w 2762590"/>
              <a:gd name="connsiteY74" fmla="*/ 2198195 h 2724621"/>
              <a:gd name="connsiteX75" fmla="*/ 1175149 w 2762590"/>
              <a:gd name="connsiteY75" fmla="*/ 2151948 h 2724621"/>
              <a:gd name="connsiteX76" fmla="*/ 1221396 w 2762590"/>
              <a:gd name="connsiteY76" fmla="*/ 2105701 h 2724621"/>
              <a:gd name="connsiteX77" fmla="*/ 912340 w 2762590"/>
              <a:gd name="connsiteY77" fmla="*/ 2105701 h 2724621"/>
              <a:gd name="connsiteX78" fmla="*/ 958587 w 2762590"/>
              <a:gd name="connsiteY78" fmla="*/ 2151948 h 2724621"/>
              <a:gd name="connsiteX79" fmla="*/ 912340 w 2762590"/>
              <a:gd name="connsiteY79" fmla="*/ 2198195 h 2724621"/>
              <a:gd name="connsiteX80" fmla="*/ 866093 w 2762590"/>
              <a:gd name="connsiteY80" fmla="*/ 2151948 h 2724621"/>
              <a:gd name="connsiteX81" fmla="*/ 912340 w 2762590"/>
              <a:gd name="connsiteY81" fmla="*/ 2105701 h 2724621"/>
              <a:gd name="connsiteX82" fmla="*/ 603284 w 2762590"/>
              <a:gd name="connsiteY82" fmla="*/ 2105701 h 2724621"/>
              <a:gd name="connsiteX83" fmla="*/ 649531 w 2762590"/>
              <a:gd name="connsiteY83" fmla="*/ 2151948 h 2724621"/>
              <a:gd name="connsiteX84" fmla="*/ 603284 w 2762590"/>
              <a:gd name="connsiteY84" fmla="*/ 2198195 h 2724621"/>
              <a:gd name="connsiteX85" fmla="*/ 557037 w 2762590"/>
              <a:gd name="connsiteY85" fmla="*/ 2151948 h 2724621"/>
              <a:gd name="connsiteX86" fmla="*/ 603284 w 2762590"/>
              <a:gd name="connsiteY86" fmla="*/ 2105701 h 2724621"/>
              <a:gd name="connsiteX87" fmla="*/ 294228 w 2762590"/>
              <a:gd name="connsiteY87" fmla="*/ 2105701 h 2724621"/>
              <a:gd name="connsiteX88" fmla="*/ 340475 w 2762590"/>
              <a:gd name="connsiteY88" fmla="*/ 2151948 h 2724621"/>
              <a:gd name="connsiteX89" fmla="*/ 294228 w 2762590"/>
              <a:gd name="connsiteY89" fmla="*/ 2198195 h 2724621"/>
              <a:gd name="connsiteX90" fmla="*/ 279284 w 2762590"/>
              <a:gd name="connsiteY90" fmla="*/ 2195178 h 2724621"/>
              <a:gd name="connsiteX91" fmla="*/ 249252 w 2762590"/>
              <a:gd name="connsiteY91" fmla="*/ 2155017 h 2724621"/>
              <a:gd name="connsiteX92" fmla="*/ 247981 w 2762590"/>
              <a:gd name="connsiteY92" fmla="*/ 2151948 h 2724621"/>
              <a:gd name="connsiteX93" fmla="*/ 294228 w 2762590"/>
              <a:gd name="connsiteY93" fmla="*/ 2105701 h 2724621"/>
              <a:gd name="connsiteX94" fmla="*/ 2457620 w 2762590"/>
              <a:gd name="connsiteY94" fmla="*/ 1842488 h 2724621"/>
              <a:gd name="connsiteX95" fmla="*/ 2503867 w 2762590"/>
              <a:gd name="connsiteY95" fmla="*/ 1888735 h 2724621"/>
              <a:gd name="connsiteX96" fmla="*/ 2457620 w 2762590"/>
              <a:gd name="connsiteY96" fmla="*/ 1934982 h 2724621"/>
              <a:gd name="connsiteX97" fmla="*/ 2411373 w 2762590"/>
              <a:gd name="connsiteY97" fmla="*/ 1888735 h 2724621"/>
              <a:gd name="connsiteX98" fmla="*/ 2457620 w 2762590"/>
              <a:gd name="connsiteY98" fmla="*/ 1842488 h 2724621"/>
              <a:gd name="connsiteX99" fmla="*/ 2148564 w 2762590"/>
              <a:gd name="connsiteY99" fmla="*/ 1842488 h 2724621"/>
              <a:gd name="connsiteX100" fmla="*/ 2194811 w 2762590"/>
              <a:gd name="connsiteY100" fmla="*/ 1888735 h 2724621"/>
              <a:gd name="connsiteX101" fmla="*/ 2148564 w 2762590"/>
              <a:gd name="connsiteY101" fmla="*/ 1934982 h 2724621"/>
              <a:gd name="connsiteX102" fmla="*/ 2102317 w 2762590"/>
              <a:gd name="connsiteY102" fmla="*/ 1888735 h 2724621"/>
              <a:gd name="connsiteX103" fmla="*/ 2148564 w 2762590"/>
              <a:gd name="connsiteY103" fmla="*/ 1842488 h 2724621"/>
              <a:gd name="connsiteX104" fmla="*/ 1839508 w 2762590"/>
              <a:gd name="connsiteY104" fmla="*/ 1842488 h 2724621"/>
              <a:gd name="connsiteX105" fmla="*/ 1885755 w 2762590"/>
              <a:gd name="connsiteY105" fmla="*/ 1888735 h 2724621"/>
              <a:gd name="connsiteX106" fmla="*/ 1839508 w 2762590"/>
              <a:gd name="connsiteY106" fmla="*/ 1934982 h 2724621"/>
              <a:gd name="connsiteX107" fmla="*/ 1793261 w 2762590"/>
              <a:gd name="connsiteY107" fmla="*/ 1888735 h 2724621"/>
              <a:gd name="connsiteX108" fmla="*/ 1839508 w 2762590"/>
              <a:gd name="connsiteY108" fmla="*/ 1842488 h 2724621"/>
              <a:gd name="connsiteX109" fmla="*/ 1530452 w 2762590"/>
              <a:gd name="connsiteY109" fmla="*/ 1842488 h 2724621"/>
              <a:gd name="connsiteX110" fmla="*/ 1576699 w 2762590"/>
              <a:gd name="connsiteY110" fmla="*/ 1888735 h 2724621"/>
              <a:gd name="connsiteX111" fmla="*/ 1530452 w 2762590"/>
              <a:gd name="connsiteY111" fmla="*/ 1934982 h 2724621"/>
              <a:gd name="connsiteX112" fmla="*/ 1484205 w 2762590"/>
              <a:gd name="connsiteY112" fmla="*/ 1888735 h 2724621"/>
              <a:gd name="connsiteX113" fmla="*/ 1530452 w 2762590"/>
              <a:gd name="connsiteY113" fmla="*/ 1842488 h 2724621"/>
              <a:gd name="connsiteX114" fmla="*/ 1221396 w 2762590"/>
              <a:gd name="connsiteY114" fmla="*/ 1842488 h 2724621"/>
              <a:gd name="connsiteX115" fmla="*/ 1267643 w 2762590"/>
              <a:gd name="connsiteY115" fmla="*/ 1888735 h 2724621"/>
              <a:gd name="connsiteX116" fmla="*/ 1221396 w 2762590"/>
              <a:gd name="connsiteY116" fmla="*/ 1934982 h 2724621"/>
              <a:gd name="connsiteX117" fmla="*/ 1175149 w 2762590"/>
              <a:gd name="connsiteY117" fmla="*/ 1888735 h 2724621"/>
              <a:gd name="connsiteX118" fmla="*/ 1221396 w 2762590"/>
              <a:gd name="connsiteY118" fmla="*/ 1842488 h 2724621"/>
              <a:gd name="connsiteX119" fmla="*/ 912340 w 2762590"/>
              <a:gd name="connsiteY119" fmla="*/ 1842488 h 2724621"/>
              <a:gd name="connsiteX120" fmla="*/ 958587 w 2762590"/>
              <a:gd name="connsiteY120" fmla="*/ 1888735 h 2724621"/>
              <a:gd name="connsiteX121" fmla="*/ 912340 w 2762590"/>
              <a:gd name="connsiteY121" fmla="*/ 1934982 h 2724621"/>
              <a:gd name="connsiteX122" fmla="*/ 866093 w 2762590"/>
              <a:gd name="connsiteY122" fmla="*/ 1888735 h 2724621"/>
              <a:gd name="connsiteX123" fmla="*/ 912340 w 2762590"/>
              <a:gd name="connsiteY123" fmla="*/ 1842488 h 2724621"/>
              <a:gd name="connsiteX124" fmla="*/ 603284 w 2762590"/>
              <a:gd name="connsiteY124" fmla="*/ 1842488 h 2724621"/>
              <a:gd name="connsiteX125" fmla="*/ 649531 w 2762590"/>
              <a:gd name="connsiteY125" fmla="*/ 1888735 h 2724621"/>
              <a:gd name="connsiteX126" fmla="*/ 603284 w 2762590"/>
              <a:gd name="connsiteY126" fmla="*/ 1934982 h 2724621"/>
              <a:gd name="connsiteX127" fmla="*/ 557037 w 2762590"/>
              <a:gd name="connsiteY127" fmla="*/ 1888735 h 2724621"/>
              <a:gd name="connsiteX128" fmla="*/ 603284 w 2762590"/>
              <a:gd name="connsiteY128" fmla="*/ 1842488 h 2724621"/>
              <a:gd name="connsiteX129" fmla="*/ 294228 w 2762590"/>
              <a:gd name="connsiteY129" fmla="*/ 1842488 h 2724621"/>
              <a:gd name="connsiteX130" fmla="*/ 340475 w 2762590"/>
              <a:gd name="connsiteY130" fmla="*/ 1888735 h 2724621"/>
              <a:gd name="connsiteX131" fmla="*/ 294228 w 2762590"/>
              <a:gd name="connsiteY131" fmla="*/ 1934982 h 2724621"/>
              <a:gd name="connsiteX132" fmla="*/ 247981 w 2762590"/>
              <a:gd name="connsiteY132" fmla="*/ 1888735 h 2724621"/>
              <a:gd name="connsiteX133" fmla="*/ 294228 w 2762590"/>
              <a:gd name="connsiteY133" fmla="*/ 1842488 h 2724621"/>
              <a:gd name="connsiteX134" fmla="*/ 21821 w 2762590"/>
              <a:gd name="connsiteY134" fmla="*/ 1602350 h 2724621"/>
              <a:gd name="connsiteX135" fmla="*/ 31419 w 2762590"/>
              <a:gd name="connsiteY135" fmla="*/ 1625522 h 2724621"/>
              <a:gd name="connsiteX136" fmla="*/ 26990 w 2762590"/>
              <a:gd name="connsiteY136" fmla="*/ 1636216 h 2724621"/>
              <a:gd name="connsiteX137" fmla="*/ 2743170 w 2762590"/>
              <a:gd name="connsiteY137" fmla="*/ 1586621 h 2724621"/>
              <a:gd name="connsiteX138" fmla="*/ 2734527 w 2762590"/>
              <a:gd name="connsiteY138" fmla="*/ 1643250 h 2724621"/>
              <a:gd name="connsiteX139" fmla="*/ 2731940 w 2762590"/>
              <a:gd name="connsiteY139" fmla="*/ 1653312 h 2724621"/>
              <a:gd name="connsiteX140" fmla="*/ 2720429 w 2762590"/>
              <a:gd name="connsiteY140" fmla="*/ 1625522 h 2724621"/>
              <a:gd name="connsiteX141" fmla="*/ 2733974 w 2762590"/>
              <a:gd name="connsiteY141" fmla="*/ 1592820 h 2724621"/>
              <a:gd name="connsiteX142" fmla="*/ 2457620 w 2762590"/>
              <a:gd name="connsiteY142" fmla="*/ 1579275 h 2724621"/>
              <a:gd name="connsiteX143" fmla="*/ 2503867 w 2762590"/>
              <a:gd name="connsiteY143" fmla="*/ 1625522 h 2724621"/>
              <a:gd name="connsiteX144" fmla="*/ 2457620 w 2762590"/>
              <a:gd name="connsiteY144" fmla="*/ 1671769 h 2724621"/>
              <a:gd name="connsiteX145" fmla="*/ 2411373 w 2762590"/>
              <a:gd name="connsiteY145" fmla="*/ 1625522 h 2724621"/>
              <a:gd name="connsiteX146" fmla="*/ 2457620 w 2762590"/>
              <a:gd name="connsiteY146" fmla="*/ 1579275 h 2724621"/>
              <a:gd name="connsiteX147" fmla="*/ 2148564 w 2762590"/>
              <a:gd name="connsiteY147" fmla="*/ 1579275 h 2724621"/>
              <a:gd name="connsiteX148" fmla="*/ 2194811 w 2762590"/>
              <a:gd name="connsiteY148" fmla="*/ 1625522 h 2724621"/>
              <a:gd name="connsiteX149" fmla="*/ 2148564 w 2762590"/>
              <a:gd name="connsiteY149" fmla="*/ 1671769 h 2724621"/>
              <a:gd name="connsiteX150" fmla="*/ 2102317 w 2762590"/>
              <a:gd name="connsiteY150" fmla="*/ 1625522 h 2724621"/>
              <a:gd name="connsiteX151" fmla="*/ 2148564 w 2762590"/>
              <a:gd name="connsiteY151" fmla="*/ 1579275 h 2724621"/>
              <a:gd name="connsiteX152" fmla="*/ 1839508 w 2762590"/>
              <a:gd name="connsiteY152" fmla="*/ 1579275 h 2724621"/>
              <a:gd name="connsiteX153" fmla="*/ 1885755 w 2762590"/>
              <a:gd name="connsiteY153" fmla="*/ 1625522 h 2724621"/>
              <a:gd name="connsiteX154" fmla="*/ 1839508 w 2762590"/>
              <a:gd name="connsiteY154" fmla="*/ 1671769 h 2724621"/>
              <a:gd name="connsiteX155" fmla="*/ 1793261 w 2762590"/>
              <a:gd name="connsiteY155" fmla="*/ 1625522 h 2724621"/>
              <a:gd name="connsiteX156" fmla="*/ 1839508 w 2762590"/>
              <a:gd name="connsiteY156" fmla="*/ 1579275 h 2724621"/>
              <a:gd name="connsiteX157" fmla="*/ 1530452 w 2762590"/>
              <a:gd name="connsiteY157" fmla="*/ 1579275 h 2724621"/>
              <a:gd name="connsiteX158" fmla="*/ 1576699 w 2762590"/>
              <a:gd name="connsiteY158" fmla="*/ 1625522 h 2724621"/>
              <a:gd name="connsiteX159" fmla="*/ 1530452 w 2762590"/>
              <a:gd name="connsiteY159" fmla="*/ 1671769 h 2724621"/>
              <a:gd name="connsiteX160" fmla="*/ 1484205 w 2762590"/>
              <a:gd name="connsiteY160" fmla="*/ 1625522 h 2724621"/>
              <a:gd name="connsiteX161" fmla="*/ 1530452 w 2762590"/>
              <a:gd name="connsiteY161" fmla="*/ 1579275 h 2724621"/>
              <a:gd name="connsiteX162" fmla="*/ 1221396 w 2762590"/>
              <a:gd name="connsiteY162" fmla="*/ 1579275 h 2724621"/>
              <a:gd name="connsiteX163" fmla="*/ 1267643 w 2762590"/>
              <a:gd name="connsiteY163" fmla="*/ 1625522 h 2724621"/>
              <a:gd name="connsiteX164" fmla="*/ 1221396 w 2762590"/>
              <a:gd name="connsiteY164" fmla="*/ 1671769 h 2724621"/>
              <a:gd name="connsiteX165" fmla="*/ 1175149 w 2762590"/>
              <a:gd name="connsiteY165" fmla="*/ 1625522 h 2724621"/>
              <a:gd name="connsiteX166" fmla="*/ 1221396 w 2762590"/>
              <a:gd name="connsiteY166" fmla="*/ 1579275 h 2724621"/>
              <a:gd name="connsiteX167" fmla="*/ 912340 w 2762590"/>
              <a:gd name="connsiteY167" fmla="*/ 1579275 h 2724621"/>
              <a:gd name="connsiteX168" fmla="*/ 958587 w 2762590"/>
              <a:gd name="connsiteY168" fmla="*/ 1625522 h 2724621"/>
              <a:gd name="connsiteX169" fmla="*/ 912340 w 2762590"/>
              <a:gd name="connsiteY169" fmla="*/ 1671769 h 2724621"/>
              <a:gd name="connsiteX170" fmla="*/ 866093 w 2762590"/>
              <a:gd name="connsiteY170" fmla="*/ 1625522 h 2724621"/>
              <a:gd name="connsiteX171" fmla="*/ 912340 w 2762590"/>
              <a:gd name="connsiteY171" fmla="*/ 1579275 h 2724621"/>
              <a:gd name="connsiteX172" fmla="*/ 603284 w 2762590"/>
              <a:gd name="connsiteY172" fmla="*/ 1579275 h 2724621"/>
              <a:gd name="connsiteX173" fmla="*/ 649531 w 2762590"/>
              <a:gd name="connsiteY173" fmla="*/ 1625522 h 2724621"/>
              <a:gd name="connsiteX174" fmla="*/ 603284 w 2762590"/>
              <a:gd name="connsiteY174" fmla="*/ 1671769 h 2724621"/>
              <a:gd name="connsiteX175" fmla="*/ 557037 w 2762590"/>
              <a:gd name="connsiteY175" fmla="*/ 1625522 h 2724621"/>
              <a:gd name="connsiteX176" fmla="*/ 603284 w 2762590"/>
              <a:gd name="connsiteY176" fmla="*/ 1579275 h 2724621"/>
              <a:gd name="connsiteX177" fmla="*/ 294228 w 2762590"/>
              <a:gd name="connsiteY177" fmla="*/ 1579275 h 2724621"/>
              <a:gd name="connsiteX178" fmla="*/ 340475 w 2762590"/>
              <a:gd name="connsiteY178" fmla="*/ 1625522 h 2724621"/>
              <a:gd name="connsiteX179" fmla="*/ 294228 w 2762590"/>
              <a:gd name="connsiteY179" fmla="*/ 1671769 h 2724621"/>
              <a:gd name="connsiteX180" fmla="*/ 247981 w 2762590"/>
              <a:gd name="connsiteY180" fmla="*/ 1625522 h 2724621"/>
              <a:gd name="connsiteX181" fmla="*/ 294228 w 2762590"/>
              <a:gd name="connsiteY181" fmla="*/ 1579275 h 2724621"/>
              <a:gd name="connsiteX182" fmla="*/ 2290 w 2762590"/>
              <a:gd name="connsiteY182" fmla="*/ 1319518 h 2724621"/>
              <a:gd name="connsiteX183" fmla="*/ 3174 w 2762590"/>
              <a:gd name="connsiteY183" fmla="*/ 1319696 h 2724621"/>
              <a:gd name="connsiteX184" fmla="*/ 31419 w 2762590"/>
              <a:gd name="connsiteY184" fmla="*/ 1362309 h 2724621"/>
              <a:gd name="connsiteX185" fmla="*/ 3174 w 2762590"/>
              <a:gd name="connsiteY185" fmla="*/ 1404922 h 2724621"/>
              <a:gd name="connsiteX186" fmla="*/ 2034 w 2762590"/>
              <a:gd name="connsiteY186" fmla="*/ 1405152 h 2724621"/>
              <a:gd name="connsiteX187" fmla="*/ 0 w 2762590"/>
              <a:gd name="connsiteY187" fmla="*/ 1364871 h 2724621"/>
              <a:gd name="connsiteX188" fmla="*/ 2760192 w 2762590"/>
              <a:gd name="connsiteY188" fmla="*/ 1317371 h 2724621"/>
              <a:gd name="connsiteX189" fmla="*/ 2762590 w 2762590"/>
              <a:gd name="connsiteY189" fmla="*/ 1364871 h 2724621"/>
              <a:gd name="connsiteX190" fmla="*/ 2760448 w 2762590"/>
              <a:gd name="connsiteY190" fmla="*/ 1407299 h 2724621"/>
              <a:gd name="connsiteX191" fmla="*/ 2748675 w 2762590"/>
              <a:gd name="connsiteY191" fmla="*/ 1404922 h 2724621"/>
              <a:gd name="connsiteX192" fmla="*/ 2720429 w 2762590"/>
              <a:gd name="connsiteY192" fmla="*/ 1362309 h 2724621"/>
              <a:gd name="connsiteX193" fmla="*/ 2748675 w 2762590"/>
              <a:gd name="connsiteY193" fmla="*/ 1319696 h 2724621"/>
              <a:gd name="connsiteX194" fmla="*/ 2457620 w 2762590"/>
              <a:gd name="connsiteY194" fmla="*/ 1316062 h 2724621"/>
              <a:gd name="connsiteX195" fmla="*/ 2503867 w 2762590"/>
              <a:gd name="connsiteY195" fmla="*/ 1362309 h 2724621"/>
              <a:gd name="connsiteX196" fmla="*/ 2457620 w 2762590"/>
              <a:gd name="connsiteY196" fmla="*/ 1408556 h 2724621"/>
              <a:gd name="connsiteX197" fmla="*/ 2411373 w 2762590"/>
              <a:gd name="connsiteY197" fmla="*/ 1362309 h 2724621"/>
              <a:gd name="connsiteX198" fmla="*/ 2457620 w 2762590"/>
              <a:gd name="connsiteY198" fmla="*/ 1316062 h 2724621"/>
              <a:gd name="connsiteX199" fmla="*/ 2148564 w 2762590"/>
              <a:gd name="connsiteY199" fmla="*/ 1316062 h 2724621"/>
              <a:gd name="connsiteX200" fmla="*/ 2194811 w 2762590"/>
              <a:gd name="connsiteY200" fmla="*/ 1362309 h 2724621"/>
              <a:gd name="connsiteX201" fmla="*/ 2148564 w 2762590"/>
              <a:gd name="connsiteY201" fmla="*/ 1408556 h 2724621"/>
              <a:gd name="connsiteX202" fmla="*/ 2102317 w 2762590"/>
              <a:gd name="connsiteY202" fmla="*/ 1362309 h 2724621"/>
              <a:gd name="connsiteX203" fmla="*/ 2148564 w 2762590"/>
              <a:gd name="connsiteY203" fmla="*/ 1316062 h 2724621"/>
              <a:gd name="connsiteX204" fmla="*/ 1839508 w 2762590"/>
              <a:gd name="connsiteY204" fmla="*/ 1316062 h 2724621"/>
              <a:gd name="connsiteX205" fmla="*/ 1885755 w 2762590"/>
              <a:gd name="connsiteY205" fmla="*/ 1362309 h 2724621"/>
              <a:gd name="connsiteX206" fmla="*/ 1839508 w 2762590"/>
              <a:gd name="connsiteY206" fmla="*/ 1408556 h 2724621"/>
              <a:gd name="connsiteX207" fmla="*/ 1793261 w 2762590"/>
              <a:gd name="connsiteY207" fmla="*/ 1362309 h 2724621"/>
              <a:gd name="connsiteX208" fmla="*/ 1839508 w 2762590"/>
              <a:gd name="connsiteY208" fmla="*/ 1316062 h 2724621"/>
              <a:gd name="connsiteX209" fmla="*/ 1530452 w 2762590"/>
              <a:gd name="connsiteY209" fmla="*/ 1316062 h 2724621"/>
              <a:gd name="connsiteX210" fmla="*/ 1576699 w 2762590"/>
              <a:gd name="connsiteY210" fmla="*/ 1362309 h 2724621"/>
              <a:gd name="connsiteX211" fmla="*/ 1530452 w 2762590"/>
              <a:gd name="connsiteY211" fmla="*/ 1408556 h 2724621"/>
              <a:gd name="connsiteX212" fmla="*/ 1484205 w 2762590"/>
              <a:gd name="connsiteY212" fmla="*/ 1362309 h 2724621"/>
              <a:gd name="connsiteX213" fmla="*/ 1530452 w 2762590"/>
              <a:gd name="connsiteY213" fmla="*/ 1316062 h 2724621"/>
              <a:gd name="connsiteX214" fmla="*/ 1221396 w 2762590"/>
              <a:gd name="connsiteY214" fmla="*/ 1316062 h 2724621"/>
              <a:gd name="connsiteX215" fmla="*/ 1267643 w 2762590"/>
              <a:gd name="connsiteY215" fmla="*/ 1362309 h 2724621"/>
              <a:gd name="connsiteX216" fmla="*/ 1221396 w 2762590"/>
              <a:gd name="connsiteY216" fmla="*/ 1408556 h 2724621"/>
              <a:gd name="connsiteX217" fmla="*/ 1175149 w 2762590"/>
              <a:gd name="connsiteY217" fmla="*/ 1362309 h 2724621"/>
              <a:gd name="connsiteX218" fmla="*/ 1221396 w 2762590"/>
              <a:gd name="connsiteY218" fmla="*/ 1316062 h 2724621"/>
              <a:gd name="connsiteX219" fmla="*/ 912340 w 2762590"/>
              <a:gd name="connsiteY219" fmla="*/ 1316062 h 2724621"/>
              <a:gd name="connsiteX220" fmla="*/ 958587 w 2762590"/>
              <a:gd name="connsiteY220" fmla="*/ 1362309 h 2724621"/>
              <a:gd name="connsiteX221" fmla="*/ 912340 w 2762590"/>
              <a:gd name="connsiteY221" fmla="*/ 1408556 h 2724621"/>
              <a:gd name="connsiteX222" fmla="*/ 866093 w 2762590"/>
              <a:gd name="connsiteY222" fmla="*/ 1362309 h 2724621"/>
              <a:gd name="connsiteX223" fmla="*/ 912340 w 2762590"/>
              <a:gd name="connsiteY223" fmla="*/ 1316062 h 2724621"/>
              <a:gd name="connsiteX224" fmla="*/ 603284 w 2762590"/>
              <a:gd name="connsiteY224" fmla="*/ 1316062 h 2724621"/>
              <a:gd name="connsiteX225" fmla="*/ 649531 w 2762590"/>
              <a:gd name="connsiteY225" fmla="*/ 1362309 h 2724621"/>
              <a:gd name="connsiteX226" fmla="*/ 603284 w 2762590"/>
              <a:gd name="connsiteY226" fmla="*/ 1408556 h 2724621"/>
              <a:gd name="connsiteX227" fmla="*/ 557037 w 2762590"/>
              <a:gd name="connsiteY227" fmla="*/ 1362309 h 2724621"/>
              <a:gd name="connsiteX228" fmla="*/ 603284 w 2762590"/>
              <a:gd name="connsiteY228" fmla="*/ 1316062 h 2724621"/>
              <a:gd name="connsiteX229" fmla="*/ 294228 w 2762590"/>
              <a:gd name="connsiteY229" fmla="*/ 1316062 h 2724621"/>
              <a:gd name="connsiteX230" fmla="*/ 340475 w 2762590"/>
              <a:gd name="connsiteY230" fmla="*/ 1362309 h 2724621"/>
              <a:gd name="connsiteX231" fmla="*/ 294228 w 2762590"/>
              <a:gd name="connsiteY231" fmla="*/ 1408556 h 2724621"/>
              <a:gd name="connsiteX232" fmla="*/ 247981 w 2762590"/>
              <a:gd name="connsiteY232" fmla="*/ 1362309 h 2724621"/>
              <a:gd name="connsiteX233" fmla="*/ 294228 w 2762590"/>
              <a:gd name="connsiteY233" fmla="*/ 1316062 h 2724621"/>
              <a:gd name="connsiteX234" fmla="*/ 27561 w 2762590"/>
              <a:gd name="connsiteY234" fmla="*/ 1089782 h 2724621"/>
              <a:gd name="connsiteX235" fmla="*/ 31419 w 2762590"/>
              <a:gd name="connsiteY235" fmla="*/ 1099096 h 2724621"/>
              <a:gd name="connsiteX236" fmla="*/ 23059 w 2762590"/>
              <a:gd name="connsiteY236" fmla="*/ 1119279 h 2724621"/>
              <a:gd name="connsiteX237" fmla="*/ 2731127 w 2762590"/>
              <a:gd name="connsiteY237" fmla="*/ 1073269 h 2724621"/>
              <a:gd name="connsiteX238" fmla="*/ 2734527 w 2762590"/>
              <a:gd name="connsiteY238" fmla="*/ 1086492 h 2724621"/>
              <a:gd name="connsiteX239" fmla="*/ 2742298 w 2762590"/>
              <a:gd name="connsiteY239" fmla="*/ 1137410 h 2724621"/>
              <a:gd name="connsiteX240" fmla="*/ 2733974 w 2762590"/>
              <a:gd name="connsiteY240" fmla="*/ 1131798 h 2724621"/>
              <a:gd name="connsiteX241" fmla="*/ 2720429 w 2762590"/>
              <a:gd name="connsiteY241" fmla="*/ 1099096 h 2724621"/>
              <a:gd name="connsiteX242" fmla="*/ 2457620 w 2762590"/>
              <a:gd name="connsiteY242" fmla="*/ 1052849 h 2724621"/>
              <a:gd name="connsiteX243" fmla="*/ 2503867 w 2762590"/>
              <a:gd name="connsiteY243" fmla="*/ 1099096 h 2724621"/>
              <a:gd name="connsiteX244" fmla="*/ 2457620 w 2762590"/>
              <a:gd name="connsiteY244" fmla="*/ 1145343 h 2724621"/>
              <a:gd name="connsiteX245" fmla="*/ 2411373 w 2762590"/>
              <a:gd name="connsiteY245" fmla="*/ 1099096 h 2724621"/>
              <a:gd name="connsiteX246" fmla="*/ 2457620 w 2762590"/>
              <a:gd name="connsiteY246" fmla="*/ 1052849 h 2724621"/>
              <a:gd name="connsiteX247" fmla="*/ 2148564 w 2762590"/>
              <a:gd name="connsiteY247" fmla="*/ 1052849 h 2724621"/>
              <a:gd name="connsiteX248" fmla="*/ 2194811 w 2762590"/>
              <a:gd name="connsiteY248" fmla="*/ 1099096 h 2724621"/>
              <a:gd name="connsiteX249" fmla="*/ 2148564 w 2762590"/>
              <a:gd name="connsiteY249" fmla="*/ 1145343 h 2724621"/>
              <a:gd name="connsiteX250" fmla="*/ 2102317 w 2762590"/>
              <a:gd name="connsiteY250" fmla="*/ 1099096 h 2724621"/>
              <a:gd name="connsiteX251" fmla="*/ 2148564 w 2762590"/>
              <a:gd name="connsiteY251" fmla="*/ 1052849 h 2724621"/>
              <a:gd name="connsiteX252" fmla="*/ 1839508 w 2762590"/>
              <a:gd name="connsiteY252" fmla="*/ 1052849 h 2724621"/>
              <a:gd name="connsiteX253" fmla="*/ 1885755 w 2762590"/>
              <a:gd name="connsiteY253" fmla="*/ 1099096 h 2724621"/>
              <a:gd name="connsiteX254" fmla="*/ 1839508 w 2762590"/>
              <a:gd name="connsiteY254" fmla="*/ 1145343 h 2724621"/>
              <a:gd name="connsiteX255" fmla="*/ 1793261 w 2762590"/>
              <a:gd name="connsiteY255" fmla="*/ 1099096 h 2724621"/>
              <a:gd name="connsiteX256" fmla="*/ 1839508 w 2762590"/>
              <a:gd name="connsiteY256" fmla="*/ 1052849 h 2724621"/>
              <a:gd name="connsiteX257" fmla="*/ 1530452 w 2762590"/>
              <a:gd name="connsiteY257" fmla="*/ 1052849 h 2724621"/>
              <a:gd name="connsiteX258" fmla="*/ 1576699 w 2762590"/>
              <a:gd name="connsiteY258" fmla="*/ 1099096 h 2724621"/>
              <a:gd name="connsiteX259" fmla="*/ 1530452 w 2762590"/>
              <a:gd name="connsiteY259" fmla="*/ 1145343 h 2724621"/>
              <a:gd name="connsiteX260" fmla="*/ 1484205 w 2762590"/>
              <a:gd name="connsiteY260" fmla="*/ 1099096 h 2724621"/>
              <a:gd name="connsiteX261" fmla="*/ 1530452 w 2762590"/>
              <a:gd name="connsiteY261" fmla="*/ 1052849 h 2724621"/>
              <a:gd name="connsiteX262" fmla="*/ 1221396 w 2762590"/>
              <a:gd name="connsiteY262" fmla="*/ 1052849 h 2724621"/>
              <a:gd name="connsiteX263" fmla="*/ 1267643 w 2762590"/>
              <a:gd name="connsiteY263" fmla="*/ 1099096 h 2724621"/>
              <a:gd name="connsiteX264" fmla="*/ 1221396 w 2762590"/>
              <a:gd name="connsiteY264" fmla="*/ 1145343 h 2724621"/>
              <a:gd name="connsiteX265" fmla="*/ 1175149 w 2762590"/>
              <a:gd name="connsiteY265" fmla="*/ 1099096 h 2724621"/>
              <a:gd name="connsiteX266" fmla="*/ 1221396 w 2762590"/>
              <a:gd name="connsiteY266" fmla="*/ 1052849 h 2724621"/>
              <a:gd name="connsiteX267" fmla="*/ 912340 w 2762590"/>
              <a:gd name="connsiteY267" fmla="*/ 1052849 h 2724621"/>
              <a:gd name="connsiteX268" fmla="*/ 958587 w 2762590"/>
              <a:gd name="connsiteY268" fmla="*/ 1099096 h 2724621"/>
              <a:gd name="connsiteX269" fmla="*/ 912340 w 2762590"/>
              <a:gd name="connsiteY269" fmla="*/ 1145343 h 2724621"/>
              <a:gd name="connsiteX270" fmla="*/ 866093 w 2762590"/>
              <a:gd name="connsiteY270" fmla="*/ 1099096 h 2724621"/>
              <a:gd name="connsiteX271" fmla="*/ 912340 w 2762590"/>
              <a:gd name="connsiteY271" fmla="*/ 1052849 h 2724621"/>
              <a:gd name="connsiteX272" fmla="*/ 603284 w 2762590"/>
              <a:gd name="connsiteY272" fmla="*/ 1052849 h 2724621"/>
              <a:gd name="connsiteX273" fmla="*/ 649531 w 2762590"/>
              <a:gd name="connsiteY273" fmla="*/ 1099096 h 2724621"/>
              <a:gd name="connsiteX274" fmla="*/ 603284 w 2762590"/>
              <a:gd name="connsiteY274" fmla="*/ 1145343 h 2724621"/>
              <a:gd name="connsiteX275" fmla="*/ 557037 w 2762590"/>
              <a:gd name="connsiteY275" fmla="*/ 1099096 h 2724621"/>
              <a:gd name="connsiteX276" fmla="*/ 603284 w 2762590"/>
              <a:gd name="connsiteY276" fmla="*/ 1052849 h 2724621"/>
              <a:gd name="connsiteX277" fmla="*/ 294228 w 2762590"/>
              <a:gd name="connsiteY277" fmla="*/ 1052849 h 2724621"/>
              <a:gd name="connsiteX278" fmla="*/ 340475 w 2762590"/>
              <a:gd name="connsiteY278" fmla="*/ 1099096 h 2724621"/>
              <a:gd name="connsiteX279" fmla="*/ 294228 w 2762590"/>
              <a:gd name="connsiteY279" fmla="*/ 1145343 h 2724621"/>
              <a:gd name="connsiteX280" fmla="*/ 247981 w 2762590"/>
              <a:gd name="connsiteY280" fmla="*/ 1099096 h 2724621"/>
              <a:gd name="connsiteX281" fmla="*/ 294228 w 2762590"/>
              <a:gd name="connsiteY281" fmla="*/ 1052849 h 2724621"/>
              <a:gd name="connsiteX282" fmla="*/ 2457620 w 2762590"/>
              <a:gd name="connsiteY282" fmla="*/ 789636 h 2724621"/>
              <a:gd name="connsiteX283" fmla="*/ 2503867 w 2762590"/>
              <a:gd name="connsiteY283" fmla="*/ 835883 h 2724621"/>
              <a:gd name="connsiteX284" fmla="*/ 2457620 w 2762590"/>
              <a:gd name="connsiteY284" fmla="*/ 882130 h 2724621"/>
              <a:gd name="connsiteX285" fmla="*/ 2411373 w 2762590"/>
              <a:gd name="connsiteY285" fmla="*/ 835883 h 2724621"/>
              <a:gd name="connsiteX286" fmla="*/ 2457620 w 2762590"/>
              <a:gd name="connsiteY286" fmla="*/ 789636 h 2724621"/>
              <a:gd name="connsiteX287" fmla="*/ 2148564 w 2762590"/>
              <a:gd name="connsiteY287" fmla="*/ 789636 h 2724621"/>
              <a:gd name="connsiteX288" fmla="*/ 2194811 w 2762590"/>
              <a:gd name="connsiteY288" fmla="*/ 835883 h 2724621"/>
              <a:gd name="connsiteX289" fmla="*/ 2148564 w 2762590"/>
              <a:gd name="connsiteY289" fmla="*/ 882130 h 2724621"/>
              <a:gd name="connsiteX290" fmla="*/ 2102317 w 2762590"/>
              <a:gd name="connsiteY290" fmla="*/ 835883 h 2724621"/>
              <a:gd name="connsiteX291" fmla="*/ 2148564 w 2762590"/>
              <a:gd name="connsiteY291" fmla="*/ 789636 h 2724621"/>
              <a:gd name="connsiteX292" fmla="*/ 1839508 w 2762590"/>
              <a:gd name="connsiteY292" fmla="*/ 789636 h 2724621"/>
              <a:gd name="connsiteX293" fmla="*/ 1885755 w 2762590"/>
              <a:gd name="connsiteY293" fmla="*/ 835883 h 2724621"/>
              <a:gd name="connsiteX294" fmla="*/ 1839508 w 2762590"/>
              <a:gd name="connsiteY294" fmla="*/ 882130 h 2724621"/>
              <a:gd name="connsiteX295" fmla="*/ 1793261 w 2762590"/>
              <a:gd name="connsiteY295" fmla="*/ 835883 h 2724621"/>
              <a:gd name="connsiteX296" fmla="*/ 1839508 w 2762590"/>
              <a:gd name="connsiteY296" fmla="*/ 789636 h 2724621"/>
              <a:gd name="connsiteX297" fmla="*/ 1530452 w 2762590"/>
              <a:gd name="connsiteY297" fmla="*/ 789636 h 2724621"/>
              <a:gd name="connsiteX298" fmla="*/ 1576699 w 2762590"/>
              <a:gd name="connsiteY298" fmla="*/ 835883 h 2724621"/>
              <a:gd name="connsiteX299" fmla="*/ 1530452 w 2762590"/>
              <a:gd name="connsiteY299" fmla="*/ 882130 h 2724621"/>
              <a:gd name="connsiteX300" fmla="*/ 1484205 w 2762590"/>
              <a:gd name="connsiteY300" fmla="*/ 835883 h 2724621"/>
              <a:gd name="connsiteX301" fmla="*/ 1530452 w 2762590"/>
              <a:gd name="connsiteY301" fmla="*/ 789636 h 2724621"/>
              <a:gd name="connsiteX302" fmla="*/ 1221396 w 2762590"/>
              <a:gd name="connsiteY302" fmla="*/ 789636 h 2724621"/>
              <a:gd name="connsiteX303" fmla="*/ 1267643 w 2762590"/>
              <a:gd name="connsiteY303" fmla="*/ 835883 h 2724621"/>
              <a:gd name="connsiteX304" fmla="*/ 1221396 w 2762590"/>
              <a:gd name="connsiteY304" fmla="*/ 882130 h 2724621"/>
              <a:gd name="connsiteX305" fmla="*/ 1175149 w 2762590"/>
              <a:gd name="connsiteY305" fmla="*/ 835883 h 2724621"/>
              <a:gd name="connsiteX306" fmla="*/ 1221396 w 2762590"/>
              <a:gd name="connsiteY306" fmla="*/ 789636 h 2724621"/>
              <a:gd name="connsiteX307" fmla="*/ 912340 w 2762590"/>
              <a:gd name="connsiteY307" fmla="*/ 789636 h 2724621"/>
              <a:gd name="connsiteX308" fmla="*/ 958587 w 2762590"/>
              <a:gd name="connsiteY308" fmla="*/ 835883 h 2724621"/>
              <a:gd name="connsiteX309" fmla="*/ 912340 w 2762590"/>
              <a:gd name="connsiteY309" fmla="*/ 882130 h 2724621"/>
              <a:gd name="connsiteX310" fmla="*/ 866093 w 2762590"/>
              <a:gd name="connsiteY310" fmla="*/ 835883 h 2724621"/>
              <a:gd name="connsiteX311" fmla="*/ 912340 w 2762590"/>
              <a:gd name="connsiteY311" fmla="*/ 789636 h 2724621"/>
              <a:gd name="connsiteX312" fmla="*/ 603284 w 2762590"/>
              <a:gd name="connsiteY312" fmla="*/ 789636 h 2724621"/>
              <a:gd name="connsiteX313" fmla="*/ 649531 w 2762590"/>
              <a:gd name="connsiteY313" fmla="*/ 835883 h 2724621"/>
              <a:gd name="connsiteX314" fmla="*/ 603284 w 2762590"/>
              <a:gd name="connsiteY314" fmla="*/ 882130 h 2724621"/>
              <a:gd name="connsiteX315" fmla="*/ 557037 w 2762590"/>
              <a:gd name="connsiteY315" fmla="*/ 835883 h 2724621"/>
              <a:gd name="connsiteX316" fmla="*/ 603284 w 2762590"/>
              <a:gd name="connsiteY316" fmla="*/ 789636 h 2724621"/>
              <a:gd name="connsiteX317" fmla="*/ 294228 w 2762590"/>
              <a:gd name="connsiteY317" fmla="*/ 789636 h 2724621"/>
              <a:gd name="connsiteX318" fmla="*/ 340475 w 2762590"/>
              <a:gd name="connsiteY318" fmla="*/ 835883 h 2724621"/>
              <a:gd name="connsiteX319" fmla="*/ 294228 w 2762590"/>
              <a:gd name="connsiteY319" fmla="*/ 882130 h 2724621"/>
              <a:gd name="connsiteX320" fmla="*/ 247981 w 2762590"/>
              <a:gd name="connsiteY320" fmla="*/ 835883 h 2724621"/>
              <a:gd name="connsiteX321" fmla="*/ 294228 w 2762590"/>
              <a:gd name="connsiteY321" fmla="*/ 789636 h 2724621"/>
              <a:gd name="connsiteX322" fmla="*/ 2457620 w 2762590"/>
              <a:gd name="connsiteY322" fmla="*/ 526423 h 2724621"/>
              <a:gd name="connsiteX323" fmla="*/ 2475622 w 2762590"/>
              <a:gd name="connsiteY323" fmla="*/ 530057 h 2724621"/>
              <a:gd name="connsiteX324" fmla="*/ 2484323 w 2762590"/>
              <a:gd name="connsiteY324" fmla="*/ 535924 h 2724621"/>
              <a:gd name="connsiteX325" fmla="*/ 2494016 w 2762590"/>
              <a:gd name="connsiteY325" fmla="*/ 548886 h 2724621"/>
              <a:gd name="connsiteX326" fmla="*/ 2503867 w 2762590"/>
              <a:gd name="connsiteY326" fmla="*/ 572670 h 2724621"/>
              <a:gd name="connsiteX327" fmla="*/ 2457620 w 2762590"/>
              <a:gd name="connsiteY327" fmla="*/ 618917 h 2724621"/>
              <a:gd name="connsiteX328" fmla="*/ 2411373 w 2762590"/>
              <a:gd name="connsiteY328" fmla="*/ 572670 h 2724621"/>
              <a:gd name="connsiteX329" fmla="*/ 2457620 w 2762590"/>
              <a:gd name="connsiteY329" fmla="*/ 526423 h 2724621"/>
              <a:gd name="connsiteX330" fmla="*/ 2148564 w 2762590"/>
              <a:gd name="connsiteY330" fmla="*/ 526423 h 2724621"/>
              <a:gd name="connsiteX331" fmla="*/ 2194811 w 2762590"/>
              <a:gd name="connsiteY331" fmla="*/ 572670 h 2724621"/>
              <a:gd name="connsiteX332" fmla="*/ 2148564 w 2762590"/>
              <a:gd name="connsiteY332" fmla="*/ 618917 h 2724621"/>
              <a:gd name="connsiteX333" fmla="*/ 2102317 w 2762590"/>
              <a:gd name="connsiteY333" fmla="*/ 572670 h 2724621"/>
              <a:gd name="connsiteX334" fmla="*/ 2148564 w 2762590"/>
              <a:gd name="connsiteY334" fmla="*/ 526423 h 2724621"/>
              <a:gd name="connsiteX335" fmla="*/ 1839508 w 2762590"/>
              <a:gd name="connsiteY335" fmla="*/ 526423 h 2724621"/>
              <a:gd name="connsiteX336" fmla="*/ 1885755 w 2762590"/>
              <a:gd name="connsiteY336" fmla="*/ 572670 h 2724621"/>
              <a:gd name="connsiteX337" fmla="*/ 1839508 w 2762590"/>
              <a:gd name="connsiteY337" fmla="*/ 618917 h 2724621"/>
              <a:gd name="connsiteX338" fmla="*/ 1793261 w 2762590"/>
              <a:gd name="connsiteY338" fmla="*/ 572670 h 2724621"/>
              <a:gd name="connsiteX339" fmla="*/ 1839508 w 2762590"/>
              <a:gd name="connsiteY339" fmla="*/ 526423 h 2724621"/>
              <a:gd name="connsiteX340" fmla="*/ 1530452 w 2762590"/>
              <a:gd name="connsiteY340" fmla="*/ 526423 h 2724621"/>
              <a:gd name="connsiteX341" fmla="*/ 1576699 w 2762590"/>
              <a:gd name="connsiteY341" fmla="*/ 572670 h 2724621"/>
              <a:gd name="connsiteX342" fmla="*/ 1530452 w 2762590"/>
              <a:gd name="connsiteY342" fmla="*/ 618917 h 2724621"/>
              <a:gd name="connsiteX343" fmla="*/ 1484205 w 2762590"/>
              <a:gd name="connsiteY343" fmla="*/ 572670 h 2724621"/>
              <a:gd name="connsiteX344" fmla="*/ 1530452 w 2762590"/>
              <a:gd name="connsiteY344" fmla="*/ 526423 h 2724621"/>
              <a:gd name="connsiteX345" fmla="*/ 1221396 w 2762590"/>
              <a:gd name="connsiteY345" fmla="*/ 526423 h 2724621"/>
              <a:gd name="connsiteX346" fmla="*/ 1267643 w 2762590"/>
              <a:gd name="connsiteY346" fmla="*/ 572670 h 2724621"/>
              <a:gd name="connsiteX347" fmla="*/ 1221396 w 2762590"/>
              <a:gd name="connsiteY347" fmla="*/ 618917 h 2724621"/>
              <a:gd name="connsiteX348" fmla="*/ 1175149 w 2762590"/>
              <a:gd name="connsiteY348" fmla="*/ 572670 h 2724621"/>
              <a:gd name="connsiteX349" fmla="*/ 1221396 w 2762590"/>
              <a:gd name="connsiteY349" fmla="*/ 526423 h 2724621"/>
              <a:gd name="connsiteX350" fmla="*/ 912340 w 2762590"/>
              <a:gd name="connsiteY350" fmla="*/ 526423 h 2724621"/>
              <a:gd name="connsiteX351" fmla="*/ 958587 w 2762590"/>
              <a:gd name="connsiteY351" fmla="*/ 572670 h 2724621"/>
              <a:gd name="connsiteX352" fmla="*/ 912340 w 2762590"/>
              <a:gd name="connsiteY352" fmla="*/ 618917 h 2724621"/>
              <a:gd name="connsiteX353" fmla="*/ 866093 w 2762590"/>
              <a:gd name="connsiteY353" fmla="*/ 572670 h 2724621"/>
              <a:gd name="connsiteX354" fmla="*/ 912340 w 2762590"/>
              <a:gd name="connsiteY354" fmla="*/ 526423 h 2724621"/>
              <a:gd name="connsiteX355" fmla="*/ 603284 w 2762590"/>
              <a:gd name="connsiteY355" fmla="*/ 526423 h 2724621"/>
              <a:gd name="connsiteX356" fmla="*/ 649531 w 2762590"/>
              <a:gd name="connsiteY356" fmla="*/ 572670 h 2724621"/>
              <a:gd name="connsiteX357" fmla="*/ 603284 w 2762590"/>
              <a:gd name="connsiteY357" fmla="*/ 618917 h 2724621"/>
              <a:gd name="connsiteX358" fmla="*/ 557037 w 2762590"/>
              <a:gd name="connsiteY358" fmla="*/ 572670 h 2724621"/>
              <a:gd name="connsiteX359" fmla="*/ 603284 w 2762590"/>
              <a:gd name="connsiteY359" fmla="*/ 526423 h 2724621"/>
              <a:gd name="connsiteX360" fmla="*/ 294228 w 2762590"/>
              <a:gd name="connsiteY360" fmla="*/ 526423 h 2724621"/>
              <a:gd name="connsiteX361" fmla="*/ 340475 w 2762590"/>
              <a:gd name="connsiteY361" fmla="*/ 572670 h 2724621"/>
              <a:gd name="connsiteX362" fmla="*/ 294228 w 2762590"/>
              <a:gd name="connsiteY362" fmla="*/ 618917 h 2724621"/>
              <a:gd name="connsiteX363" fmla="*/ 261526 w 2762590"/>
              <a:gd name="connsiteY363" fmla="*/ 605372 h 2724621"/>
              <a:gd name="connsiteX364" fmla="*/ 248982 w 2762590"/>
              <a:gd name="connsiteY364" fmla="*/ 575087 h 2724621"/>
              <a:gd name="connsiteX365" fmla="*/ 283797 w 2762590"/>
              <a:gd name="connsiteY365" fmla="*/ 528529 h 2724621"/>
              <a:gd name="connsiteX366" fmla="*/ 2148564 w 2762590"/>
              <a:gd name="connsiteY366" fmla="*/ 263210 h 2724621"/>
              <a:gd name="connsiteX367" fmla="*/ 2194811 w 2762590"/>
              <a:gd name="connsiteY367" fmla="*/ 309457 h 2724621"/>
              <a:gd name="connsiteX368" fmla="*/ 2148564 w 2762590"/>
              <a:gd name="connsiteY368" fmla="*/ 355704 h 2724621"/>
              <a:gd name="connsiteX369" fmla="*/ 2102317 w 2762590"/>
              <a:gd name="connsiteY369" fmla="*/ 309457 h 2724621"/>
              <a:gd name="connsiteX370" fmla="*/ 2148564 w 2762590"/>
              <a:gd name="connsiteY370" fmla="*/ 263210 h 2724621"/>
              <a:gd name="connsiteX371" fmla="*/ 1839508 w 2762590"/>
              <a:gd name="connsiteY371" fmla="*/ 263210 h 2724621"/>
              <a:gd name="connsiteX372" fmla="*/ 1885755 w 2762590"/>
              <a:gd name="connsiteY372" fmla="*/ 309457 h 2724621"/>
              <a:gd name="connsiteX373" fmla="*/ 1839508 w 2762590"/>
              <a:gd name="connsiteY373" fmla="*/ 355704 h 2724621"/>
              <a:gd name="connsiteX374" fmla="*/ 1793261 w 2762590"/>
              <a:gd name="connsiteY374" fmla="*/ 309457 h 2724621"/>
              <a:gd name="connsiteX375" fmla="*/ 1839508 w 2762590"/>
              <a:gd name="connsiteY375" fmla="*/ 263210 h 2724621"/>
              <a:gd name="connsiteX376" fmla="*/ 1530452 w 2762590"/>
              <a:gd name="connsiteY376" fmla="*/ 263210 h 2724621"/>
              <a:gd name="connsiteX377" fmla="*/ 1576699 w 2762590"/>
              <a:gd name="connsiteY377" fmla="*/ 309457 h 2724621"/>
              <a:gd name="connsiteX378" fmla="*/ 1530452 w 2762590"/>
              <a:gd name="connsiteY378" fmla="*/ 355704 h 2724621"/>
              <a:gd name="connsiteX379" fmla="*/ 1484205 w 2762590"/>
              <a:gd name="connsiteY379" fmla="*/ 309457 h 2724621"/>
              <a:gd name="connsiteX380" fmla="*/ 1530452 w 2762590"/>
              <a:gd name="connsiteY380" fmla="*/ 263210 h 2724621"/>
              <a:gd name="connsiteX381" fmla="*/ 1221396 w 2762590"/>
              <a:gd name="connsiteY381" fmla="*/ 263210 h 2724621"/>
              <a:gd name="connsiteX382" fmla="*/ 1267643 w 2762590"/>
              <a:gd name="connsiteY382" fmla="*/ 309457 h 2724621"/>
              <a:gd name="connsiteX383" fmla="*/ 1221396 w 2762590"/>
              <a:gd name="connsiteY383" fmla="*/ 355704 h 2724621"/>
              <a:gd name="connsiteX384" fmla="*/ 1175149 w 2762590"/>
              <a:gd name="connsiteY384" fmla="*/ 309457 h 2724621"/>
              <a:gd name="connsiteX385" fmla="*/ 1221396 w 2762590"/>
              <a:gd name="connsiteY385" fmla="*/ 263210 h 2724621"/>
              <a:gd name="connsiteX386" fmla="*/ 912340 w 2762590"/>
              <a:gd name="connsiteY386" fmla="*/ 263210 h 2724621"/>
              <a:gd name="connsiteX387" fmla="*/ 958587 w 2762590"/>
              <a:gd name="connsiteY387" fmla="*/ 309457 h 2724621"/>
              <a:gd name="connsiteX388" fmla="*/ 912340 w 2762590"/>
              <a:gd name="connsiteY388" fmla="*/ 355704 h 2724621"/>
              <a:gd name="connsiteX389" fmla="*/ 866093 w 2762590"/>
              <a:gd name="connsiteY389" fmla="*/ 309457 h 2724621"/>
              <a:gd name="connsiteX390" fmla="*/ 912340 w 2762590"/>
              <a:gd name="connsiteY390" fmla="*/ 263210 h 2724621"/>
              <a:gd name="connsiteX391" fmla="*/ 603284 w 2762590"/>
              <a:gd name="connsiteY391" fmla="*/ 263210 h 2724621"/>
              <a:gd name="connsiteX392" fmla="*/ 649531 w 2762590"/>
              <a:gd name="connsiteY392" fmla="*/ 309457 h 2724621"/>
              <a:gd name="connsiteX393" fmla="*/ 603284 w 2762590"/>
              <a:gd name="connsiteY393" fmla="*/ 355704 h 2724621"/>
              <a:gd name="connsiteX394" fmla="*/ 557037 w 2762590"/>
              <a:gd name="connsiteY394" fmla="*/ 309457 h 2724621"/>
              <a:gd name="connsiteX395" fmla="*/ 603284 w 2762590"/>
              <a:gd name="connsiteY395" fmla="*/ 263210 h 2724621"/>
              <a:gd name="connsiteX396" fmla="*/ 956731 w 2762590"/>
              <a:gd name="connsiteY396" fmla="*/ 50731 h 2724621"/>
              <a:gd name="connsiteX397" fmla="*/ 945042 w 2762590"/>
              <a:gd name="connsiteY397" fmla="*/ 78950 h 2724621"/>
              <a:gd name="connsiteX398" fmla="*/ 912340 w 2762590"/>
              <a:gd name="connsiteY398" fmla="*/ 92495 h 2724621"/>
              <a:gd name="connsiteX399" fmla="*/ 879638 w 2762590"/>
              <a:gd name="connsiteY399" fmla="*/ 78950 h 2724621"/>
              <a:gd name="connsiteX400" fmla="*/ 879637 w 2762590"/>
              <a:gd name="connsiteY400" fmla="*/ 78947 h 2724621"/>
              <a:gd name="connsiteX401" fmla="*/ 1793307 w 2762590"/>
              <a:gd name="connsiteY401" fmla="*/ 46136 h 2724621"/>
              <a:gd name="connsiteX402" fmla="*/ 1873624 w 2762590"/>
              <a:gd name="connsiteY402" fmla="*/ 75533 h 2724621"/>
              <a:gd name="connsiteX403" fmla="*/ 1872210 w 2762590"/>
              <a:gd name="connsiteY403" fmla="*/ 78948 h 2724621"/>
              <a:gd name="connsiteX404" fmla="*/ 1839508 w 2762590"/>
              <a:gd name="connsiteY404" fmla="*/ 92493 h 2724621"/>
              <a:gd name="connsiteX405" fmla="*/ 1793261 w 2762590"/>
              <a:gd name="connsiteY405" fmla="*/ 46246 h 2724621"/>
              <a:gd name="connsiteX406" fmla="*/ 1221396 w 2762590"/>
              <a:gd name="connsiteY406" fmla="*/ 1 h 2724621"/>
              <a:gd name="connsiteX407" fmla="*/ 1267643 w 2762590"/>
              <a:gd name="connsiteY407" fmla="*/ 46248 h 2724621"/>
              <a:gd name="connsiteX408" fmla="*/ 1221396 w 2762590"/>
              <a:gd name="connsiteY408" fmla="*/ 92494 h 2724621"/>
              <a:gd name="connsiteX409" fmla="*/ 1175149 w 2762590"/>
              <a:gd name="connsiteY409" fmla="*/ 46248 h 2724621"/>
              <a:gd name="connsiteX410" fmla="*/ 1221396 w 2762590"/>
              <a:gd name="connsiteY410" fmla="*/ 1 h 2724621"/>
              <a:gd name="connsiteX411" fmla="*/ 1530452 w 2762590"/>
              <a:gd name="connsiteY411" fmla="*/ 0 h 2724621"/>
              <a:gd name="connsiteX412" fmla="*/ 1576699 w 2762590"/>
              <a:gd name="connsiteY412" fmla="*/ 46247 h 2724621"/>
              <a:gd name="connsiteX413" fmla="*/ 1530452 w 2762590"/>
              <a:gd name="connsiteY413" fmla="*/ 92494 h 2724621"/>
              <a:gd name="connsiteX414" fmla="*/ 1484205 w 2762590"/>
              <a:gd name="connsiteY414" fmla="*/ 46247 h 2724621"/>
              <a:gd name="connsiteX415" fmla="*/ 1530452 w 2762590"/>
              <a:gd name="connsiteY415" fmla="*/ 0 h 2724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</a:cxnLst>
            <a:rect l="l" t="t" r="r" b="b"/>
            <a:pathLst>
              <a:path w="2762590" h="2724621">
                <a:moveTo>
                  <a:pt x="1839508" y="2632127"/>
                </a:moveTo>
                <a:cubicBezTo>
                  <a:pt x="1852279" y="2632127"/>
                  <a:pt x="1863841" y="2637303"/>
                  <a:pt x="1872210" y="2645672"/>
                </a:cubicBezTo>
                <a:lnTo>
                  <a:pt x="1875467" y="2653535"/>
                </a:lnTo>
                <a:lnTo>
                  <a:pt x="1795149" y="2682932"/>
                </a:lnTo>
                <a:lnTo>
                  <a:pt x="1793261" y="2678374"/>
                </a:lnTo>
                <a:cubicBezTo>
                  <a:pt x="1793261" y="2652832"/>
                  <a:pt x="1813966" y="2632127"/>
                  <a:pt x="1839508" y="2632127"/>
                </a:cubicBezTo>
                <a:close/>
                <a:moveTo>
                  <a:pt x="1530452" y="2632127"/>
                </a:moveTo>
                <a:cubicBezTo>
                  <a:pt x="1555994" y="2632127"/>
                  <a:pt x="1576699" y="2652832"/>
                  <a:pt x="1576699" y="2678374"/>
                </a:cubicBezTo>
                <a:cubicBezTo>
                  <a:pt x="1576699" y="2703916"/>
                  <a:pt x="1555994" y="2724621"/>
                  <a:pt x="1530452" y="2724621"/>
                </a:cubicBezTo>
                <a:cubicBezTo>
                  <a:pt x="1504910" y="2724621"/>
                  <a:pt x="1484205" y="2703916"/>
                  <a:pt x="1484205" y="2678374"/>
                </a:cubicBezTo>
                <a:cubicBezTo>
                  <a:pt x="1484205" y="2652832"/>
                  <a:pt x="1504910" y="2632127"/>
                  <a:pt x="1530452" y="2632127"/>
                </a:cubicBezTo>
                <a:close/>
                <a:moveTo>
                  <a:pt x="1221396" y="2632127"/>
                </a:moveTo>
                <a:cubicBezTo>
                  <a:pt x="1246938" y="2632127"/>
                  <a:pt x="1267643" y="2652832"/>
                  <a:pt x="1267643" y="2678374"/>
                </a:cubicBezTo>
                <a:cubicBezTo>
                  <a:pt x="1267643" y="2703916"/>
                  <a:pt x="1246938" y="2724621"/>
                  <a:pt x="1221396" y="2724621"/>
                </a:cubicBezTo>
                <a:cubicBezTo>
                  <a:pt x="1195854" y="2724621"/>
                  <a:pt x="1175149" y="2703916"/>
                  <a:pt x="1175149" y="2678374"/>
                </a:cubicBezTo>
                <a:cubicBezTo>
                  <a:pt x="1175149" y="2652832"/>
                  <a:pt x="1195854" y="2632127"/>
                  <a:pt x="1221396" y="2632127"/>
                </a:cubicBezTo>
                <a:close/>
                <a:moveTo>
                  <a:pt x="912340" y="2632127"/>
                </a:moveTo>
                <a:cubicBezTo>
                  <a:pt x="937882" y="2632127"/>
                  <a:pt x="958587" y="2652832"/>
                  <a:pt x="958587" y="2678374"/>
                </a:cubicBezTo>
                <a:lnTo>
                  <a:pt x="958114" y="2679518"/>
                </a:lnTo>
                <a:lnTo>
                  <a:pt x="877796" y="2650121"/>
                </a:lnTo>
                <a:lnTo>
                  <a:pt x="879638" y="2645672"/>
                </a:lnTo>
                <a:cubicBezTo>
                  <a:pt x="888007" y="2637303"/>
                  <a:pt x="899569" y="2632127"/>
                  <a:pt x="912340" y="2632127"/>
                </a:cubicBezTo>
                <a:close/>
                <a:moveTo>
                  <a:pt x="2148564" y="2368914"/>
                </a:moveTo>
                <a:cubicBezTo>
                  <a:pt x="2174106" y="2368914"/>
                  <a:pt x="2194811" y="2389619"/>
                  <a:pt x="2194811" y="2415161"/>
                </a:cubicBezTo>
                <a:cubicBezTo>
                  <a:pt x="2194811" y="2440703"/>
                  <a:pt x="2174106" y="2461408"/>
                  <a:pt x="2148564" y="2461408"/>
                </a:cubicBezTo>
                <a:cubicBezTo>
                  <a:pt x="2123022" y="2461408"/>
                  <a:pt x="2102317" y="2440703"/>
                  <a:pt x="2102317" y="2415161"/>
                </a:cubicBezTo>
                <a:cubicBezTo>
                  <a:pt x="2102317" y="2389619"/>
                  <a:pt x="2123022" y="2368914"/>
                  <a:pt x="2148564" y="2368914"/>
                </a:cubicBezTo>
                <a:close/>
                <a:moveTo>
                  <a:pt x="1839508" y="2368914"/>
                </a:moveTo>
                <a:cubicBezTo>
                  <a:pt x="1865050" y="2368914"/>
                  <a:pt x="1885755" y="2389619"/>
                  <a:pt x="1885755" y="2415161"/>
                </a:cubicBezTo>
                <a:cubicBezTo>
                  <a:pt x="1885755" y="2440703"/>
                  <a:pt x="1865050" y="2461408"/>
                  <a:pt x="1839508" y="2461408"/>
                </a:cubicBezTo>
                <a:cubicBezTo>
                  <a:pt x="1813966" y="2461408"/>
                  <a:pt x="1793261" y="2440703"/>
                  <a:pt x="1793261" y="2415161"/>
                </a:cubicBezTo>
                <a:cubicBezTo>
                  <a:pt x="1793261" y="2389619"/>
                  <a:pt x="1813966" y="2368914"/>
                  <a:pt x="1839508" y="2368914"/>
                </a:cubicBezTo>
                <a:close/>
                <a:moveTo>
                  <a:pt x="1530452" y="2368914"/>
                </a:moveTo>
                <a:cubicBezTo>
                  <a:pt x="1555994" y="2368914"/>
                  <a:pt x="1576699" y="2389619"/>
                  <a:pt x="1576699" y="2415161"/>
                </a:cubicBezTo>
                <a:cubicBezTo>
                  <a:pt x="1576699" y="2440703"/>
                  <a:pt x="1555994" y="2461408"/>
                  <a:pt x="1530452" y="2461408"/>
                </a:cubicBezTo>
                <a:cubicBezTo>
                  <a:pt x="1504910" y="2461408"/>
                  <a:pt x="1484205" y="2440703"/>
                  <a:pt x="1484205" y="2415161"/>
                </a:cubicBezTo>
                <a:cubicBezTo>
                  <a:pt x="1484205" y="2389619"/>
                  <a:pt x="1504910" y="2368914"/>
                  <a:pt x="1530452" y="2368914"/>
                </a:cubicBezTo>
                <a:close/>
                <a:moveTo>
                  <a:pt x="1221396" y="2368914"/>
                </a:moveTo>
                <a:cubicBezTo>
                  <a:pt x="1246938" y="2368914"/>
                  <a:pt x="1267643" y="2389619"/>
                  <a:pt x="1267643" y="2415161"/>
                </a:cubicBezTo>
                <a:cubicBezTo>
                  <a:pt x="1267643" y="2440703"/>
                  <a:pt x="1246938" y="2461408"/>
                  <a:pt x="1221396" y="2461408"/>
                </a:cubicBezTo>
                <a:cubicBezTo>
                  <a:pt x="1195854" y="2461408"/>
                  <a:pt x="1175149" y="2440703"/>
                  <a:pt x="1175149" y="2415161"/>
                </a:cubicBezTo>
                <a:cubicBezTo>
                  <a:pt x="1175149" y="2389619"/>
                  <a:pt x="1195854" y="2368914"/>
                  <a:pt x="1221396" y="2368914"/>
                </a:cubicBezTo>
                <a:close/>
                <a:moveTo>
                  <a:pt x="912340" y="2368914"/>
                </a:moveTo>
                <a:cubicBezTo>
                  <a:pt x="937882" y="2368914"/>
                  <a:pt x="958587" y="2389619"/>
                  <a:pt x="958587" y="2415161"/>
                </a:cubicBezTo>
                <a:cubicBezTo>
                  <a:pt x="958587" y="2440703"/>
                  <a:pt x="937882" y="2461408"/>
                  <a:pt x="912340" y="2461408"/>
                </a:cubicBezTo>
                <a:cubicBezTo>
                  <a:pt x="886798" y="2461408"/>
                  <a:pt x="866093" y="2440703"/>
                  <a:pt x="866093" y="2415161"/>
                </a:cubicBezTo>
                <a:cubicBezTo>
                  <a:pt x="866093" y="2389619"/>
                  <a:pt x="886798" y="2368914"/>
                  <a:pt x="912340" y="2368914"/>
                </a:cubicBezTo>
                <a:close/>
                <a:moveTo>
                  <a:pt x="603284" y="2368914"/>
                </a:moveTo>
                <a:cubicBezTo>
                  <a:pt x="628826" y="2368914"/>
                  <a:pt x="649531" y="2389619"/>
                  <a:pt x="649531" y="2415161"/>
                </a:cubicBezTo>
                <a:cubicBezTo>
                  <a:pt x="649531" y="2440703"/>
                  <a:pt x="628826" y="2461408"/>
                  <a:pt x="603284" y="2461408"/>
                </a:cubicBezTo>
                <a:cubicBezTo>
                  <a:pt x="577742" y="2461408"/>
                  <a:pt x="557037" y="2440703"/>
                  <a:pt x="557037" y="2415161"/>
                </a:cubicBezTo>
                <a:cubicBezTo>
                  <a:pt x="557037" y="2389619"/>
                  <a:pt x="577742" y="2368914"/>
                  <a:pt x="603284" y="2368914"/>
                </a:cubicBezTo>
                <a:close/>
                <a:moveTo>
                  <a:pt x="2457620" y="2105701"/>
                </a:moveTo>
                <a:cubicBezTo>
                  <a:pt x="2483162" y="2105701"/>
                  <a:pt x="2503867" y="2126406"/>
                  <a:pt x="2503867" y="2151948"/>
                </a:cubicBezTo>
                <a:cubicBezTo>
                  <a:pt x="2503867" y="2177490"/>
                  <a:pt x="2483162" y="2198195"/>
                  <a:pt x="2457620" y="2198195"/>
                </a:cubicBezTo>
                <a:cubicBezTo>
                  <a:pt x="2432078" y="2198195"/>
                  <a:pt x="2411373" y="2177490"/>
                  <a:pt x="2411373" y="2151948"/>
                </a:cubicBezTo>
                <a:cubicBezTo>
                  <a:pt x="2411373" y="2126406"/>
                  <a:pt x="2432078" y="2105701"/>
                  <a:pt x="2457620" y="2105701"/>
                </a:cubicBezTo>
                <a:close/>
                <a:moveTo>
                  <a:pt x="2148564" y="2105701"/>
                </a:moveTo>
                <a:cubicBezTo>
                  <a:pt x="2174106" y="2105701"/>
                  <a:pt x="2194811" y="2126406"/>
                  <a:pt x="2194811" y="2151948"/>
                </a:cubicBezTo>
                <a:cubicBezTo>
                  <a:pt x="2194811" y="2177490"/>
                  <a:pt x="2174106" y="2198195"/>
                  <a:pt x="2148564" y="2198195"/>
                </a:cubicBezTo>
                <a:cubicBezTo>
                  <a:pt x="2123022" y="2198195"/>
                  <a:pt x="2102317" y="2177490"/>
                  <a:pt x="2102317" y="2151948"/>
                </a:cubicBezTo>
                <a:cubicBezTo>
                  <a:pt x="2102317" y="2126406"/>
                  <a:pt x="2123022" y="2105701"/>
                  <a:pt x="2148564" y="2105701"/>
                </a:cubicBezTo>
                <a:close/>
                <a:moveTo>
                  <a:pt x="1839508" y="2105701"/>
                </a:moveTo>
                <a:cubicBezTo>
                  <a:pt x="1865050" y="2105701"/>
                  <a:pt x="1885755" y="2126406"/>
                  <a:pt x="1885755" y="2151948"/>
                </a:cubicBezTo>
                <a:cubicBezTo>
                  <a:pt x="1885755" y="2177490"/>
                  <a:pt x="1865050" y="2198195"/>
                  <a:pt x="1839508" y="2198195"/>
                </a:cubicBezTo>
                <a:cubicBezTo>
                  <a:pt x="1813966" y="2198195"/>
                  <a:pt x="1793261" y="2177490"/>
                  <a:pt x="1793261" y="2151948"/>
                </a:cubicBezTo>
                <a:cubicBezTo>
                  <a:pt x="1793261" y="2126406"/>
                  <a:pt x="1813966" y="2105701"/>
                  <a:pt x="1839508" y="2105701"/>
                </a:cubicBezTo>
                <a:close/>
                <a:moveTo>
                  <a:pt x="1530452" y="2105701"/>
                </a:moveTo>
                <a:cubicBezTo>
                  <a:pt x="1555994" y="2105701"/>
                  <a:pt x="1576699" y="2126406"/>
                  <a:pt x="1576699" y="2151948"/>
                </a:cubicBezTo>
                <a:cubicBezTo>
                  <a:pt x="1576699" y="2177490"/>
                  <a:pt x="1555994" y="2198195"/>
                  <a:pt x="1530452" y="2198195"/>
                </a:cubicBezTo>
                <a:cubicBezTo>
                  <a:pt x="1504910" y="2198195"/>
                  <a:pt x="1484205" y="2177490"/>
                  <a:pt x="1484205" y="2151948"/>
                </a:cubicBezTo>
                <a:cubicBezTo>
                  <a:pt x="1484205" y="2126406"/>
                  <a:pt x="1504910" y="2105701"/>
                  <a:pt x="1530452" y="2105701"/>
                </a:cubicBezTo>
                <a:close/>
                <a:moveTo>
                  <a:pt x="1221396" y="2105701"/>
                </a:moveTo>
                <a:cubicBezTo>
                  <a:pt x="1246938" y="2105701"/>
                  <a:pt x="1267643" y="2126406"/>
                  <a:pt x="1267643" y="2151948"/>
                </a:cubicBezTo>
                <a:cubicBezTo>
                  <a:pt x="1267643" y="2177490"/>
                  <a:pt x="1246938" y="2198195"/>
                  <a:pt x="1221396" y="2198195"/>
                </a:cubicBezTo>
                <a:cubicBezTo>
                  <a:pt x="1195854" y="2198195"/>
                  <a:pt x="1175149" y="2177490"/>
                  <a:pt x="1175149" y="2151948"/>
                </a:cubicBezTo>
                <a:cubicBezTo>
                  <a:pt x="1175149" y="2126406"/>
                  <a:pt x="1195854" y="2105701"/>
                  <a:pt x="1221396" y="2105701"/>
                </a:cubicBezTo>
                <a:close/>
                <a:moveTo>
                  <a:pt x="912340" y="2105701"/>
                </a:moveTo>
                <a:cubicBezTo>
                  <a:pt x="937882" y="2105701"/>
                  <a:pt x="958587" y="2126406"/>
                  <a:pt x="958587" y="2151948"/>
                </a:cubicBezTo>
                <a:cubicBezTo>
                  <a:pt x="958587" y="2177490"/>
                  <a:pt x="937882" y="2198195"/>
                  <a:pt x="912340" y="2198195"/>
                </a:cubicBezTo>
                <a:cubicBezTo>
                  <a:pt x="886798" y="2198195"/>
                  <a:pt x="866093" y="2177490"/>
                  <a:pt x="866093" y="2151948"/>
                </a:cubicBezTo>
                <a:cubicBezTo>
                  <a:pt x="866093" y="2126406"/>
                  <a:pt x="886798" y="2105701"/>
                  <a:pt x="912340" y="2105701"/>
                </a:cubicBezTo>
                <a:close/>
                <a:moveTo>
                  <a:pt x="603284" y="2105701"/>
                </a:moveTo>
                <a:cubicBezTo>
                  <a:pt x="628826" y="2105701"/>
                  <a:pt x="649531" y="2126406"/>
                  <a:pt x="649531" y="2151948"/>
                </a:cubicBezTo>
                <a:cubicBezTo>
                  <a:pt x="649531" y="2177490"/>
                  <a:pt x="628826" y="2198195"/>
                  <a:pt x="603284" y="2198195"/>
                </a:cubicBezTo>
                <a:cubicBezTo>
                  <a:pt x="577742" y="2198195"/>
                  <a:pt x="557037" y="2177490"/>
                  <a:pt x="557037" y="2151948"/>
                </a:cubicBezTo>
                <a:cubicBezTo>
                  <a:pt x="557037" y="2126406"/>
                  <a:pt x="577742" y="2105701"/>
                  <a:pt x="603284" y="2105701"/>
                </a:cubicBezTo>
                <a:close/>
                <a:moveTo>
                  <a:pt x="294228" y="2105701"/>
                </a:moveTo>
                <a:cubicBezTo>
                  <a:pt x="319770" y="2105701"/>
                  <a:pt x="340475" y="2126406"/>
                  <a:pt x="340475" y="2151948"/>
                </a:cubicBezTo>
                <a:cubicBezTo>
                  <a:pt x="340475" y="2177490"/>
                  <a:pt x="319770" y="2198195"/>
                  <a:pt x="294228" y="2198195"/>
                </a:cubicBezTo>
                <a:lnTo>
                  <a:pt x="279284" y="2195178"/>
                </a:lnTo>
                <a:lnTo>
                  <a:pt x="249252" y="2155017"/>
                </a:lnTo>
                <a:lnTo>
                  <a:pt x="247981" y="2151948"/>
                </a:lnTo>
                <a:cubicBezTo>
                  <a:pt x="247981" y="2126406"/>
                  <a:pt x="268686" y="2105701"/>
                  <a:pt x="294228" y="2105701"/>
                </a:cubicBezTo>
                <a:close/>
                <a:moveTo>
                  <a:pt x="2457620" y="1842488"/>
                </a:moveTo>
                <a:cubicBezTo>
                  <a:pt x="2483162" y="1842488"/>
                  <a:pt x="2503867" y="1863193"/>
                  <a:pt x="2503867" y="1888735"/>
                </a:cubicBezTo>
                <a:cubicBezTo>
                  <a:pt x="2503867" y="1914277"/>
                  <a:pt x="2483162" y="1934982"/>
                  <a:pt x="2457620" y="1934982"/>
                </a:cubicBezTo>
                <a:cubicBezTo>
                  <a:pt x="2432078" y="1934982"/>
                  <a:pt x="2411373" y="1914277"/>
                  <a:pt x="2411373" y="1888735"/>
                </a:cubicBezTo>
                <a:cubicBezTo>
                  <a:pt x="2411373" y="1863193"/>
                  <a:pt x="2432078" y="1842488"/>
                  <a:pt x="2457620" y="1842488"/>
                </a:cubicBezTo>
                <a:close/>
                <a:moveTo>
                  <a:pt x="2148564" y="1842488"/>
                </a:moveTo>
                <a:cubicBezTo>
                  <a:pt x="2174106" y="1842488"/>
                  <a:pt x="2194811" y="1863193"/>
                  <a:pt x="2194811" y="1888735"/>
                </a:cubicBezTo>
                <a:cubicBezTo>
                  <a:pt x="2194811" y="1914277"/>
                  <a:pt x="2174106" y="1934982"/>
                  <a:pt x="2148564" y="1934982"/>
                </a:cubicBezTo>
                <a:cubicBezTo>
                  <a:pt x="2123022" y="1934982"/>
                  <a:pt x="2102317" y="1914277"/>
                  <a:pt x="2102317" y="1888735"/>
                </a:cubicBezTo>
                <a:cubicBezTo>
                  <a:pt x="2102317" y="1863193"/>
                  <a:pt x="2123022" y="1842488"/>
                  <a:pt x="2148564" y="1842488"/>
                </a:cubicBezTo>
                <a:close/>
                <a:moveTo>
                  <a:pt x="1839508" y="1842488"/>
                </a:moveTo>
                <a:cubicBezTo>
                  <a:pt x="1865050" y="1842488"/>
                  <a:pt x="1885755" y="1863193"/>
                  <a:pt x="1885755" y="1888735"/>
                </a:cubicBezTo>
                <a:cubicBezTo>
                  <a:pt x="1885755" y="1914277"/>
                  <a:pt x="1865050" y="1934982"/>
                  <a:pt x="1839508" y="1934982"/>
                </a:cubicBezTo>
                <a:cubicBezTo>
                  <a:pt x="1813966" y="1934982"/>
                  <a:pt x="1793261" y="1914277"/>
                  <a:pt x="1793261" y="1888735"/>
                </a:cubicBezTo>
                <a:cubicBezTo>
                  <a:pt x="1793261" y="1863193"/>
                  <a:pt x="1813966" y="1842488"/>
                  <a:pt x="1839508" y="1842488"/>
                </a:cubicBezTo>
                <a:close/>
                <a:moveTo>
                  <a:pt x="1530452" y="1842488"/>
                </a:moveTo>
                <a:cubicBezTo>
                  <a:pt x="1555994" y="1842488"/>
                  <a:pt x="1576699" y="1863193"/>
                  <a:pt x="1576699" y="1888735"/>
                </a:cubicBezTo>
                <a:cubicBezTo>
                  <a:pt x="1576699" y="1914277"/>
                  <a:pt x="1555994" y="1934982"/>
                  <a:pt x="1530452" y="1934982"/>
                </a:cubicBezTo>
                <a:cubicBezTo>
                  <a:pt x="1504910" y="1934982"/>
                  <a:pt x="1484205" y="1914277"/>
                  <a:pt x="1484205" y="1888735"/>
                </a:cubicBezTo>
                <a:cubicBezTo>
                  <a:pt x="1484205" y="1863193"/>
                  <a:pt x="1504910" y="1842488"/>
                  <a:pt x="1530452" y="1842488"/>
                </a:cubicBezTo>
                <a:close/>
                <a:moveTo>
                  <a:pt x="1221396" y="1842488"/>
                </a:moveTo>
                <a:cubicBezTo>
                  <a:pt x="1246938" y="1842488"/>
                  <a:pt x="1267643" y="1863193"/>
                  <a:pt x="1267643" y="1888735"/>
                </a:cubicBezTo>
                <a:cubicBezTo>
                  <a:pt x="1267643" y="1914277"/>
                  <a:pt x="1246938" y="1934982"/>
                  <a:pt x="1221396" y="1934982"/>
                </a:cubicBezTo>
                <a:cubicBezTo>
                  <a:pt x="1195854" y="1934982"/>
                  <a:pt x="1175149" y="1914277"/>
                  <a:pt x="1175149" y="1888735"/>
                </a:cubicBezTo>
                <a:cubicBezTo>
                  <a:pt x="1175149" y="1863193"/>
                  <a:pt x="1195854" y="1842488"/>
                  <a:pt x="1221396" y="1842488"/>
                </a:cubicBezTo>
                <a:close/>
                <a:moveTo>
                  <a:pt x="912340" y="1842488"/>
                </a:moveTo>
                <a:cubicBezTo>
                  <a:pt x="937882" y="1842488"/>
                  <a:pt x="958587" y="1863193"/>
                  <a:pt x="958587" y="1888735"/>
                </a:cubicBezTo>
                <a:cubicBezTo>
                  <a:pt x="958587" y="1914277"/>
                  <a:pt x="937882" y="1934982"/>
                  <a:pt x="912340" y="1934982"/>
                </a:cubicBezTo>
                <a:cubicBezTo>
                  <a:pt x="886798" y="1934982"/>
                  <a:pt x="866093" y="1914277"/>
                  <a:pt x="866093" y="1888735"/>
                </a:cubicBezTo>
                <a:cubicBezTo>
                  <a:pt x="866093" y="1863193"/>
                  <a:pt x="886798" y="1842488"/>
                  <a:pt x="912340" y="1842488"/>
                </a:cubicBezTo>
                <a:close/>
                <a:moveTo>
                  <a:pt x="603284" y="1842488"/>
                </a:moveTo>
                <a:cubicBezTo>
                  <a:pt x="628826" y="1842488"/>
                  <a:pt x="649531" y="1863193"/>
                  <a:pt x="649531" y="1888735"/>
                </a:cubicBezTo>
                <a:cubicBezTo>
                  <a:pt x="649531" y="1914277"/>
                  <a:pt x="628826" y="1934982"/>
                  <a:pt x="603284" y="1934982"/>
                </a:cubicBezTo>
                <a:cubicBezTo>
                  <a:pt x="577742" y="1934982"/>
                  <a:pt x="557037" y="1914277"/>
                  <a:pt x="557037" y="1888735"/>
                </a:cubicBezTo>
                <a:cubicBezTo>
                  <a:pt x="557037" y="1863193"/>
                  <a:pt x="577742" y="1842488"/>
                  <a:pt x="603284" y="1842488"/>
                </a:cubicBezTo>
                <a:close/>
                <a:moveTo>
                  <a:pt x="294228" y="1842488"/>
                </a:moveTo>
                <a:cubicBezTo>
                  <a:pt x="319770" y="1842488"/>
                  <a:pt x="340475" y="1863193"/>
                  <a:pt x="340475" y="1888735"/>
                </a:cubicBezTo>
                <a:cubicBezTo>
                  <a:pt x="340475" y="1914277"/>
                  <a:pt x="319770" y="1934982"/>
                  <a:pt x="294228" y="1934982"/>
                </a:cubicBezTo>
                <a:cubicBezTo>
                  <a:pt x="268686" y="1934982"/>
                  <a:pt x="247981" y="1914277"/>
                  <a:pt x="247981" y="1888735"/>
                </a:cubicBezTo>
                <a:cubicBezTo>
                  <a:pt x="247981" y="1863193"/>
                  <a:pt x="268686" y="1842488"/>
                  <a:pt x="294228" y="1842488"/>
                </a:cubicBezTo>
                <a:close/>
                <a:moveTo>
                  <a:pt x="21821" y="1602350"/>
                </a:moveTo>
                <a:lnTo>
                  <a:pt x="31419" y="1625522"/>
                </a:lnTo>
                <a:lnTo>
                  <a:pt x="26990" y="1636216"/>
                </a:lnTo>
                <a:close/>
                <a:moveTo>
                  <a:pt x="2743170" y="1586621"/>
                </a:moveTo>
                <a:lnTo>
                  <a:pt x="2734527" y="1643250"/>
                </a:lnTo>
                <a:lnTo>
                  <a:pt x="2731940" y="1653312"/>
                </a:lnTo>
                <a:lnTo>
                  <a:pt x="2720429" y="1625522"/>
                </a:lnTo>
                <a:cubicBezTo>
                  <a:pt x="2720429" y="1612751"/>
                  <a:pt x="2725605" y="1601189"/>
                  <a:pt x="2733974" y="1592820"/>
                </a:cubicBezTo>
                <a:close/>
                <a:moveTo>
                  <a:pt x="2457620" y="1579275"/>
                </a:moveTo>
                <a:cubicBezTo>
                  <a:pt x="2483162" y="1579275"/>
                  <a:pt x="2503867" y="1599980"/>
                  <a:pt x="2503867" y="1625522"/>
                </a:cubicBezTo>
                <a:cubicBezTo>
                  <a:pt x="2503867" y="1651064"/>
                  <a:pt x="2483162" y="1671769"/>
                  <a:pt x="2457620" y="1671769"/>
                </a:cubicBezTo>
                <a:cubicBezTo>
                  <a:pt x="2432078" y="1671769"/>
                  <a:pt x="2411373" y="1651064"/>
                  <a:pt x="2411373" y="1625522"/>
                </a:cubicBezTo>
                <a:cubicBezTo>
                  <a:pt x="2411373" y="1599980"/>
                  <a:pt x="2432078" y="1579275"/>
                  <a:pt x="2457620" y="1579275"/>
                </a:cubicBezTo>
                <a:close/>
                <a:moveTo>
                  <a:pt x="2148564" y="1579275"/>
                </a:moveTo>
                <a:cubicBezTo>
                  <a:pt x="2174106" y="1579275"/>
                  <a:pt x="2194811" y="1599980"/>
                  <a:pt x="2194811" y="1625522"/>
                </a:cubicBezTo>
                <a:cubicBezTo>
                  <a:pt x="2194811" y="1651064"/>
                  <a:pt x="2174106" y="1671769"/>
                  <a:pt x="2148564" y="1671769"/>
                </a:cubicBezTo>
                <a:cubicBezTo>
                  <a:pt x="2123022" y="1671769"/>
                  <a:pt x="2102317" y="1651064"/>
                  <a:pt x="2102317" y="1625522"/>
                </a:cubicBezTo>
                <a:cubicBezTo>
                  <a:pt x="2102317" y="1599980"/>
                  <a:pt x="2123022" y="1579275"/>
                  <a:pt x="2148564" y="1579275"/>
                </a:cubicBezTo>
                <a:close/>
                <a:moveTo>
                  <a:pt x="1839508" y="1579275"/>
                </a:moveTo>
                <a:cubicBezTo>
                  <a:pt x="1865050" y="1579275"/>
                  <a:pt x="1885755" y="1599980"/>
                  <a:pt x="1885755" y="1625522"/>
                </a:cubicBezTo>
                <a:cubicBezTo>
                  <a:pt x="1885755" y="1651064"/>
                  <a:pt x="1865050" y="1671769"/>
                  <a:pt x="1839508" y="1671769"/>
                </a:cubicBezTo>
                <a:cubicBezTo>
                  <a:pt x="1813966" y="1671769"/>
                  <a:pt x="1793261" y="1651064"/>
                  <a:pt x="1793261" y="1625522"/>
                </a:cubicBezTo>
                <a:cubicBezTo>
                  <a:pt x="1793261" y="1599980"/>
                  <a:pt x="1813966" y="1579275"/>
                  <a:pt x="1839508" y="1579275"/>
                </a:cubicBezTo>
                <a:close/>
                <a:moveTo>
                  <a:pt x="1530452" y="1579275"/>
                </a:moveTo>
                <a:cubicBezTo>
                  <a:pt x="1555994" y="1579275"/>
                  <a:pt x="1576699" y="1599980"/>
                  <a:pt x="1576699" y="1625522"/>
                </a:cubicBezTo>
                <a:cubicBezTo>
                  <a:pt x="1576699" y="1651064"/>
                  <a:pt x="1555994" y="1671769"/>
                  <a:pt x="1530452" y="1671769"/>
                </a:cubicBezTo>
                <a:cubicBezTo>
                  <a:pt x="1504910" y="1671769"/>
                  <a:pt x="1484205" y="1651064"/>
                  <a:pt x="1484205" y="1625522"/>
                </a:cubicBezTo>
                <a:cubicBezTo>
                  <a:pt x="1484205" y="1599980"/>
                  <a:pt x="1504910" y="1579275"/>
                  <a:pt x="1530452" y="1579275"/>
                </a:cubicBezTo>
                <a:close/>
                <a:moveTo>
                  <a:pt x="1221396" y="1579275"/>
                </a:moveTo>
                <a:cubicBezTo>
                  <a:pt x="1246938" y="1579275"/>
                  <a:pt x="1267643" y="1599980"/>
                  <a:pt x="1267643" y="1625522"/>
                </a:cubicBezTo>
                <a:cubicBezTo>
                  <a:pt x="1267643" y="1651064"/>
                  <a:pt x="1246938" y="1671769"/>
                  <a:pt x="1221396" y="1671769"/>
                </a:cubicBezTo>
                <a:cubicBezTo>
                  <a:pt x="1195854" y="1671769"/>
                  <a:pt x="1175149" y="1651064"/>
                  <a:pt x="1175149" y="1625522"/>
                </a:cubicBezTo>
                <a:cubicBezTo>
                  <a:pt x="1175149" y="1599980"/>
                  <a:pt x="1195854" y="1579275"/>
                  <a:pt x="1221396" y="1579275"/>
                </a:cubicBezTo>
                <a:close/>
                <a:moveTo>
                  <a:pt x="912340" y="1579275"/>
                </a:moveTo>
                <a:cubicBezTo>
                  <a:pt x="937882" y="1579275"/>
                  <a:pt x="958587" y="1599980"/>
                  <a:pt x="958587" y="1625522"/>
                </a:cubicBezTo>
                <a:cubicBezTo>
                  <a:pt x="958587" y="1651064"/>
                  <a:pt x="937882" y="1671769"/>
                  <a:pt x="912340" y="1671769"/>
                </a:cubicBezTo>
                <a:cubicBezTo>
                  <a:pt x="886798" y="1671769"/>
                  <a:pt x="866093" y="1651064"/>
                  <a:pt x="866093" y="1625522"/>
                </a:cubicBezTo>
                <a:cubicBezTo>
                  <a:pt x="866093" y="1599980"/>
                  <a:pt x="886798" y="1579275"/>
                  <a:pt x="912340" y="1579275"/>
                </a:cubicBezTo>
                <a:close/>
                <a:moveTo>
                  <a:pt x="603284" y="1579275"/>
                </a:moveTo>
                <a:cubicBezTo>
                  <a:pt x="628826" y="1579275"/>
                  <a:pt x="649531" y="1599980"/>
                  <a:pt x="649531" y="1625522"/>
                </a:cubicBezTo>
                <a:cubicBezTo>
                  <a:pt x="649531" y="1651064"/>
                  <a:pt x="628826" y="1671769"/>
                  <a:pt x="603284" y="1671769"/>
                </a:cubicBezTo>
                <a:cubicBezTo>
                  <a:pt x="577742" y="1671769"/>
                  <a:pt x="557037" y="1651064"/>
                  <a:pt x="557037" y="1625522"/>
                </a:cubicBezTo>
                <a:cubicBezTo>
                  <a:pt x="557037" y="1599980"/>
                  <a:pt x="577742" y="1579275"/>
                  <a:pt x="603284" y="1579275"/>
                </a:cubicBezTo>
                <a:close/>
                <a:moveTo>
                  <a:pt x="294228" y="1579275"/>
                </a:moveTo>
                <a:cubicBezTo>
                  <a:pt x="319770" y="1579275"/>
                  <a:pt x="340475" y="1599980"/>
                  <a:pt x="340475" y="1625522"/>
                </a:cubicBezTo>
                <a:cubicBezTo>
                  <a:pt x="340475" y="1651064"/>
                  <a:pt x="319770" y="1671769"/>
                  <a:pt x="294228" y="1671769"/>
                </a:cubicBezTo>
                <a:cubicBezTo>
                  <a:pt x="268686" y="1671769"/>
                  <a:pt x="247981" y="1651064"/>
                  <a:pt x="247981" y="1625522"/>
                </a:cubicBezTo>
                <a:cubicBezTo>
                  <a:pt x="247981" y="1599980"/>
                  <a:pt x="268686" y="1579275"/>
                  <a:pt x="294228" y="1579275"/>
                </a:cubicBezTo>
                <a:close/>
                <a:moveTo>
                  <a:pt x="2290" y="1319518"/>
                </a:moveTo>
                <a:lnTo>
                  <a:pt x="3174" y="1319696"/>
                </a:lnTo>
                <a:cubicBezTo>
                  <a:pt x="19773" y="1326717"/>
                  <a:pt x="31419" y="1343153"/>
                  <a:pt x="31419" y="1362309"/>
                </a:cubicBezTo>
                <a:cubicBezTo>
                  <a:pt x="31419" y="1381466"/>
                  <a:pt x="19773" y="1397901"/>
                  <a:pt x="3174" y="1404922"/>
                </a:cubicBezTo>
                <a:lnTo>
                  <a:pt x="2034" y="1405152"/>
                </a:lnTo>
                <a:lnTo>
                  <a:pt x="0" y="1364871"/>
                </a:lnTo>
                <a:close/>
                <a:moveTo>
                  <a:pt x="2760192" y="1317371"/>
                </a:moveTo>
                <a:lnTo>
                  <a:pt x="2762590" y="1364871"/>
                </a:lnTo>
                <a:lnTo>
                  <a:pt x="2760448" y="1407299"/>
                </a:lnTo>
                <a:lnTo>
                  <a:pt x="2748675" y="1404922"/>
                </a:lnTo>
                <a:cubicBezTo>
                  <a:pt x="2732076" y="1397901"/>
                  <a:pt x="2720429" y="1381466"/>
                  <a:pt x="2720429" y="1362309"/>
                </a:cubicBezTo>
                <a:cubicBezTo>
                  <a:pt x="2720429" y="1343153"/>
                  <a:pt x="2732076" y="1326717"/>
                  <a:pt x="2748675" y="1319696"/>
                </a:cubicBezTo>
                <a:close/>
                <a:moveTo>
                  <a:pt x="2457620" y="1316062"/>
                </a:moveTo>
                <a:cubicBezTo>
                  <a:pt x="2483162" y="1316062"/>
                  <a:pt x="2503867" y="1336767"/>
                  <a:pt x="2503867" y="1362309"/>
                </a:cubicBezTo>
                <a:cubicBezTo>
                  <a:pt x="2503867" y="1387851"/>
                  <a:pt x="2483162" y="1408556"/>
                  <a:pt x="2457620" y="1408556"/>
                </a:cubicBezTo>
                <a:cubicBezTo>
                  <a:pt x="2432078" y="1408556"/>
                  <a:pt x="2411373" y="1387851"/>
                  <a:pt x="2411373" y="1362309"/>
                </a:cubicBezTo>
                <a:cubicBezTo>
                  <a:pt x="2411373" y="1336767"/>
                  <a:pt x="2432078" y="1316062"/>
                  <a:pt x="2457620" y="1316062"/>
                </a:cubicBezTo>
                <a:close/>
                <a:moveTo>
                  <a:pt x="2148564" y="1316062"/>
                </a:moveTo>
                <a:cubicBezTo>
                  <a:pt x="2174106" y="1316062"/>
                  <a:pt x="2194811" y="1336767"/>
                  <a:pt x="2194811" y="1362309"/>
                </a:cubicBezTo>
                <a:cubicBezTo>
                  <a:pt x="2194811" y="1387851"/>
                  <a:pt x="2174106" y="1408556"/>
                  <a:pt x="2148564" y="1408556"/>
                </a:cubicBezTo>
                <a:cubicBezTo>
                  <a:pt x="2123022" y="1408556"/>
                  <a:pt x="2102317" y="1387851"/>
                  <a:pt x="2102317" y="1362309"/>
                </a:cubicBezTo>
                <a:cubicBezTo>
                  <a:pt x="2102317" y="1336767"/>
                  <a:pt x="2123022" y="1316062"/>
                  <a:pt x="2148564" y="1316062"/>
                </a:cubicBezTo>
                <a:close/>
                <a:moveTo>
                  <a:pt x="1839508" y="1316062"/>
                </a:moveTo>
                <a:cubicBezTo>
                  <a:pt x="1865050" y="1316062"/>
                  <a:pt x="1885755" y="1336767"/>
                  <a:pt x="1885755" y="1362309"/>
                </a:cubicBezTo>
                <a:cubicBezTo>
                  <a:pt x="1885755" y="1387851"/>
                  <a:pt x="1865050" y="1408556"/>
                  <a:pt x="1839508" y="1408556"/>
                </a:cubicBezTo>
                <a:cubicBezTo>
                  <a:pt x="1813966" y="1408556"/>
                  <a:pt x="1793261" y="1387851"/>
                  <a:pt x="1793261" y="1362309"/>
                </a:cubicBezTo>
                <a:cubicBezTo>
                  <a:pt x="1793261" y="1336767"/>
                  <a:pt x="1813966" y="1316062"/>
                  <a:pt x="1839508" y="1316062"/>
                </a:cubicBezTo>
                <a:close/>
                <a:moveTo>
                  <a:pt x="1530452" y="1316062"/>
                </a:moveTo>
                <a:cubicBezTo>
                  <a:pt x="1555994" y="1316062"/>
                  <a:pt x="1576699" y="1336767"/>
                  <a:pt x="1576699" y="1362309"/>
                </a:cubicBezTo>
                <a:cubicBezTo>
                  <a:pt x="1576699" y="1387851"/>
                  <a:pt x="1555994" y="1408556"/>
                  <a:pt x="1530452" y="1408556"/>
                </a:cubicBezTo>
                <a:cubicBezTo>
                  <a:pt x="1504910" y="1408556"/>
                  <a:pt x="1484205" y="1387851"/>
                  <a:pt x="1484205" y="1362309"/>
                </a:cubicBezTo>
                <a:cubicBezTo>
                  <a:pt x="1484205" y="1336767"/>
                  <a:pt x="1504910" y="1316062"/>
                  <a:pt x="1530452" y="1316062"/>
                </a:cubicBezTo>
                <a:close/>
                <a:moveTo>
                  <a:pt x="1221396" y="1316062"/>
                </a:moveTo>
                <a:cubicBezTo>
                  <a:pt x="1246938" y="1316062"/>
                  <a:pt x="1267643" y="1336767"/>
                  <a:pt x="1267643" y="1362309"/>
                </a:cubicBezTo>
                <a:cubicBezTo>
                  <a:pt x="1267643" y="1387851"/>
                  <a:pt x="1246938" y="1408556"/>
                  <a:pt x="1221396" y="1408556"/>
                </a:cubicBezTo>
                <a:cubicBezTo>
                  <a:pt x="1195854" y="1408556"/>
                  <a:pt x="1175149" y="1387851"/>
                  <a:pt x="1175149" y="1362309"/>
                </a:cubicBezTo>
                <a:cubicBezTo>
                  <a:pt x="1175149" y="1336767"/>
                  <a:pt x="1195854" y="1316062"/>
                  <a:pt x="1221396" y="1316062"/>
                </a:cubicBezTo>
                <a:close/>
                <a:moveTo>
                  <a:pt x="912340" y="1316062"/>
                </a:moveTo>
                <a:cubicBezTo>
                  <a:pt x="937882" y="1316062"/>
                  <a:pt x="958587" y="1336767"/>
                  <a:pt x="958587" y="1362309"/>
                </a:cubicBezTo>
                <a:cubicBezTo>
                  <a:pt x="958587" y="1387851"/>
                  <a:pt x="937882" y="1408556"/>
                  <a:pt x="912340" y="1408556"/>
                </a:cubicBezTo>
                <a:cubicBezTo>
                  <a:pt x="886798" y="1408556"/>
                  <a:pt x="866093" y="1387851"/>
                  <a:pt x="866093" y="1362309"/>
                </a:cubicBezTo>
                <a:cubicBezTo>
                  <a:pt x="866093" y="1336767"/>
                  <a:pt x="886798" y="1316062"/>
                  <a:pt x="912340" y="1316062"/>
                </a:cubicBezTo>
                <a:close/>
                <a:moveTo>
                  <a:pt x="603284" y="1316062"/>
                </a:moveTo>
                <a:cubicBezTo>
                  <a:pt x="628826" y="1316062"/>
                  <a:pt x="649531" y="1336767"/>
                  <a:pt x="649531" y="1362309"/>
                </a:cubicBezTo>
                <a:cubicBezTo>
                  <a:pt x="649531" y="1387851"/>
                  <a:pt x="628826" y="1408556"/>
                  <a:pt x="603284" y="1408556"/>
                </a:cubicBezTo>
                <a:cubicBezTo>
                  <a:pt x="577742" y="1408556"/>
                  <a:pt x="557037" y="1387851"/>
                  <a:pt x="557037" y="1362309"/>
                </a:cubicBezTo>
                <a:cubicBezTo>
                  <a:pt x="557037" y="1336767"/>
                  <a:pt x="577742" y="1316062"/>
                  <a:pt x="603284" y="1316062"/>
                </a:cubicBezTo>
                <a:close/>
                <a:moveTo>
                  <a:pt x="294228" y="1316062"/>
                </a:moveTo>
                <a:cubicBezTo>
                  <a:pt x="319770" y="1316062"/>
                  <a:pt x="340475" y="1336767"/>
                  <a:pt x="340475" y="1362309"/>
                </a:cubicBezTo>
                <a:cubicBezTo>
                  <a:pt x="340475" y="1387851"/>
                  <a:pt x="319770" y="1408556"/>
                  <a:pt x="294228" y="1408556"/>
                </a:cubicBezTo>
                <a:cubicBezTo>
                  <a:pt x="268686" y="1408556"/>
                  <a:pt x="247981" y="1387851"/>
                  <a:pt x="247981" y="1362309"/>
                </a:cubicBezTo>
                <a:cubicBezTo>
                  <a:pt x="247981" y="1336767"/>
                  <a:pt x="268686" y="1316062"/>
                  <a:pt x="294228" y="1316062"/>
                </a:cubicBezTo>
                <a:close/>
                <a:moveTo>
                  <a:pt x="27561" y="1089782"/>
                </a:moveTo>
                <a:lnTo>
                  <a:pt x="31419" y="1099096"/>
                </a:lnTo>
                <a:lnTo>
                  <a:pt x="23059" y="1119279"/>
                </a:lnTo>
                <a:close/>
                <a:moveTo>
                  <a:pt x="2731127" y="1073269"/>
                </a:moveTo>
                <a:lnTo>
                  <a:pt x="2734527" y="1086492"/>
                </a:lnTo>
                <a:lnTo>
                  <a:pt x="2742298" y="1137410"/>
                </a:lnTo>
                <a:lnTo>
                  <a:pt x="2733974" y="1131798"/>
                </a:lnTo>
                <a:cubicBezTo>
                  <a:pt x="2725605" y="1123429"/>
                  <a:pt x="2720429" y="1111867"/>
                  <a:pt x="2720429" y="1099096"/>
                </a:cubicBezTo>
                <a:close/>
                <a:moveTo>
                  <a:pt x="2457620" y="1052849"/>
                </a:moveTo>
                <a:cubicBezTo>
                  <a:pt x="2483162" y="1052849"/>
                  <a:pt x="2503867" y="1073554"/>
                  <a:pt x="2503867" y="1099096"/>
                </a:cubicBezTo>
                <a:cubicBezTo>
                  <a:pt x="2503867" y="1124638"/>
                  <a:pt x="2483162" y="1145343"/>
                  <a:pt x="2457620" y="1145343"/>
                </a:cubicBezTo>
                <a:cubicBezTo>
                  <a:pt x="2432078" y="1145343"/>
                  <a:pt x="2411373" y="1124638"/>
                  <a:pt x="2411373" y="1099096"/>
                </a:cubicBezTo>
                <a:cubicBezTo>
                  <a:pt x="2411373" y="1073554"/>
                  <a:pt x="2432078" y="1052849"/>
                  <a:pt x="2457620" y="1052849"/>
                </a:cubicBezTo>
                <a:close/>
                <a:moveTo>
                  <a:pt x="2148564" y="1052849"/>
                </a:moveTo>
                <a:cubicBezTo>
                  <a:pt x="2174106" y="1052849"/>
                  <a:pt x="2194811" y="1073554"/>
                  <a:pt x="2194811" y="1099096"/>
                </a:cubicBezTo>
                <a:cubicBezTo>
                  <a:pt x="2194811" y="1124638"/>
                  <a:pt x="2174106" y="1145343"/>
                  <a:pt x="2148564" y="1145343"/>
                </a:cubicBezTo>
                <a:cubicBezTo>
                  <a:pt x="2123022" y="1145343"/>
                  <a:pt x="2102317" y="1124638"/>
                  <a:pt x="2102317" y="1099096"/>
                </a:cubicBezTo>
                <a:cubicBezTo>
                  <a:pt x="2102317" y="1073554"/>
                  <a:pt x="2123022" y="1052849"/>
                  <a:pt x="2148564" y="1052849"/>
                </a:cubicBezTo>
                <a:close/>
                <a:moveTo>
                  <a:pt x="1839508" y="1052849"/>
                </a:moveTo>
                <a:cubicBezTo>
                  <a:pt x="1865050" y="1052849"/>
                  <a:pt x="1885755" y="1073554"/>
                  <a:pt x="1885755" y="1099096"/>
                </a:cubicBezTo>
                <a:cubicBezTo>
                  <a:pt x="1885755" y="1124638"/>
                  <a:pt x="1865050" y="1145343"/>
                  <a:pt x="1839508" y="1145343"/>
                </a:cubicBezTo>
                <a:cubicBezTo>
                  <a:pt x="1813966" y="1145343"/>
                  <a:pt x="1793261" y="1124638"/>
                  <a:pt x="1793261" y="1099096"/>
                </a:cubicBezTo>
                <a:cubicBezTo>
                  <a:pt x="1793261" y="1073554"/>
                  <a:pt x="1813966" y="1052849"/>
                  <a:pt x="1839508" y="1052849"/>
                </a:cubicBezTo>
                <a:close/>
                <a:moveTo>
                  <a:pt x="1530452" y="1052849"/>
                </a:moveTo>
                <a:cubicBezTo>
                  <a:pt x="1555994" y="1052849"/>
                  <a:pt x="1576699" y="1073554"/>
                  <a:pt x="1576699" y="1099096"/>
                </a:cubicBezTo>
                <a:cubicBezTo>
                  <a:pt x="1576699" y="1124638"/>
                  <a:pt x="1555994" y="1145343"/>
                  <a:pt x="1530452" y="1145343"/>
                </a:cubicBezTo>
                <a:cubicBezTo>
                  <a:pt x="1504910" y="1145343"/>
                  <a:pt x="1484205" y="1124638"/>
                  <a:pt x="1484205" y="1099096"/>
                </a:cubicBezTo>
                <a:cubicBezTo>
                  <a:pt x="1484205" y="1073554"/>
                  <a:pt x="1504910" y="1052849"/>
                  <a:pt x="1530452" y="1052849"/>
                </a:cubicBezTo>
                <a:close/>
                <a:moveTo>
                  <a:pt x="1221396" y="1052849"/>
                </a:moveTo>
                <a:cubicBezTo>
                  <a:pt x="1246938" y="1052849"/>
                  <a:pt x="1267643" y="1073554"/>
                  <a:pt x="1267643" y="1099096"/>
                </a:cubicBezTo>
                <a:cubicBezTo>
                  <a:pt x="1267643" y="1124638"/>
                  <a:pt x="1246938" y="1145343"/>
                  <a:pt x="1221396" y="1145343"/>
                </a:cubicBezTo>
                <a:cubicBezTo>
                  <a:pt x="1195854" y="1145343"/>
                  <a:pt x="1175149" y="1124638"/>
                  <a:pt x="1175149" y="1099096"/>
                </a:cubicBezTo>
                <a:cubicBezTo>
                  <a:pt x="1175149" y="1073554"/>
                  <a:pt x="1195854" y="1052849"/>
                  <a:pt x="1221396" y="1052849"/>
                </a:cubicBezTo>
                <a:close/>
                <a:moveTo>
                  <a:pt x="912340" y="1052849"/>
                </a:moveTo>
                <a:cubicBezTo>
                  <a:pt x="937882" y="1052849"/>
                  <a:pt x="958587" y="1073554"/>
                  <a:pt x="958587" y="1099096"/>
                </a:cubicBezTo>
                <a:cubicBezTo>
                  <a:pt x="958587" y="1124638"/>
                  <a:pt x="937882" y="1145343"/>
                  <a:pt x="912340" y="1145343"/>
                </a:cubicBezTo>
                <a:cubicBezTo>
                  <a:pt x="886798" y="1145343"/>
                  <a:pt x="866093" y="1124638"/>
                  <a:pt x="866093" y="1099096"/>
                </a:cubicBezTo>
                <a:cubicBezTo>
                  <a:pt x="866093" y="1073554"/>
                  <a:pt x="886798" y="1052849"/>
                  <a:pt x="912340" y="1052849"/>
                </a:cubicBezTo>
                <a:close/>
                <a:moveTo>
                  <a:pt x="603284" y="1052849"/>
                </a:moveTo>
                <a:cubicBezTo>
                  <a:pt x="628826" y="1052849"/>
                  <a:pt x="649531" y="1073554"/>
                  <a:pt x="649531" y="1099096"/>
                </a:cubicBezTo>
                <a:cubicBezTo>
                  <a:pt x="649531" y="1124638"/>
                  <a:pt x="628826" y="1145343"/>
                  <a:pt x="603284" y="1145343"/>
                </a:cubicBezTo>
                <a:cubicBezTo>
                  <a:pt x="577742" y="1145343"/>
                  <a:pt x="557037" y="1124638"/>
                  <a:pt x="557037" y="1099096"/>
                </a:cubicBezTo>
                <a:cubicBezTo>
                  <a:pt x="557037" y="1073554"/>
                  <a:pt x="577742" y="1052849"/>
                  <a:pt x="603284" y="1052849"/>
                </a:cubicBezTo>
                <a:close/>
                <a:moveTo>
                  <a:pt x="294228" y="1052849"/>
                </a:moveTo>
                <a:cubicBezTo>
                  <a:pt x="319770" y="1052849"/>
                  <a:pt x="340475" y="1073554"/>
                  <a:pt x="340475" y="1099096"/>
                </a:cubicBezTo>
                <a:cubicBezTo>
                  <a:pt x="340475" y="1124638"/>
                  <a:pt x="319770" y="1145343"/>
                  <a:pt x="294228" y="1145343"/>
                </a:cubicBezTo>
                <a:cubicBezTo>
                  <a:pt x="268686" y="1145343"/>
                  <a:pt x="247981" y="1124638"/>
                  <a:pt x="247981" y="1099096"/>
                </a:cubicBezTo>
                <a:cubicBezTo>
                  <a:pt x="247981" y="1073554"/>
                  <a:pt x="268686" y="1052849"/>
                  <a:pt x="294228" y="1052849"/>
                </a:cubicBezTo>
                <a:close/>
                <a:moveTo>
                  <a:pt x="2457620" y="789636"/>
                </a:moveTo>
                <a:cubicBezTo>
                  <a:pt x="2483162" y="789636"/>
                  <a:pt x="2503867" y="810341"/>
                  <a:pt x="2503867" y="835883"/>
                </a:cubicBezTo>
                <a:cubicBezTo>
                  <a:pt x="2503867" y="861425"/>
                  <a:pt x="2483162" y="882130"/>
                  <a:pt x="2457620" y="882130"/>
                </a:cubicBezTo>
                <a:cubicBezTo>
                  <a:pt x="2432078" y="882130"/>
                  <a:pt x="2411373" y="861425"/>
                  <a:pt x="2411373" y="835883"/>
                </a:cubicBezTo>
                <a:cubicBezTo>
                  <a:pt x="2411373" y="810341"/>
                  <a:pt x="2432078" y="789636"/>
                  <a:pt x="2457620" y="789636"/>
                </a:cubicBezTo>
                <a:close/>
                <a:moveTo>
                  <a:pt x="2148564" y="789636"/>
                </a:moveTo>
                <a:cubicBezTo>
                  <a:pt x="2174106" y="789636"/>
                  <a:pt x="2194811" y="810341"/>
                  <a:pt x="2194811" y="835883"/>
                </a:cubicBezTo>
                <a:cubicBezTo>
                  <a:pt x="2194811" y="861425"/>
                  <a:pt x="2174106" y="882130"/>
                  <a:pt x="2148564" y="882130"/>
                </a:cubicBezTo>
                <a:cubicBezTo>
                  <a:pt x="2123022" y="882130"/>
                  <a:pt x="2102317" y="861425"/>
                  <a:pt x="2102317" y="835883"/>
                </a:cubicBezTo>
                <a:cubicBezTo>
                  <a:pt x="2102317" y="810341"/>
                  <a:pt x="2123022" y="789636"/>
                  <a:pt x="2148564" y="789636"/>
                </a:cubicBezTo>
                <a:close/>
                <a:moveTo>
                  <a:pt x="1839508" y="789636"/>
                </a:moveTo>
                <a:cubicBezTo>
                  <a:pt x="1865050" y="789636"/>
                  <a:pt x="1885755" y="810341"/>
                  <a:pt x="1885755" y="835883"/>
                </a:cubicBezTo>
                <a:cubicBezTo>
                  <a:pt x="1885755" y="861425"/>
                  <a:pt x="1865050" y="882130"/>
                  <a:pt x="1839508" y="882130"/>
                </a:cubicBezTo>
                <a:cubicBezTo>
                  <a:pt x="1813966" y="882130"/>
                  <a:pt x="1793261" y="861425"/>
                  <a:pt x="1793261" y="835883"/>
                </a:cubicBezTo>
                <a:cubicBezTo>
                  <a:pt x="1793261" y="810341"/>
                  <a:pt x="1813966" y="789636"/>
                  <a:pt x="1839508" y="789636"/>
                </a:cubicBezTo>
                <a:close/>
                <a:moveTo>
                  <a:pt x="1530452" y="789636"/>
                </a:moveTo>
                <a:cubicBezTo>
                  <a:pt x="1555994" y="789636"/>
                  <a:pt x="1576699" y="810341"/>
                  <a:pt x="1576699" y="835883"/>
                </a:cubicBezTo>
                <a:cubicBezTo>
                  <a:pt x="1576699" y="861425"/>
                  <a:pt x="1555994" y="882130"/>
                  <a:pt x="1530452" y="882130"/>
                </a:cubicBezTo>
                <a:cubicBezTo>
                  <a:pt x="1504910" y="882130"/>
                  <a:pt x="1484205" y="861425"/>
                  <a:pt x="1484205" y="835883"/>
                </a:cubicBezTo>
                <a:cubicBezTo>
                  <a:pt x="1484205" y="810341"/>
                  <a:pt x="1504910" y="789636"/>
                  <a:pt x="1530452" y="789636"/>
                </a:cubicBezTo>
                <a:close/>
                <a:moveTo>
                  <a:pt x="1221396" y="789636"/>
                </a:moveTo>
                <a:cubicBezTo>
                  <a:pt x="1246938" y="789636"/>
                  <a:pt x="1267643" y="810341"/>
                  <a:pt x="1267643" y="835883"/>
                </a:cubicBezTo>
                <a:cubicBezTo>
                  <a:pt x="1267643" y="861425"/>
                  <a:pt x="1246938" y="882130"/>
                  <a:pt x="1221396" y="882130"/>
                </a:cubicBezTo>
                <a:cubicBezTo>
                  <a:pt x="1195854" y="882130"/>
                  <a:pt x="1175149" y="861425"/>
                  <a:pt x="1175149" y="835883"/>
                </a:cubicBezTo>
                <a:cubicBezTo>
                  <a:pt x="1175149" y="810341"/>
                  <a:pt x="1195854" y="789636"/>
                  <a:pt x="1221396" y="789636"/>
                </a:cubicBezTo>
                <a:close/>
                <a:moveTo>
                  <a:pt x="912340" y="789636"/>
                </a:moveTo>
                <a:cubicBezTo>
                  <a:pt x="937882" y="789636"/>
                  <a:pt x="958587" y="810341"/>
                  <a:pt x="958587" y="835883"/>
                </a:cubicBezTo>
                <a:cubicBezTo>
                  <a:pt x="958587" y="861425"/>
                  <a:pt x="937882" y="882130"/>
                  <a:pt x="912340" y="882130"/>
                </a:cubicBezTo>
                <a:cubicBezTo>
                  <a:pt x="886798" y="882130"/>
                  <a:pt x="866093" y="861425"/>
                  <a:pt x="866093" y="835883"/>
                </a:cubicBezTo>
                <a:cubicBezTo>
                  <a:pt x="866093" y="810341"/>
                  <a:pt x="886798" y="789636"/>
                  <a:pt x="912340" y="789636"/>
                </a:cubicBezTo>
                <a:close/>
                <a:moveTo>
                  <a:pt x="603284" y="789636"/>
                </a:moveTo>
                <a:cubicBezTo>
                  <a:pt x="628826" y="789636"/>
                  <a:pt x="649531" y="810341"/>
                  <a:pt x="649531" y="835883"/>
                </a:cubicBezTo>
                <a:cubicBezTo>
                  <a:pt x="649531" y="861425"/>
                  <a:pt x="628826" y="882130"/>
                  <a:pt x="603284" y="882130"/>
                </a:cubicBezTo>
                <a:cubicBezTo>
                  <a:pt x="577742" y="882130"/>
                  <a:pt x="557037" y="861425"/>
                  <a:pt x="557037" y="835883"/>
                </a:cubicBezTo>
                <a:cubicBezTo>
                  <a:pt x="557037" y="810341"/>
                  <a:pt x="577742" y="789636"/>
                  <a:pt x="603284" y="789636"/>
                </a:cubicBezTo>
                <a:close/>
                <a:moveTo>
                  <a:pt x="294228" y="789636"/>
                </a:moveTo>
                <a:cubicBezTo>
                  <a:pt x="319770" y="789636"/>
                  <a:pt x="340475" y="810341"/>
                  <a:pt x="340475" y="835883"/>
                </a:cubicBezTo>
                <a:cubicBezTo>
                  <a:pt x="340475" y="861425"/>
                  <a:pt x="319770" y="882130"/>
                  <a:pt x="294228" y="882130"/>
                </a:cubicBezTo>
                <a:cubicBezTo>
                  <a:pt x="268686" y="882130"/>
                  <a:pt x="247981" y="861425"/>
                  <a:pt x="247981" y="835883"/>
                </a:cubicBezTo>
                <a:cubicBezTo>
                  <a:pt x="247981" y="810341"/>
                  <a:pt x="268686" y="789636"/>
                  <a:pt x="294228" y="789636"/>
                </a:cubicBezTo>
                <a:close/>
                <a:moveTo>
                  <a:pt x="2457620" y="526423"/>
                </a:moveTo>
                <a:cubicBezTo>
                  <a:pt x="2464006" y="526423"/>
                  <a:pt x="2470089" y="527717"/>
                  <a:pt x="2475622" y="530057"/>
                </a:cubicBezTo>
                <a:lnTo>
                  <a:pt x="2484323" y="535924"/>
                </a:lnTo>
                <a:lnTo>
                  <a:pt x="2494016" y="548886"/>
                </a:lnTo>
                <a:lnTo>
                  <a:pt x="2503867" y="572670"/>
                </a:lnTo>
                <a:cubicBezTo>
                  <a:pt x="2503867" y="598212"/>
                  <a:pt x="2483162" y="618917"/>
                  <a:pt x="2457620" y="618917"/>
                </a:cubicBezTo>
                <a:cubicBezTo>
                  <a:pt x="2432078" y="618917"/>
                  <a:pt x="2411373" y="598212"/>
                  <a:pt x="2411373" y="572670"/>
                </a:cubicBezTo>
                <a:cubicBezTo>
                  <a:pt x="2411373" y="547128"/>
                  <a:pt x="2432078" y="526423"/>
                  <a:pt x="2457620" y="526423"/>
                </a:cubicBezTo>
                <a:close/>
                <a:moveTo>
                  <a:pt x="2148564" y="526423"/>
                </a:moveTo>
                <a:cubicBezTo>
                  <a:pt x="2174106" y="526423"/>
                  <a:pt x="2194811" y="547128"/>
                  <a:pt x="2194811" y="572670"/>
                </a:cubicBezTo>
                <a:cubicBezTo>
                  <a:pt x="2194811" y="598212"/>
                  <a:pt x="2174106" y="618917"/>
                  <a:pt x="2148564" y="618917"/>
                </a:cubicBezTo>
                <a:cubicBezTo>
                  <a:pt x="2123022" y="618917"/>
                  <a:pt x="2102317" y="598212"/>
                  <a:pt x="2102317" y="572670"/>
                </a:cubicBezTo>
                <a:cubicBezTo>
                  <a:pt x="2102317" y="547128"/>
                  <a:pt x="2123022" y="526423"/>
                  <a:pt x="2148564" y="526423"/>
                </a:cubicBezTo>
                <a:close/>
                <a:moveTo>
                  <a:pt x="1839508" y="526423"/>
                </a:moveTo>
                <a:cubicBezTo>
                  <a:pt x="1865050" y="526423"/>
                  <a:pt x="1885755" y="547128"/>
                  <a:pt x="1885755" y="572670"/>
                </a:cubicBezTo>
                <a:cubicBezTo>
                  <a:pt x="1885755" y="598212"/>
                  <a:pt x="1865050" y="618917"/>
                  <a:pt x="1839508" y="618917"/>
                </a:cubicBezTo>
                <a:cubicBezTo>
                  <a:pt x="1813966" y="618917"/>
                  <a:pt x="1793261" y="598212"/>
                  <a:pt x="1793261" y="572670"/>
                </a:cubicBezTo>
                <a:cubicBezTo>
                  <a:pt x="1793261" y="547128"/>
                  <a:pt x="1813966" y="526423"/>
                  <a:pt x="1839508" y="526423"/>
                </a:cubicBezTo>
                <a:close/>
                <a:moveTo>
                  <a:pt x="1530452" y="526423"/>
                </a:moveTo>
                <a:cubicBezTo>
                  <a:pt x="1555994" y="526423"/>
                  <a:pt x="1576699" y="547128"/>
                  <a:pt x="1576699" y="572670"/>
                </a:cubicBezTo>
                <a:cubicBezTo>
                  <a:pt x="1576699" y="598212"/>
                  <a:pt x="1555994" y="618917"/>
                  <a:pt x="1530452" y="618917"/>
                </a:cubicBezTo>
                <a:cubicBezTo>
                  <a:pt x="1504910" y="618917"/>
                  <a:pt x="1484205" y="598212"/>
                  <a:pt x="1484205" y="572670"/>
                </a:cubicBezTo>
                <a:cubicBezTo>
                  <a:pt x="1484205" y="547128"/>
                  <a:pt x="1504910" y="526423"/>
                  <a:pt x="1530452" y="526423"/>
                </a:cubicBezTo>
                <a:close/>
                <a:moveTo>
                  <a:pt x="1221396" y="526423"/>
                </a:moveTo>
                <a:cubicBezTo>
                  <a:pt x="1246938" y="526423"/>
                  <a:pt x="1267643" y="547128"/>
                  <a:pt x="1267643" y="572670"/>
                </a:cubicBezTo>
                <a:cubicBezTo>
                  <a:pt x="1267643" y="598212"/>
                  <a:pt x="1246938" y="618917"/>
                  <a:pt x="1221396" y="618917"/>
                </a:cubicBezTo>
                <a:cubicBezTo>
                  <a:pt x="1195854" y="618917"/>
                  <a:pt x="1175149" y="598212"/>
                  <a:pt x="1175149" y="572670"/>
                </a:cubicBezTo>
                <a:cubicBezTo>
                  <a:pt x="1175149" y="547128"/>
                  <a:pt x="1195854" y="526423"/>
                  <a:pt x="1221396" y="526423"/>
                </a:cubicBezTo>
                <a:close/>
                <a:moveTo>
                  <a:pt x="912340" y="526423"/>
                </a:moveTo>
                <a:cubicBezTo>
                  <a:pt x="937882" y="526423"/>
                  <a:pt x="958587" y="547128"/>
                  <a:pt x="958587" y="572670"/>
                </a:cubicBezTo>
                <a:cubicBezTo>
                  <a:pt x="958587" y="598212"/>
                  <a:pt x="937882" y="618917"/>
                  <a:pt x="912340" y="618917"/>
                </a:cubicBezTo>
                <a:cubicBezTo>
                  <a:pt x="886798" y="618917"/>
                  <a:pt x="866093" y="598212"/>
                  <a:pt x="866093" y="572670"/>
                </a:cubicBezTo>
                <a:cubicBezTo>
                  <a:pt x="866093" y="547128"/>
                  <a:pt x="886798" y="526423"/>
                  <a:pt x="912340" y="526423"/>
                </a:cubicBezTo>
                <a:close/>
                <a:moveTo>
                  <a:pt x="603284" y="526423"/>
                </a:moveTo>
                <a:cubicBezTo>
                  <a:pt x="628826" y="526423"/>
                  <a:pt x="649531" y="547128"/>
                  <a:pt x="649531" y="572670"/>
                </a:cubicBezTo>
                <a:cubicBezTo>
                  <a:pt x="649531" y="598212"/>
                  <a:pt x="628826" y="618917"/>
                  <a:pt x="603284" y="618917"/>
                </a:cubicBezTo>
                <a:cubicBezTo>
                  <a:pt x="577742" y="618917"/>
                  <a:pt x="557037" y="598212"/>
                  <a:pt x="557037" y="572670"/>
                </a:cubicBezTo>
                <a:cubicBezTo>
                  <a:pt x="557037" y="547128"/>
                  <a:pt x="577742" y="526423"/>
                  <a:pt x="603284" y="526423"/>
                </a:cubicBezTo>
                <a:close/>
                <a:moveTo>
                  <a:pt x="294228" y="526423"/>
                </a:moveTo>
                <a:cubicBezTo>
                  <a:pt x="319770" y="526423"/>
                  <a:pt x="340475" y="547128"/>
                  <a:pt x="340475" y="572670"/>
                </a:cubicBezTo>
                <a:cubicBezTo>
                  <a:pt x="340475" y="598212"/>
                  <a:pt x="319770" y="618917"/>
                  <a:pt x="294228" y="618917"/>
                </a:cubicBezTo>
                <a:cubicBezTo>
                  <a:pt x="281457" y="618917"/>
                  <a:pt x="269895" y="613741"/>
                  <a:pt x="261526" y="605372"/>
                </a:cubicBezTo>
                <a:lnTo>
                  <a:pt x="248982" y="575087"/>
                </a:lnTo>
                <a:lnTo>
                  <a:pt x="283797" y="528529"/>
                </a:lnTo>
                <a:close/>
                <a:moveTo>
                  <a:pt x="2148564" y="263210"/>
                </a:moveTo>
                <a:cubicBezTo>
                  <a:pt x="2174106" y="263210"/>
                  <a:pt x="2194811" y="283915"/>
                  <a:pt x="2194811" y="309457"/>
                </a:cubicBezTo>
                <a:cubicBezTo>
                  <a:pt x="2194811" y="334999"/>
                  <a:pt x="2174106" y="355704"/>
                  <a:pt x="2148564" y="355704"/>
                </a:cubicBezTo>
                <a:cubicBezTo>
                  <a:pt x="2123022" y="355704"/>
                  <a:pt x="2102317" y="334999"/>
                  <a:pt x="2102317" y="309457"/>
                </a:cubicBezTo>
                <a:cubicBezTo>
                  <a:pt x="2102317" y="283915"/>
                  <a:pt x="2123022" y="263210"/>
                  <a:pt x="2148564" y="263210"/>
                </a:cubicBezTo>
                <a:close/>
                <a:moveTo>
                  <a:pt x="1839508" y="263210"/>
                </a:moveTo>
                <a:cubicBezTo>
                  <a:pt x="1865050" y="263210"/>
                  <a:pt x="1885755" y="283915"/>
                  <a:pt x="1885755" y="309457"/>
                </a:cubicBezTo>
                <a:cubicBezTo>
                  <a:pt x="1885755" y="334999"/>
                  <a:pt x="1865050" y="355704"/>
                  <a:pt x="1839508" y="355704"/>
                </a:cubicBezTo>
                <a:cubicBezTo>
                  <a:pt x="1813966" y="355704"/>
                  <a:pt x="1793261" y="334999"/>
                  <a:pt x="1793261" y="309457"/>
                </a:cubicBezTo>
                <a:cubicBezTo>
                  <a:pt x="1793261" y="283915"/>
                  <a:pt x="1813966" y="263210"/>
                  <a:pt x="1839508" y="263210"/>
                </a:cubicBezTo>
                <a:close/>
                <a:moveTo>
                  <a:pt x="1530452" y="263210"/>
                </a:moveTo>
                <a:cubicBezTo>
                  <a:pt x="1555994" y="263210"/>
                  <a:pt x="1576699" y="283915"/>
                  <a:pt x="1576699" y="309457"/>
                </a:cubicBezTo>
                <a:cubicBezTo>
                  <a:pt x="1576699" y="334999"/>
                  <a:pt x="1555994" y="355704"/>
                  <a:pt x="1530452" y="355704"/>
                </a:cubicBezTo>
                <a:cubicBezTo>
                  <a:pt x="1504910" y="355704"/>
                  <a:pt x="1484205" y="334999"/>
                  <a:pt x="1484205" y="309457"/>
                </a:cubicBezTo>
                <a:cubicBezTo>
                  <a:pt x="1484205" y="283915"/>
                  <a:pt x="1504910" y="263210"/>
                  <a:pt x="1530452" y="263210"/>
                </a:cubicBezTo>
                <a:close/>
                <a:moveTo>
                  <a:pt x="1221396" y="263210"/>
                </a:moveTo>
                <a:cubicBezTo>
                  <a:pt x="1246938" y="263210"/>
                  <a:pt x="1267643" y="283915"/>
                  <a:pt x="1267643" y="309457"/>
                </a:cubicBezTo>
                <a:cubicBezTo>
                  <a:pt x="1267643" y="334999"/>
                  <a:pt x="1246938" y="355704"/>
                  <a:pt x="1221396" y="355704"/>
                </a:cubicBezTo>
                <a:cubicBezTo>
                  <a:pt x="1195854" y="355704"/>
                  <a:pt x="1175149" y="334999"/>
                  <a:pt x="1175149" y="309457"/>
                </a:cubicBezTo>
                <a:cubicBezTo>
                  <a:pt x="1175149" y="283915"/>
                  <a:pt x="1195854" y="263210"/>
                  <a:pt x="1221396" y="263210"/>
                </a:cubicBezTo>
                <a:close/>
                <a:moveTo>
                  <a:pt x="912340" y="263210"/>
                </a:moveTo>
                <a:cubicBezTo>
                  <a:pt x="937882" y="263210"/>
                  <a:pt x="958587" y="283915"/>
                  <a:pt x="958587" y="309457"/>
                </a:cubicBezTo>
                <a:cubicBezTo>
                  <a:pt x="958587" y="334999"/>
                  <a:pt x="937882" y="355704"/>
                  <a:pt x="912340" y="355704"/>
                </a:cubicBezTo>
                <a:cubicBezTo>
                  <a:pt x="886798" y="355704"/>
                  <a:pt x="866093" y="334999"/>
                  <a:pt x="866093" y="309457"/>
                </a:cubicBezTo>
                <a:cubicBezTo>
                  <a:pt x="866093" y="283915"/>
                  <a:pt x="886798" y="263210"/>
                  <a:pt x="912340" y="263210"/>
                </a:cubicBezTo>
                <a:close/>
                <a:moveTo>
                  <a:pt x="603284" y="263210"/>
                </a:moveTo>
                <a:cubicBezTo>
                  <a:pt x="628826" y="263210"/>
                  <a:pt x="649531" y="283915"/>
                  <a:pt x="649531" y="309457"/>
                </a:cubicBezTo>
                <a:cubicBezTo>
                  <a:pt x="649531" y="334999"/>
                  <a:pt x="628826" y="355704"/>
                  <a:pt x="603284" y="355704"/>
                </a:cubicBezTo>
                <a:cubicBezTo>
                  <a:pt x="577742" y="355704"/>
                  <a:pt x="557037" y="334999"/>
                  <a:pt x="557037" y="309457"/>
                </a:cubicBezTo>
                <a:cubicBezTo>
                  <a:pt x="557037" y="283915"/>
                  <a:pt x="577742" y="263210"/>
                  <a:pt x="603284" y="263210"/>
                </a:cubicBezTo>
                <a:close/>
                <a:moveTo>
                  <a:pt x="956731" y="50731"/>
                </a:moveTo>
                <a:lnTo>
                  <a:pt x="945042" y="78950"/>
                </a:lnTo>
                <a:cubicBezTo>
                  <a:pt x="936673" y="87319"/>
                  <a:pt x="925111" y="92495"/>
                  <a:pt x="912340" y="92495"/>
                </a:cubicBezTo>
                <a:cubicBezTo>
                  <a:pt x="899569" y="92495"/>
                  <a:pt x="888007" y="87319"/>
                  <a:pt x="879638" y="78950"/>
                </a:cubicBezTo>
                <a:lnTo>
                  <a:pt x="879637" y="78947"/>
                </a:lnTo>
                <a:close/>
                <a:moveTo>
                  <a:pt x="1793307" y="46136"/>
                </a:moveTo>
                <a:lnTo>
                  <a:pt x="1873624" y="75533"/>
                </a:lnTo>
                <a:lnTo>
                  <a:pt x="1872210" y="78948"/>
                </a:lnTo>
                <a:cubicBezTo>
                  <a:pt x="1863841" y="87317"/>
                  <a:pt x="1852279" y="92493"/>
                  <a:pt x="1839508" y="92493"/>
                </a:cubicBezTo>
                <a:cubicBezTo>
                  <a:pt x="1813966" y="92493"/>
                  <a:pt x="1793261" y="71788"/>
                  <a:pt x="1793261" y="46246"/>
                </a:cubicBezTo>
                <a:close/>
                <a:moveTo>
                  <a:pt x="1221396" y="1"/>
                </a:moveTo>
                <a:cubicBezTo>
                  <a:pt x="1246938" y="1"/>
                  <a:pt x="1267643" y="20706"/>
                  <a:pt x="1267643" y="46248"/>
                </a:cubicBezTo>
                <a:cubicBezTo>
                  <a:pt x="1267643" y="71790"/>
                  <a:pt x="1246938" y="92494"/>
                  <a:pt x="1221396" y="92494"/>
                </a:cubicBezTo>
                <a:cubicBezTo>
                  <a:pt x="1195854" y="92494"/>
                  <a:pt x="1175149" y="71790"/>
                  <a:pt x="1175149" y="46248"/>
                </a:cubicBezTo>
                <a:cubicBezTo>
                  <a:pt x="1175149" y="20706"/>
                  <a:pt x="1195854" y="1"/>
                  <a:pt x="1221396" y="1"/>
                </a:cubicBezTo>
                <a:close/>
                <a:moveTo>
                  <a:pt x="1530452" y="0"/>
                </a:moveTo>
                <a:cubicBezTo>
                  <a:pt x="1555994" y="0"/>
                  <a:pt x="1576699" y="20705"/>
                  <a:pt x="1576699" y="46247"/>
                </a:cubicBezTo>
                <a:cubicBezTo>
                  <a:pt x="1576699" y="71789"/>
                  <a:pt x="1555994" y="92494"/>
                  <a:pt x="1530452" y="92494"/>
                </a:cubicBezTo>
                <a:cubicBezTo>
                  <a:pt x="1504910" y="92494"/>
                  <a:pt x="1484205" y="71789"/>
                  <a:pt x="1484205" y="46247"/>
                </a:cubicBezTo>
                <a:cubicBezTo>
                  <a:pt x="1484205" y="20705"/>
                  <a:pt x="1504910" y="0"/>
                  <a:pt x="153045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8376F98C-A7AD-F49E-9D3A-57E27D90B486}"/>
              </a:ext>
            </a:extLst>
          </p:cNvPr>
          <p:cNvSpPr/>
          <p:nvPr/>
        </p:nvSpPr>
        <p:spPr>
          <a:xfrm>
            <a:off x="9493596" y="6074983"/>
            <a:ext cx="2275872" cy="2244592"/>
          </a:xfrm>
          <a:custGeom>
            <a:avLst/>
            <a:gdLst>
              <a:gd name="connsiteX0" fmla="*/ 1839508 w 2762590"/>
              <a:gd name="connsiteY0" fmla="*/ 2632127 h 2724621"/>
              <a:gd name="connsiteX1" fmla="*/ 1872210 w 2762590"/>
              <a:gd name="connsiteY1" fmla="*/ 2645672 h 2724621"/>
              <a:gd name="connsiteX2" fmla="*/ 1875467 w 2762590"/>
              <a:gd name="connsiteY2" fmla="*/ 2653535 h 2724621"/>
              <a:gd name="connsiteX3" fmla="*/ 1795149 w 2762590"/>
              <a:gd name="connsiteY3" fmla="*/ 2682932 h 2724621"/>
              <a:gd name="connsiteX4" fmla="*/ 1793261 w 2762590"/>
              <a:gd name="connsiteY4" fmla="*/ 2678374 h 2724621"/>
              <a:gd name="connsiteX5" fmla="*/ 1839508 w 2762590"/>
              <a:gd name="connsiteY5" fmla="*/ 2632127 h 2724621"/>
              <a:gd name="connsiteX6" fmla="*/ 1530452 w 2762590"/>
              <a:gd name="connsiteY6" fmla="*/ 2632127 h 2724621"/>
              <a:gd name="connsiteX7" fmla="*/ 1576699 w 2762590"/>
              <a:gd name="connsiteY7" fmla="*/ 2678374 h 2724621"/>
              <a:gd name="connsiteX8" fmla="*/ 1530452 w 2762590"/>
              <a:gd name="connsiteY8" fmla="*/ 2724621 h 2724621"/>
              <a:gd name="connsiteX9" fmla="*/ 1484205 w 2762590"/>
              <a:gd name="connsiteY9" fmla="*/ 2678374 h 2724621"/>
              <a:gd name="connsiteX10" fmla="*/ 1530452 w 2762590"/>
              <a:gd name="connsiteY10" fmla="*/ 2632127 h 2724621"/>
              <a:gd name="connsiteX11" fmla="*/ 1221396 w 2762590"/>
              <a:gd name="connsiteY11" fmla="*/ 2632127 h 2724621"/>
              <a:gd name="connsiteX12" fmla="*/ 1267643 w 2762590"/>
              <a:gd name="connsiteY12" fmla="*/ 2678374 h 2724621"/>
              <a:gd name="connsiteX13" fmla="*/ 1221396 w 2762590"/>
              <a:gd name="connsiteY13" fmla="*/ 2724621 h 2724621"/>
              <a:gd name="connsiteX14" fmla="*/ 1175149 w 2762590"/>
              <a:gd name="connsiteY14" fmla="*/ 2678374 h 2724621"/>
              <a:gd name="connsiteX15" fmla="*/ 1221396 w 2762590"/>
              <a:gd name="connsiteY15" fmla="*/ 2632127 h 2724621"/>
              <a:gd name="connsiteX16" fmla="*/ 912340 w 2762590"/>
              <a:gd name="connsiteY16" fmla="*/ 2632127 h 2724621"/>
              <a:gd name="connsiteX17" fmla="*/ 958587 w 2762590"/>
              <a:gd name="connsiteY17" fmla="*/ 2678374 h 2724621"/>
              <a:gd name="connsiteX18" fmla="*/ 958114 w 2762590"/>
              <a:gd name="connsiteY18" fmla="*/ 2679518 h 2724621"/>
              <a:gd name="connsiteX19" fmla="*/ 877796 w 2762590"/>
              <a:gd name="connsiteY19" fmla="*/ 2650121 h 2724621"/>
              <a:gd name="connsiteX20" fmla="*/ 879638 w 2762590"/>
              <a:gd name="connsiteY20" fmla="*/ 2645672 h 2724621"/>
              <a:gd name="connsiteX21" fmla="*/ 912340 w 2762590"/>
              <a:gd name="connsiteY21" fmla="*/ 2632127 h 2724621"/>
              <a:gd name="connsiteX22" fmla="*/ 2148564 w 2762590"/>
              <a:gd name="connsiteY22" fmla="*/ 2368914 h 2724621"/>
              <a:gd name="connsiteX23" fmla="*/ 2194811 w 2762590"/>
              <a:gd name="connsiteY23" fmla="*/ 2415161 h 2724621"/>
              <a:gd name="connsiteX24" fmla="*/ 2148564 w 2762590"/>
              <a:gd name="connsiteY24" fmla="*/ 2461408 h 2724621"/>
              <a:gd name="connsiteX25" fmla="*/ 2102317 w 2762590"/>
              <a:gd name="connsiteY25" fmla="*/ 2415161 h 2724621"/>
              <a:gd name="connsiteX26" fmla="*/ 2148564 w 2762590"/>
              <a:gd name="connsiteY26" fmla="*/ 2368914 h 2724621"/>
              <a:gd name="connsiteX27" fmla="*/ 1839508 w 2762590"/>
              <a:gd name="connsiteY27" fmla="*/ 2368914 h 2724621"/>
              <a:gd name="connsiteX28" fmla="*/ 1885755 w 2762590"/>
              <a:gd name="connsiteY28" fmla="*/ 2415161 h 2724621"/>
              <a:gd name="connsiteX29" fmla="*/ 1839508 w 2762590"/>
              <a:gd name="connsiteY29" fmla="*/ 2461408 h 2724621"/>
              <a:gd name="connsiteX30" fmla="*/ 1793261 w 2762590"/>
              <a:gd name="connsiteY30" fmla="*/ 2415161 h 2724621"/>
              <a:gd name="connsiteX31" fmla="*/ 1839508 w 2762590"/>
              <a:gd name="connsiteY31" fmla="*/ 2368914 h 2724621"/>
              <a:gd name="connsiteX32" fmla="*/ 1530452 w 2762590"/>
              <a:gd name="connsiteY32" fmla="*/ 2368914 h 2724621"/>
              <a:gd name="connsiteX33" fmla="*/ 1576699 w 2762590"/>
              <a:gd name="connsiteY33" fmla="*/ 2415161 h 2724621"/>
              <a:gd name="connsiteX34" fmla="*/ 1530452 w 2762590"/>
              <a:gd name="connsiteY34" fmla="*/ 2461408 h 2724621"/>
              <a:gd name="connsiteX35" fmla="*/ 1484205 w 2762590"/>
              <a:gd name="connsiteY35" fmla="*/ 2415161 h 2724621"/>
              <a:gd name="connsiteX36" fmla="*/ 1530452 w 2762590"/>
              <a:gd name="connsiteY36" fmla="*/ 2368914 h 2724621"/>
              <a:gd name="connsiteX37" fmla="*/ 1221396 w 2762590"/>
              <a:gd name="connsiteY37" fmla="*/ 2368914 h 2724621"/>
              <a:gd name="connsiteX38" fmla="*/ 1267643 w 2762590"/>
              <a:gd name="connsiteY38" fmla="*/ 2415161 h 2724621"/>
              <a:gd name="connsiteX39" fmla="*/ 1221396 w 2762590"/>
              <a:gd name="connsiteY39" fmla="*/ 2461408 h 2724621"/>
              <a:gd name="connsiteX40" fmla="*/ 1175149 w 2762590"/>
              <a:gd name="connsiteY40" fmla="*/ 2415161 h 2724621"/>
              <a:gd name="connsiteX41" fmla="*/ 1221396 w 2762590"/>
              <a:gd name="connsiteY41" fmla="*/ 2368914 h 2724621"/>
              <a:gd name="connsiteX42" fmla="*/ 912340 w 2762590"/>
              <a:gd name="connsiteY42" fmla="*/ 2368914 h 2724621"/>
              <a:gd name="connsiteX43" fmla="*/ 958587 w 2762590"/>
              <a:gd name="connsiteY43" fmla="*/ 2415161 h 2724621"/>
              <a:gd name="connsiteX44" fmla="*/ 912340 w 2762590"/>
              <a:gd name="connsiteY44" fmla="*/ 2461408 h 2724621"/>
              <a:gd name="connsiteX45" fmla="*/ 866093 w 2762590"/>
              <a:gd name="connsiteY45" fmla="*/ 2415161 h 2724621"/>
              <a:gd name="connsiteX46" fmla="*/ 912340 w 2762590"/>
              <a:gd name="connsiteY46" fmla="*/ 2368914 h 2724621"/>
              <a:gd name="connsiteX47" fmla="*/ 603284 w 2762590"/>
              <a:gd name="connsiteY47" fmla="*/ 2368914 h 2724621"/>
              <a:gd name="connsiteX48" fmla="*/ 649531 w 2762590"/>
              <a:gd name="connsiteY48" fmla="*/ 2415161 h 2724621"/>
              <a:gd name="connsiteX49" fmla="*/ 603284 w 2762590"/>
              <a:gd name="connsiteY49" fmla="*/ 2461408 h 2724621"/>
              <a:gd name="connsiteX50" fmla="*/ 557037 w 2762590"/>
              <a:gd name="connsiteY50" fmla="*/ 2415161 h 2724621"/>
              <a:gd name="connsiteX51" fmla="*/ 603284 w 2762590"/>
              <a:gd name="connsiteY51" fmla="*/ 2368914 h 2724621"/>
              <a:gd name="connsiteX52" fmla="*/ 2457620 w 2762590"/>
              <a:gd name="connsiteY52" fmla="*/ 2105701 h 2724621"/>
              <a:gd name="connsiteX53" fmla="*/ 2503867 w 2762590"/>
              <a:gd name="connsiteY53" fmla="*/ 2151948 h 2724621"/>
              <a:gd name="connsiteX54" fmla="*/ 2457620 w 2762590"/>
              <a:gd name="connsiteY54" fmla="*/ 2198195 h 2724621"/>
              <a:gd name="connsiteX55" fmla="*/ 2411373 w 2762590"/>
              <a:gd name="connsiteY55" fmla="*/ 2151948 h 2724621"/>
              <a:gd name="connsiteX56" fmla="*/ 2457620 w 2762590"/>
              <a:gd name="connsiteY56" fmla="*/ 2105701 h 2724621"/>
              <a:gd name="connsiteX57" fmla="*/ 2148564 w 2762590"/>
              <a:gd name="connsiteY57" fmla="*/ 2105701 h 2724621"/>
              <a:gd name="connsiteX58" fmla="*/ 2194811 w 2762590"/>
              <a:gd name="connsiteY58" fmla="*/ 2151948 h 2724621"/>
              <a:gd name="connsiteX59" fmla="*/ 2148564 w 2762590"/>
              <a:gd name="connsiteY59" fmla="*/ 2198195 h 2724621"/>
              <a:gd name="connsiteX60" fmla="*/ 2102317 w 2762590"/>
              <a:gd name="connsiteY60" fmla="*/ 2151948 h 2724621"/>
              <a:gd name="connsiteX61" fmla="*/ 2148564 w 2762590"/>
              <a:gd name="connsiteY61" fmla="*/ 2105701 h 2724621"/>
              <a:gd name="connsiteX62" fmla="*/ 1839508 w 2762590"/>
              <a:gd name="connsiteY62" fmla="*/ 2105701 h 2724621"/>
              <a:gd name="connsiteX63" fmla="*/ 1885755 w 2762590"/>
              <a:gd name="connsiteY63" fmla="*/ 2151948 h 2724621"/>
              <a:gd name="connsiteX64" fmla="*/ 1839508 w 2762590"/>
              <a:gd name="connsiteY64" fmla="*/ 2198195 h 2724621"/>
              <a:gd name="connsiteX65" fmla="*/ 1793261 w 2762590"/>
              <a:gd name="connsiteY65" fmla="*/ 2151948 h 2724621"/>
              <a:gd name="connsiteX66" fmla="*/ 1839508 w 2762590"/>
              <a:gd name="connsiteY66" fmla="*/ 2105701 h 2724621"/>
              <a:gd name="connsiteX67" fmla="*/ 1530452 w 2762590"/>
              <a:gd name="connsiteY67" fmla="*/ 2105701 h 2724621"/>
              <a:gd name="connsiteX68" fmla="*/ 1576699 w 2762590"/>
              <a:gd name="connsiteY68" fmla="*/ 2151948 h 2724621"/>
              <a:gd name="connsiteX69" fmla="*/ 1530452 w 2762590"/>
              <a:gd name="connsiteY69" fmla="*/ 2198195 h 2724621"/>
              <a:gd name="connsiteX70" fmla="*/ 1484205 w 2762590"/>
              <a:gd name="connsiteY70" fmla="*/ 2151948 h 2724621"/>
              <a:gd name="connsiteX71" fmla="*/ 1530452 w 2762590"/>
              <a:gd name="connsiteY71" fmla="*/ 2105701 h 2724621"/>
              <a:gd name="connsiteX72" fmla="*/ 1221396 w 2762590"/>
              <a:gd name="connsiteY72" fmla="*/ 2105701 h 2724621"/>
              <a:gd name="connsiteX73" fmla="*/ 1267643 w 2762590"/>
              <a:gd name="connsiteY73" fmla="*/ 2151948 h 2724621"/>
              <a:gd name="connsiteX74" fmla="*/ 1221396 w 2762590"/>
              <a:gd name="connsiteY74" fmla="*/ 2198195 h 2724621"/>
              <a:gd name="connsiteX75" fmla="*/ 1175149 w 2762590"/>
              <a:gd name="connsiteY75" fmla="*/ 2151948 h 2724621"/>
              <a:gd name="connsiteX76" fmla="*/ 1221396 w 2762590"/>
              <a:gd name="connsiteY76" fmla="*/ 2105701 h 2724621"/>
              <a:gd name="connsiteX77" fmla="*/ 912340 w 2762590"/>
              <a:gd name="connsiteY77" fmla="*/ 2105701 h 2724621"/>
              <a:gd name="connsiteX78" fmla="*/ 958587 w 2762590"/>
              <a:gd name="connsiteY78" fmla="*/ 2151948 h 2724621"/>
              <a:gd name="connsiteX79" fmla="*/ 912340 w 2762590"/>
              <a:gd name="connsiteY79" fmla="*/ 2198195 h 2724621"/>
              <a:gd name="connsiteX80" fmla="*/ 866093 w 2762590"/>
              <a:gd name="connsiteY80" fmla="*/ 2151948 h 2724621"/>
              <a:gd name="connsiteX81" fmla="*/ 912340 w 2762590"/>
              <a:gd name="connsiteY81" fmla="*/ 2105701 h 2724621"/>
              <a:gd name="connsiteX82" fmla="*/ 603284 w 2762590"/>
              <a:gd name="connsiteY82" fmla="*/ 2105701 h 2724621"/>
              <a:gd name="connsiteX83" fmla="*/ 649531 w 2762590"/>
              <a:gd name="connsiteY83" fmla="*/ 2151948 h 2724621"/>
              <a:gd name="connsiteX84" fmla="*/ 603284 w 2762590"/>
              <a:gd name="connsiteY84" fmla="*/ 2198195 h 2724621"/>
              <a:gd name="connsiteX85" fmla="*/ 557037 w 2762590"/>
              <a:gd name="connsiteY85" fmla="*/ 2151948 h 2724621"/>
              <a:gd name="connsiteX86" fmla="*/ 603284 w 2762590"/>
              <a:gd name="connsiteY86" fmla="*/ 2105701 h 2724621"/>
              <a:gd name="connsiteX87" fmla="*/ 294228 w 2762590"/>
              <a:gd name="connsiteY87" fmla="*/ 2105701 h 2724621"/>
              <a:gd name="connsiteX88" fmla="*/ 340475 w 2762590"/>
              <a:gd name="connsiteY88" fmla="*/ 2151948 h 2724621"/>
              <a:gd name="connsiteX89" fmla="*/ 294228 w 2762590"/>
              <a:gd name="connsiteY89" fmla="*/ 2198195 h 2724621"/>
              <a:gd name="connsiteX90" fmla="*/ 279284 w 2762590"/>
              <a:gd name="connsiteY90" fmla="*/ 2195178 h 2724621"/>
              <a:gd name="connsiteX91" fmla="*/ 249252 w 2762590"/>
              <a:gd name="connsiteY91" fmla="*/ 2155017 h 2724621"/>
              <a:gd name="connsiteX92" fmla="*/ 247981 w 2762590"/>
              <a:gd name="connsiteY92" fmla="*/ 2151948 h 2724621"/>
              <a:gd name="connsiteX93" fmla="*/ 294228 w 2762590"/>
              <a:gd name="connsiteY93" fmla="*/ 2105701 h 2724621"/>
              <a:gd name="connsiteX94" fmla="*/ 2457620 w 2762590"/>
              <a:gd name="connsiteY94" fmla="*/ 1842488 h 2724621"/>
              <a:gd name="connsiteX95" fmla="*/ 2503867 w 2762590"/>
              <a:gd name="connsiteY95" fmla="*/ 1888735 h 2724621"/>
              <a:gd name="connsiteX96" fmla="*/ 2457620 w 2762590"/>
              <a:gd name="connsiteY96" fmla="*/ 1934982 h 2724621"/>
              <a:gd name="connsiteX97" fmla="*/ 2411373 w 2762590"/>
              <a:gd name="connsiteY97" fmla="*/ 1888735 h 2724621"/>
              <a:gd name="connsiteX98" fmla="*/ 2457620 w 2762590"/>
              <a:gd name="connsiteY98" fmla="*/ 1842488 h 2724621"/>
              <a:gd name="connsiteX99" fmla="*/ 2148564 w 2762590"/>
              <a:gd name="connsiteY99" fmla="*/ 1842488 h 2724621"/>
              <a:gd name="connsiteX100" fmla="*/ 2194811 w 2762590"/>
              <a:gd name="connsiteY100" fmla="*/ 1888735 h 2724621"/>
              <a:gd name="connsiteX101" fmla="*/ 2148564 w 2762590"/>
              <a:gd name="connsiteY101" fmla="*/ 1934982 h 2724621"/>
              <a:gd name="connsiteX102" fmla="*/ 2102317 w 2762590"/>
              <a:gd name="connsiteY102" fmla="*/ 1888735 h 2724621"/>
              <a:gd name="connsiteX103" fmla="*/ 2148564 w 2762590"/>
              <a:gd name="connsiteY103" fmla="*/ 1842488 h 2724621"/>
              <a:gd name="connsiteX104" fmla="*/ 1839508 w 2762590"/>
              <a:gd name="connsiteY104" fmla="*/ 1842488 h 2724621"/>
              <a:gd name="connsiteX105" fmla="*/ 1885755 w 2762590"/>
              <a:gd name="connsiteY105" fmla="*/ 1888735 h 2724621"/>
              <a:gd name="connsiteX106" fmla="*/ 1839508 w 2762590"/>
              <a:gd name="connsiteY106" fmla="*/ 1934982 h 2724621"/>
              <a:gd name="connsiteX107" fmla="*/ 1793261 w 2762590"/>
              <a:gd name="connsiteY107" fmla="*/ 1888735 h 2724621"/>
              <a:gd name="connsiteX108" fmla="*/ 1839508 w 2762590"/>
              <a:gd name="connsiteY108" fmla="*/ 1842488 h 2724621"/>
              <a:gd name="connsiteX109" fmla="*/ 1530452 w 2762590"/>
              <a:gd name="connsiteY109" fmla="*/ 1842488 h 2724621"/>
              <a:gd name="connsiteX110" fmla="*/ 1576699 w 2762590"/>
              <a:gd name="connsiteY110" fmla="*/ 1888735 h 2724621"/>
              <a:gd name="connsiteX111" fmla="*/ 1530452 w 2762590"/>
              <a:gd name="connsiteY111" fmla="*/ 1934982 h 2724621"/>
              <a:gd name="connsiteX112" fmla="*/ 1484205 w 2762590"/>
              <a:gd name="connsiteY112" fmla="*/ 1888735 h 2724621"/>
              <a:gd name="connsiteX113" fmla="*/ 1530452 w 2762590"/>
              <a:gd name="connsiteY113" fmla="*/ 1842488 h 2724621"/>
              <a:gd name="connsiteX114" fmla="*/ 1221396 w 2762590"/>
              <a:gd name="connsiteY114" fmla="*/ 1842488 h 2724621"/>
              <a:gd name="connsiteX115" fmla="*/ 1267643 w 2762590"/>
              <a:gd name="connsiteY115" fmla="*/ 1888735 h 2724621"/>
              <a:gd name="connsiteX116" fmla="*/ 1221396 w 2762590"/>
              <a:gd name="connsiteY116" fmla="*/ 1934982 h 2724621"/>
              <a:gd name="connsiteX117" fmla="*/ 1175149 w 2762590"/>
              <a:gd name="connsiteY117" fmla="*/ 1888735 h 2724621"/>
              <a:gd name="connsiteX118" fmla="*/ 1221396 w 2762590"/>
              <a:gd name="connsiteY118" fmla="*/ 1842488 h 2724621"/>
              <a:gd name="connsiteX119" fmla="*/ 912340 w 2762590"/>
              <a:gd name="connsiteY119" fmla="*/ 1842488 h 2724621"/>
              <a:gd name="connsiteX120" fmla="*/ 958587 w 2762590"/>
              <a:gd name="connsiteY120" fmla="*/ 1888735 h 2724621"/>
              <a:gd name="connsiteX121" fmla="*/ 912340 w 2762590"/>
              <a:gd name="connsiteY121" fmla="*/ 1934982 h 2724621"/>
              <a:gd name="connsiteX122" fmla="*/ 866093 w 2762590"/>
              <a:gd name="connsiteY122" fmla="*/ 1888735 h 2724621"/>
              <a:gd name="connsiteX123" fmla="*/ 912340 w 2762590"/>
              <a:gd name="connsiteY123" fmla="*/ 1842488 h 2724621"/>
              <a:gd name="connsiteX124" fmla="*/ 603284 w 2762590"/>
              <a:gd name="connsiteY124" fmla="*/ 1842488 h 2724621"/>
              <a:gd name="connsiteX125" fmla="*/ 649531 w 2762590"/>
              <a:gd name="connsiteY125" fmla="*/ 1888735 h 2724621"/>
              <a:gd name="connsiteX126" fmla="*/ 603284 w 2762590"/>
              <a:gd name="connsiteY126" fmla="*/ 1934982 h 2724621"/>
              <a:gd name="connsiteX127" fmla="*/ 557037 w 2762590"/>
              <a:gd name="connsiteY127" fmla="*/ 1888735 h 2724621"/>
              <a:gd name="connsiteX128" fmla="*/ 603284 w 2762590"/>
              <a:gd name="connsiteY128" fmla="*/ 1842488 h 2724621"/>
              <a:gd name="connsiteX129" fmla="*/ 294228 w 2762590"/>
              <a:gd name="connsiteY129" fmla="*/ 1842488 h 2724621"/>
              <a:gd name="connsiteX130" fmla="*/ 340475 w 2762590"/>
              <a:gd name="connsiteY130" fmla="*/ 1888735 h 2724621"/>
              <a:gd name="connsiteX131" fmla="*/ 294228 w 2762590"/>
              <a:gd name="connsiteY131" fmla="*/ 1934982 h 2724621"/>
              <a:gd name="connsiteX132" fmla="*/ 247981 w 2762590"/>
              <a:gd name="connsiteY132" fmla="*/ 1888735 h 2724621"/>
              <a:gd name="connsiteX133" fmla="*/ 294228 w 2762590"/>
              <a:gd name="connsiteY133" fmla="*/ 1842488 h 2724621"/>
              <a:gd name="connsiteX134" fmla="*/ 21821 w 2762590"/>
              <a:gd name="connsiteY134" fmla="*/ 1602350 h 2724621"/>
              <a:gd name="connsiteX135" fmla="*/ 31419 w 2762590"/>
              <a:gd name="connsiteY135" fmla="*/ 1625522 h 2724621"/>
              <a:gd name="connsiteX136" fmla="*/ 26990 w 2762590"/>
              <a:gd name="connsiteY136" fmla="*/ 1636216 h 2724621"/>
              <a:gd name="connsiteX137" fmla="*/ 2743170 w 2762590"/>
              <a:gd name="connsiteY137" fmla="*/ 1586621 h 2724621"/>
              <a:gd name="connsiteX138" fmla="*/ 2734527 w 2762590"/>
              <a:gd name="connsiteY138" fmla="*/ 1643250 h 2724621"/>
              <a:gd name="connsiteX139" fmla="*/ 2731940 w 2762590"/>
              <a:gd name="connsiteY139" fmla="*/ 1653312 h 2724621"/>
              <a:gd name="connsiteX140" fmla="*/ 2720429 w 2762590"/>
              <a:gd name="connsiteY140" fmla="*/ 1625522 h 2724621"/>
              <a:gd name="connsiteX141" fmla="*/ 2733974 w 2762590"/>
              <a:gd name="connsiteY141" fmla="*/ 1592820 h 2724621"/>
              <a:gd name="connsiteX142" fmla="*/ 2457620 w 2762590"/>
              <a:gd name="connsiteY142" fmla="*/ 1579275 h 2724621"/>
              <a:gd name="connsiteX143" fmla="*/ 2503867 w 2762590"/>
              <a:gd name="connsiteY143" fmla="*/ 1625522 h 2724621"/>
              <a:gd name="connsiteX144" fmla="*/ 2457620 w 2762590"/>
              <a:gd name="connsiteY144" fmla="*/ 1671769 h 2724621"/>
              <a:gd name="connsiteX145" fmla="*/ 2411373 w 2762590"/>
              <a:gd name="connsiteY145" fmla="*/ 1625522 h 2724621"/>
              <a:gd name="connsiteX146" fmla="*/ 2457620 w 2762590"/>
              <a:gd name="connsiteY146" fmla="*/ 1579275 h 2724621"/>
              <a:gd name="connsiteX147" fmla="*/ 2148564 w 2762590"/>
              <a:gd name="connsiteY147" fmla="*/ 1579275 h 2724621"/>
              <a:gd name="connsiteX148" fmla="*/ 2194811 w 2762590"/>
              <a:gd name="connsiteY148" fmla="*/ 1625522 h 2724621"/>
              <a:gd name="connsiteX149" fmla="*/ 2148564 w 2762590"/>
              <a:gd name="connsiteY149" fmla="*/ 1671769 h 2724621"/>
              <a:gd name="connsiteX150" fmla="*/ 2102317 w 2762590"/>
              <a:gd name="connsiteY150" fmla="*/ 1625522 h 2724621"/>
              <a:gd name="connsiteX151" fmla="*/ 2148564 w 2762590"/>
              <a:gd name="connsiteY151" fmla="*/ 1579275 h 2724621"/>
              <a:gd name="connsiteX152" fmla="*/ 1839508 w 2762590"/>
              <a:gd name="connsiteY152" fmla="*/ 1579275 h 2724621"/>
              <a:gd name="connsiteX153" fmla="*/ 1885755 w 2762590"/>
              <a:gd name="connsiteY153" fmla="*/ 1625522 h 2724621"/>
              <a:gd name="connsiteX154" fmla="*/ 1839508 w 2762590"/>
              <a:gd name="connsiteY154" fmla="*/ 1671769 h 2724621"/>
              <a:gd name="connsiteX155" fmla="*/ 1793261 w 2762590"/>
              <a:gd name="connsiteY155" fmla="*/ 1625522 h 2724621"/>
              <a:gd name="connsiteX156" fmla="*/ 1839508 w 2762590"/>
              <a:gd name="connsiteY156" fmla="*/ 1579275 h 2724621"/>
              <a:gd name="connsiteX157" fmla="*/ 1530452 w 2762590"/>
              <a:gd name="connsiteY157" fmla="*/ 1579275 h 2724621"/>
              <a:gd name="connsiteX158" fmla="*/ 1576699 w 2762590"/>
              <a:gd name="connsiteY158" fmla="*/ 1625522 h 2724621"/>
              <a:gd name="connsiteX159" fmla="*/ 1530452 w 2762590"/>
              <a:gd name="connsiteY159" fmla="*/ 1671769 h 2724621"/>
              <a:gd name="connsiteX160" fmla="*/ 1484205 w 2762590"/>
              <a:gd name="connsiteY160" fmla="*/ 1625522 h 2724621"/>
              <a:gd name="connsiteX161" fmla="*/ 1530452 w 2762590"/>
              <a:gd name="connsiteY161" fmla="*/ 1579275 h 2724621"/>
              <a:gd name="connsiteX162" fmla="*/ 1221396 w 2762590"/>
              <a:gd name="connsiteY162" fmla="*/ 1579275 h 2724621"/>
              <a:gd name="connsiteX163" fmla="*/ 1267643 w 2762590"/>
              <a:gd name="connsiteY163" fmla="*/ 1625522 h 2724621"/>
              <a:gd name="connsiteX164" fmla="*/ 1221396 w 2762590"/>
              <a:gd name="connsiteY164" fmla="*/ 1671769 h 2724621"/>
              <a:gd name="connsiteX165" fmla="*/ 1175149 w 2762590"/>
              <a:gd name="connsiteY165" fmla="*/ 1625522 h 2724621"/>
              <a:gd name="connsiteX166" fmla="*/ 1221396 w 2762590"/>
              <a:gd name="connsiteY166" fmla="*/ 1579275 h 2724621"/>
              <a:gd name="connsiteX167" fmla="*/ 912340 w 2762590"/>
              <a:gd name="connsiteY167" fmla="*/ 1579275 h 2724621"/>
              <a:gd name="connsiteX168" fmla="*/ 958587 w 2762590"/>
              <a:gd name="connsiteY168" fmla="*/ 1625522 h 2724621"/>
              <a:gd name="connsiteX169" fmla="*/ 912340 w 2762590"/>
              <a:gd name="connsiteY169" fmla="*/ 1671769 h 2724621"/>
              <a:gd name="connsiteX170" fmla="*/ 866093 w 2762590"/>
              <a:gd name="connsiteY170" fmla="*/ 1625522 h 2724621"/>
              <a:gd name="connsiteX171" fmla="*/ 912340 w 2762590"/>
              <a:gd name="connsiteY171" fmla="*/ 1579275 h 2724621"/>
              <a:gd name="connsiteX172" fmla="*/ 603284 w 2762590"/>
              <a:gd name="connsiteY172" fmla="*/ 1579275 h 2724621"/>
              <a:gd name="connsiteX173" fmla="*/ 649531 w 2762590"/>
              <a:gd name="connsiteY173" fmla="*/ 1625522 h 2724621"/>
              <a:gd name="connsiteX174" fmla="*/ 603284 w 2762590"/>
              <a:gd name="connsiteY174" fmla="*/ 1671769 h 2724621"/>
              <a:gd name="connsiteX175" fmla="*/ 557037 w 2762590"/>
              <a:gd name="connsiteY175" fmla="*/ 1625522 h 2724621"/>
              <a:gd name="connsiteX176" fmla="*/ 603284 w 2762590"/>
              <a:gd name="connsiteY176" fmla="*/ 1579275 h 2724621"/>
              <a:gd name="connsiteX177" fmla="*/ 294228 w 2762590"/>
              <a:gd name="connsiteY177" fmla="*/ 1579275 h 2724621"/>
              <a:gd name="connsiteX178" fmla="*/ 340475 w 2762590"/>
              <a:gd name="connsiteY178" fmla="*/ 1625522 h 2724621"/>
              <a:gd name="connsiteX179" fmla="*/ 294228 w 2762590"/>
              <a:gd name="connsiteY179" fmla="*/ 1671769 h 2724621"/>
              <a:gd name="connsiteX180" fmla="*/ 247981 w 2762590"/>
              <a:gd name="connsiteY180" fmla="*/ 1625522 h 2724621"/>
              <a:gd name="connsiteX181" fmla="*/ 294228 w 2762590"/>
              <a:gd name="connsiteY181" fmla="*/ 1579275 h 2724621"/>
              <a:gd name="connsiteX182" fmla="*/ 2290 w 2762590"/>
              <a:gd name="connsiteY182" fmla="*/ 1319518 h 2724621"/>
              <a:gd name="connsiteX183" fmla="*/ 3174 w 2762590"/>
              <a:gd name="connsiteY183" fmla="*/ 1319696 h 2724621"/>
              <a:gd name="connsiteX184" fmla="*/ 31419 w 2762590"/>
              <a:gd name="connsiteY184" fmla="*/ 1362309 h 2724621"/>
              <a:gd name="connsiteX185" fmla="*/ 3174 w 2762590"/>
              <a:gd name="connsiteY185" fmla="*/ 1404922 h 2724621"/>
              <a:gd name="connsiteX186" fmla="*/ 2034 w 2762590"/>
              <a:gd name="connsiteY186" fmla="*/ 1405152 h 2724621"/>
              <a:gd name="connsiteX187" fmla="*/ 0 w 2762590"/>
              <a:gd name="connsiteY187" fmla="*/ 1364871 h 2724621"/>
              <a:gd name="connsiteX188" fmla="*/ 2760192 w 2762590"/>
              <a:gd name="connsiteY188" fmla="*/ 1317371 h 2724621"/>
              <a:gd name="connsiteX189" fmla="*/ 2762590 w 2762590"/>
              <a:gd name="connsiteY189" fmla="*/ 1364871 h 2724621"/>
              <a:gd name="connsiteX190" fmla="*/ 2760448 w 2762590"/>
              <a:gd name="connsiteY190" fmla="*/ 1407299 h 2724621"/>
              <a:gd name="connsiteX191" fmla="*/ 2748675 w 2762590"/>
              <a:gd name="connsiteY191" fmla="*/ 1404922 h 2724621"/>
              <a:gd name="connsiteX192" fmla="*/ 2720429 w 2762590"/>
              <a:gd name="connsiteY192" fmla="*/ 1362309 h 2724621"/>
              <a:gd name="connsiteX193" fmla="*/ 2748675 w 2762590"/>
              <a:gd name="connsiteY193" fmla="*/ 1319696 h 2724621"/>
              <a:gd name="connsiteX194" fmla="*/ 2457620 w 2762590"/>
              <a:gd name="connsiteY194" fmla="*/ 1316062 h 2724621"/>
              <a:gd name="connsiteX195" fmla="*/ 2503867 w 2762590"/>
              <a:gd name="connsiteY195" fmla="*/ 1362309 h 2724621"/>
              <a:gd name="connsiteX196" fmla="*/ 2457620 w 2762590"/>
              <a:gd name="connsiteY196" fmla="*/ 1408556 h 2724621"/>
              <a:gd name="connsiteX197" fmla="*/ 2411373 w 2762590"/>
              <a:gd name="connsiteY197" fmla="*/ 1362309 h 2724621"/>
              <a:gd name="connsiteX198" fmla="*/ 2457620 w 2762590"/>
              <a:gd name="connsiteY198" fmla="*/ 1316062 h 2724621"/>
              <a:gd name="connsiteX199" fmla="*/ 2148564 w 2762590"/>
              <a:gd name="connsiteY199" fmla="*/ 1316062 h 2724621"/>
              <a:gd name="connsiteX200" fmla="*/ 2194811 w 2762590"/>
              <a:gd name="connsiteY200" fmla="*/ 1362309 h 2724621"/>
              <a:gd name="connsiteX201" fmla="*/ 2148564 w 2762590"/>
              <a:gd name="connsiteY201" fmla="*/ 1408556 h 2724621"/>
              <a:gd name="connsiteX202" fmla="*/ 2102317 w 2762590"/>
              <a:gd name="connsiteY202" fmla="*/ 1362309 h 2724621"/>
              <a:gd name="connsiteX203" fmla="*/ 2148564 w 2762590"/>
              <a:gd name="connsiteY203" fmla="*/ 1316062 h 2724621"/>
              <a:gd name="connsiteX204" fmla="*/ 1839508 w 2762590"/>
              <a:gd name="connsiteY204" fmla="*/ 1316062 h 2724621"/>
              <a:gd name="connsiteX205" fmla="*/ 1885755 w 2762590"/>
              <a:gd name="connsiteY205" fmla="*/ 1362309 h 2724621"/>
              <a:gd name="connsiteX206" fmla="*/ 1839508 w 2762590"/>
              <a:gd name="connsiteY206" fmla="*/ 1408556 h 2724621"/>
              <a:gd name="connsiteX207" fmla="*/ 1793261 w 2762590"/>
              <a:gd name="connsiteY207" fmla="*/ 1362309 h 2724621"/>
              <a:gd name="connsiteX208" fmla="*/ 1839508 w 2762590"/>
              <a:gd name="connsiteY208" fmla="*/ 1316062 h 2724621"/>
              <a:gd name="connsiteX209" fmla="*/ 1530452 w 2762590"/>
              <a:gd name="connsiteY209" fmla="*/ 1316062 h 2724621"/>
              <a:gd name="connsiteX210" fmla="*/ 1576699 w 2762590"/>
              <a:gd name="connsiteY210" fmla="*/ 1362309 h 2724621"/>
              <a:gd name="connsiteX211" fmla="*/ 1530452 w 2762590"/>
              <a:gd name="connsiteY211" fmla="*/ 1408556 h 2724621"/>
              <a:gd name="connsiteX212" fmla="*/ 1484205 w 2762590"/>
              <a:gd name="connsiteY212" fmla="*/ 1362309 h 2724621"/>
              <a:gd name="connsiteX213" fmla="*/ 1530452 w 2762590"/>
              <a:gd name="connsiteY213" fmla="*/ 1316062 h 2724621"/>
              <a:gd name="connsiteX214" fmla="*/ 1221396 w 2762590"/>
              <a:gd name="connsiteY214" fmla="*/ 1316062 h 2724621"/>
              <a:gd name="connsiteX215" fmla="*/ 1267643 w 2762590"/>
              <a:gd name="connsiteY215" fmla="*/ 1362309 h 2724621"/>
              <a:gd name="connsiteX216" fmla="*/ 1221396 w 2762590"/>
              <a:gd name="connsiteY216" fmla="*/ 1408556 h 2724621"/>
              <a:gd name="connsiteX217" fmla="*/ 1175149 w 2762590"/>
              <a:gd name="connsiteY217" fmla="*/ 1362309 h 2724621"/>
              <a:gd name="connsiteX218" fmla="*/ 1221396 w 2762590"/>
              <a:gd name="connsiteY218" fmla="*/ 1316062 h 2724621"/>
              <a:gd name="connsiteX219" fmla="*/ 912340 w 2762590"/>
              <a:gd name="connsiteY219" fmla="*/ 1316062 h 2724621"/>
              <a:gd name="connsiteX220" fmla="*/ 958587 w 2762590"/>
              <a:gd name="connsiteY220" fmla="*/ 1362309 h 2724621"/>
              <a:gd name="connsiteX221" fmla="*/ 912340 w 2762590"/>
              <a:gd name="connsiteY221" fmla="*/ 1408556 h 2724621"/>
              <a:gd name="connsiteX222" fmla="*/ 866093 w 2762590"/>
              <a:gd name="connsiteY222" fmla="*/ 1362309 h 2724621"/>
              <a:gd name="connsiteX223" fmla="*/ 912340 w 2762590"/>
              <a:gd name="connsiteY223" fmla="*/ 1316062 h 2724621"/>
              <a:gd name="connsiteX224" fmla="*/ 603284 w 2762590"/>
              <a:gd name="connsiteY224" fmla="*/ 1316062 h 2724621"/>
              <a:gd name="connsiteX225" fmla="*/ 649531 w 2762590"/>
              <a:gd name="connsiteY225" fmla="*/ 1362309 h 2724621"/>
              <a:gd name="connsiteX226" fmla="*/ 603284 w 2762590"/>
              <a:gd name="connsiteY226" fmla="*/ 1408556 h 2724621"/>
              <a:gd name="connsiteX227" fmla="*/ 557037 w 2762590"/>
              <a:gd name="connsiteY227" fmla="*/ 1362309 h 2724621"/>
              <a:gd name="connsiteX228" fmla="*/ 603284 w 2762590"/>
              <a:gd name="connsiteY228" fmla="*/ 1316062 h 2724621"/>
              <a:gd name="connsiteX229" fmla="*/ 294228 w 2762590"/>
              <a:gd name="connsiteY229" fmla="*/ 1316062 h 2724621"/>
              <a:gd name="connsiteX230" fmla="*/ 340475 w 2762590"/>
              <a:gd name="connsiteY230" fmla="*/ 1362309 h 2724621"/>
              <a:gd name="connsiteX231" fmla="*/ 294228 w 2762590"/>
              <a:gd name="connsiteY231" fmla="*/ 1408556 h 2724621"/>
              <a:gd name="connsiteX232" fmla="*/ 247981 w 2762590"/>
              <a:gd name="connsiteY232" fmla="*/ 1362309 h 2724621"/>
              <a:gd name="connsiteX233" fmla="*/ 294228 w 2762590"/>
              <a:gd name="connsiteY233" fmla="*/ 1316062 h 2724621"/>
              <a:gd name="connsiteX234" fmla="*/ 27561 w 2762590"/>
              <a:gd name="connsiteY234" fmla="*/ 1089782 h 2724621"/>
              <a:gd name="connsiteX235" fmla="*/ 31419 w 2762590"/>
              <a:gd name="connsiteY235" fmla="*/ 1099096 h 2724621"/>
              <a:gd name="connsiteX236" fmla="*/ 23059 w 2762590"/>
              <a:gd name="connsiteY236" fmla="*/ 1119279 h 2724621"/>
              <a:gd name="connsiteX237" fmla="*/ 2731127 w 2762590"/>
              <a:gd name="connsiteY237" fmla="*/ 1073269 h 2724621"/>
              <a:gd name="connsiteX238" fmla="*/ 2734527 w 2762590"/>
              <a:gd name="connsiteY238" fmla="*/ 1086492 h 2724621"/>
              <a:gd name="connsiteX239" fmla="*/ 2742298 w 2762590"/>
              <a:gd name="connsiteY239" fmla="*/ 1137410 h 2724621"/>
              <a:gd name="connsiteX240" fmla="*/ 2733974 w 2762590"/>
              <a:gd name="connsiteY240" fmla="*/ 1131798 h 2724621"/>
              <a:gd name="connsiteX241" fmla="*/ 2720429 w 2762590"/>
              <a:gd name="connsiteY241" fmla="*/ 1099096 h 2724621"/>
              <a:gd name="connsiteX242" fmla="*/ 2457620 w 2762590"/>
              <a:gd name="connsiteY242" fmla="*/ 1052849 h 2724621"/>
              <a:gd name="connsiteX243" fmla="*/ 2503867 w 2762590"/>
              <a:gd name="connsiteY243" fmla="*/ 1099096 h 2724621"/>
              <a:gd name="connsiteX244" fmla="*/ 2457620 w 2762590"/>
              <a:gd name="connsiteY244" fmla="*/ 1145343 h 2724621"/>
              <a:gd name="connsiteX245" fmla="*/ 2411373 w 2762590"/>
              <a:gd name="connsiteY245" fmla="*/ 1099096 h 2724621"/>
              <a:gd name="connsiteX246" fmla="*/ 2457620 w 2762590"/>
              <a:gd name="connsiteY246" fmla="*/ 1052849 h 2724621"/>
              <a:gd name="connsiteX247" fmla="*/ 2148564 w 2762590"/>
              <a:gd name="connsiteY247" fmla="*/ 1052849 h 2724621"/>
              <a:gd name="connsiteX248" fmla="*/ 2194811 w 2762590"/>
              <a:gd name="connsiteY248" fmla="*/ 1099096 h 2724621"/>
              <a:gd name="connsiteX249" fmla="*/ 2148564 w 2762590"/>
              <a:gd name="connsiteY249" fmla="*/ 1145343 h 2724621"/>
              <a:gd name="connsiteX250" fmla="*/ 2102317 w 2762590"/>
              <a:gd name="connsiteY250" fmla="*/ 1099096 h 2724621"/>
              <a:gd name="connsiteX251" fmla="*/ 2148564 w 2762590"/>
              <a:gd name="connsiteY251" fmla="*/ 1052849 h 2724621"/>
              <a:gd name="connsiteX252" fmla="*/ 1839508 w 2762590"/>
              <a:gd name="connsiteY252" fmla="*/ 1052849 h 2724621"/>
              <a:gd name="connsiteX253" fmla="*/ 1885755 w 2762590"/>
              <a:gd name="connsiteY253" fmla="*/ 1099096 h 2724621"/>
              <a:gd name="connsiteX254" fmla="*/ 1839508 w 2762590"/>
              <a:gd name="connsiteY254" fmla="*/ 1145343 h 2724621"/>
              <a:gd name="connsiteX255" fmla="*/ 1793261 w 2762590"/>
              <a:gd name="connsiteY255" fmla="*/ 1099096 h 2724621"/>
              <a:gd name="connsiteX256" fmla="*/ 1839508 w 2762590"/>
              <a:gd name="connsiteY256" fmla="*/ 1052849 h 2724621"/>
              <a:gd name="connsiteX257" fmla="*/ 1530452 w 2762590"/>
              <a:gd name="connsiteY257" fmla="*/ 1052849 h 2724621"/>
              <a:gd name="connsiteX258" fmla="*/ 1576699 w 2762590"/>
              <a:gd name="connsiteY258" fmla="*/ 1099096 h 2724621"/>
              <a:gd name="connsiteX259" fmla="*/ 1530452 w 2762590"/>
              <a:gd name="connsiteY259" fmla="*/ 1145343 h 2724621"/>
              <a:gd name="connsiteX260" fmla="*/ 1484205 w 2762590"/>
              <a:gd name="connsiteY260" fmla="*/ 1099096 h 2724621"/>
              <a:gd name="connsiteX261" fmla="*/ 1530452 w 2762590"/>
              <a:gd name="connsiteY261" fmla="*/ 1052849 h 2724621"/>
              <a:gd name="connsiteX262" fmla="*/ 1221396 w 2762590"/>
              <a:gd name="connsiteY262" fmla="*/ 1052849 h 2724621"/>
              <a:gd name="connsiteX263" fmla="*/ 1267643 w 2762590"/>
              <a:gd name="connsiteY263" fmla="*/ 1099096 h 2724621"/>
              <a:gd name="connsiteX264" fmla="*/ 1221396 w 2762590"/>
              <a:gd name="connsiteY264" fmla="*/ 1145343 h 2724621"/>
              <a:gd name="connsiteX265" fmla="*/ 1175149 w 2762590"/>
              <a:gd name="connsiteY265" fmla="*/ 1099096 h 2724621"/>
              <a:gd name="connsiteX266" fmla="*/ 1221396 w 2762590"/>
              <a:gd name="connsiteY266" fmla="*/ 1052849 h 2724621"/>
              <a:gd name="connsiteX267" fmla="*/ 912340 w 2762590"/>
              <a:gd name="connsiteY267" fmla="*/ 1052849 h 2724621"/>
              <a:gd name="connsiteX268" fmla="*/ 958587 w 2762590"/>
              <a:gd name="connsiteY268" fmla="*/ 1099096 h 2724621"/>
              <a:gd name="connsiteX269" fmla="*/ 912340 w 2762590"/>
              <a:gd name="connsiteY269" fmla="*/ 1145343 h 2724621"/>
              <a:gd name="connsiteX270" fmla="*/ 866093 w 2762590"/>
              <a:gd name="connsiteY270" fmla="*/ 1099096 h 2724621"/>
              <a:gd name="connsiteX271" fmla="*/ 912340 w 2762590"/>
              <a:gd name="connsiteY271" fmla="*/ 1052849 h 2724621"/>
              <a:gd name="connsiteX272" fmla="*/ 603284 w 2762590"/>
              <a:gd name="connsiteY272" fmla="*/ 1052849 h 2724621"/>
              <a:gd name="connsiteX273" fmla="*/ 649531 w 2762590"/>
              <a:gd name="connsiteY273" fmla="*/ 1099096 h 2724621"/>
              <a:gd name="connsiteX274" fmla="*/ 603284 w 2762590"/>
              <a:gd name="connsiteY274" fmla="*/ 1145343 h 2724621"/>
              <a:gd name="connsiteX275" fmla="*/ 557037 w 2762590"/>
              <a:gd name="connsiteY275" fmla="*/ 1099096 h 2724621"/>
              <a:gd name="connsiteX276" fmla="*/ 603284 w 2762590"/>
              <a:gd name="connsiteY276" fmla="*/ 1052849 h 2724621"/>
              <a:gd name="connsiteX277" fmla="*/ 294228 w 2762590"/>
              <a:gd name="connsiteY277" fmla="*/ 1052849 h 2724621"/>
              <a:gd name="connsiteX278" fmla="*/ 340475 w 2762590"/>
              <a:gd name="connsiteY278" fmla="*/ 1099096 h 2724621"/>
              <a:gd name="connsiteX279" fmla="*/ 294228 w 2762590"/>
              <a:gd name="connsiteY279" fmla="*/ 1145343 h 2724621"/>
              <a:gd name="connsiteX280" fmla="*/ 247981 w 2762590"/>
              <a:gd name="connsiteY280" fmla="*/ 1099096 h 2724621"/>
              <a:gd name="connsiteX281" fmla="*/ 294228 w 2762590"/>
              <a:gd name="connsiteY281" fmla="*/ 1052849 h 2724621"/>
              <a:gd name="connsiteX282" fmla="*/ 2457620 w 2762590"/>
              <a:gd name="connsiteY282" fmla="*/ 789636 h 2724621"/>
              <a:gd name="connsiteX283" fmla="*/ 2503867 w 2762590"/>
              <a:gd name="connsiteY283" fmla="*/ 835883 h 2724621"/>
              <a:gd name="connsiteX284" fmla="*/ 2457620 w 2762590"/>
              <a:gd name="connsiteY284" fmla="*/ 882130 h 2724621"/>
              <a:gd name="connsiteX285" fmla="*/ 2411373 w 2762590"/>
              <a:gd name="connsiteY285" fmla="*/ 835883 h 2724621"/>
              <a:gd name="connsiteX286" fmla="*/ 2457620 w 2762590"/>
              <a:gd name="connsiteY286" fmla="*/ 789636 h 2724621"/>
              <a:gd name="connsiteX287" fmla="*/ 2148564 w 2762590"/>
              <a:gd name="connsiteY287" fmla="*/ 789636 h 2724621"/>
              <a:gd name="connsiteX288" fmla="*/ 2194811 w 2762590"/>
              <a:gd name="connsiteY288" fmla="*/ 835883 h 2724621"/>
              <a:gd name="connsiteX289" fmla="*/ 2148564 w 2762590"/>
              <a:gd name="connsiteY289" fmla="*/ 882130 h 2724621"/>
              <a:gd name="connsiteX290" fmla="*/ 2102317 w 2762590"/>
              <a:gd name="connsiteY290" fmla="*/ 835883 h 2724621"/>
              <a:gd name="connsiteX291" fmla="*/ 2148564 w 2762590"/>
              <a:gd name="connsiteY291" fmla="*/ 789636 h 2724621"/>
              <a:gd name="connsiteX292" fmla="*/ 1839508 w 2762590"/>
              <a:gd name="connsiteY292" fmla="*/ 789636 h 2724621"/>
              <a:gd name="connsiteX293" fmla="*/ 1885755 w 2762590"/>
              <a:gd name="connsiteY293" fmla="*/ 835883 h 2724621"/>
              <a:gd name="connsiteX294" fmla="*/ 1839508 w 2762590"/>
              <a:gd name="connsiteY294" fmla="*/ 882130 h 2724621"/>
              <a:gd name="connsiteX295" fmla="*/ 1793261 w 2762590"/>
              <a:gd name="connsiteY295" fmla="*/ 835883 h 2724621"/>
              <a:gd name="connsiteX296" fmla="*/ 1839508 w 2762590"/>
              <a:gd name="connsiteY296" fmla="*/ 789636 h 2724621"/>
              <a:gd name="connsiteX297" fmla="*/ 1530452 w 2762590"/>
              <a:gd name="connsiteY297" fmla="*/ 789636 h 2724621"/>
              <a:gd name="connsiteX298" fmla="*/ 1576699 w 2762590"/>
              <a:gd name="connsiteY298" fmla="*/ 835883 h 2724621"/>
              <a:gd name="connsiteX299" fmla="*/ 1530452 w 2762590"/>
              <a:gd name="connsiteY299" fmla="*/ 882130 h 2724621"/>
              <a:gd name="connsiteX300" fmla="*/ 1484205 w 2762590"/>
              <a:gd name="connsiteY300" fmla="*/ 835883 h 2724621"/>
              <a:gd name="connsiteX301" fmla="*/ 1530452 w 2762590"/>
              <a:gd name="connsiteY301" fmla="*/ 789636 h 2724621"/>
              <a:gd name="connsiteX302" fmla="*/ 1221396 w 2762590"/>
              <a:gd name="connsiteY302" fmla="*/ 789636 h 2724621"/>
              <a:gd name="connsiteX303" fmla="*/ 1267643 w 2762590"/>
              <a:gd name="connsiteY303" fmla="*/ 835883 h 2724621"/>
              <a:gd name="connsiteX304" fmla="*/ 1221396 w 2762590"/>
              <a:gd name="connsiteY304" fmla="*/ 882130 h 2724621"/>
              <a:gd name="connsiteX305" fmla="*/ 1175149 w 2762590"/>
              <a:gd name="connsiteY305" fmla="*/ 835883 h 2724621"/>
              <a:gd name="connsiteX306" fmla="*/ 1221396 w 2762590"/>
              <a:gd name="connsiteY306" fmla="*/ 789636 h 2724621"/>
              <a:gd name="connsiteX307" fmla="*/ 912340 w 2762590"/>
              <a:gd name="connsiteY307" fmla="*/ 789636 h 2724621"/>
              <a:gd name="connsiteX308" fmla="*/ 958587 w 2762590"/>
              <a:gd name="connsiteY308" fmla="*/ 835883 h 2724621"/>
              <a:gd name="connsiteX309" fmla="*/ 912340 w 2762590"/>
              <a:gd name="connsiteY309" fmla="*/ 882130 h 2724621"/>
              <a:gd name="connsiteX310" fmla="*/ 866093 w 2762590"/>
              <a:gd name="connsiteY310" fmla="*/ 835883 h 2724621"/>
              <a:gd name="connsiteX311" fmla="*/ 912340 w 2762590"/>
              <a:gd name="connsiteY311" fmla="*/ 789636 h 2724621"/>
              <a:gd name="connsiteX312" fmla="*/ 603284 w 2762590"/>
              <a:gd name="connsiteY312" fmla="*/ 789636 h 2724621"/>
              <a:gd name="connsiteX313" fmla="*/ 649531 w 2762590"/>
              <a:gd name="connsiteY313" fmla="*/ 835883 h 2724621"/>
              <a:gd name="connsiteX314" fmla="*/ 603284 w 2762590"/>
              <a:gd name="connsiteY314" fmla="*/ 882130 h 2724621"/>
              <a:gd name="connsiteX315" fmla="*/ 557037 w 2762590"/>
              <a:gd name="connsiteY315" fmla="*/ 835883 h 2724621"/>
              <a:gd name="connsiteX316" fmla="*/ 603284 w 2762590"/>
              <a:gd name="connsiteY316" fmla="*/ 789636 h 2724621"/>
              <a:gd name="connsiteX317" fmla="*/ 294228 w 2762590"/>
              <a:gd name="connsiteY317" fmla="*/ 789636 h 2724621"/>
              <a:gd name="connsiteX318" fmla="*/ 340475 w 2762590"/>
              <a:gd name="connsiteY318" fmla="*/ 835883 h 2724621"/>
              <a:gd name="connsiteX319" fmla="*/ 294228 w 2762590"/>
              <a:gd name="connsiteY319" fmla="*/ 882130 h 2724621"/>
              <a:gd name="connsiteX320" fmla="*/ 247981 w 2762590"/>
              <a:gd name="connsiteY320" fmla="*/ 835883 h 2724621"/>
              <a:gd name="connsiteX321" fmla="*/ 294228 w 2762590"/>
              <a:gd name="connsiteY321" fmla="*/ 789636 h 2724621"/>
              <a:gd name="connsiteX322" fmla="*/ 2457620 w 2762590"/>
              <a:gd name="connsiteY322" fmla="*/ 526423 h 2724621"/>
              <a:gd name="connsiteX323" fmla="*/ 2475622 w 2762590"/>
              <a:gd name="connsiteY323" fmla="*/ 530057 h 2724621"/>
              <a:gd name="connsiteX324" fmla="*/ 2484323 w 2762590"/>
              <a:gd name="connsiteY324" fmla="*/ 535924 h 2724621"/>
              <a:gd name="connsiteX325" fmla="*/ 2494016 w 2762590"/>
              <a:gd name="connsiteY325" fmla="*/ 548886 h 2724621"/>
              <a:gd name="connsiteX326" fmla="*/ 2503867 w 2762590"/>
              <a:gd name="connsiteY326" fmla="*/ 572670 h 2724621"/>
              <a:gd name="connsiteX327" fmla="*/ 2457620 w 2762590"/>
              <a:gd name="connsiteY327" fmla="*/ 618917 h 2724621"/>
              <a:gd name="connsiteX328" fmla="*/ 2411373 w 2762590"/>
              <a:gd name="connsiteY328" fmla="*/ 572670 h 2724621"/>
              <a:gd name="connsiteX329" fmla="*/ 2457620 w 2762590"/>
              <a:gd name="connsiteY329" fmla="*/ 526423 h 2724621"/>
              <a:gd name="connsiteX330" fmla="*/ 2148564 w 2762590"/>
              <a:gd name="connsiteY330" fmla="*/ 526423 h 2724621"/>
              <a:gd name="connsiteX331" fmla="*/ 2194811 w 2762590"/>
              <a:gd name="connsiteY331" fmla="*/ 572670 h 2724621"/>
              <a:gd name="connsiteX332" fmla="*/ 2148564 w 2762590"/>
              <a:gd name="connsiteY332" fmla="*/ 618917 h 2724621"/>
              <a:gd name="connsiteX333" fmla="*/ 2102317 w 2762590"/>
              <a:gd name="connsiteY333" fmla="*/ 572670 h 2724621"/>
              <a:gd name="connsiteX334" fmla="*/ 2148564 w 2762590"/>
              <a:gd name="connsiteY334" fmla="*/ 526423 h 2724621"/>
              <a:gd name="connsiteX335" fmla="*/ 1839508 w 2762590"/>
              <a:gd name="connsiteY335" fmla="*/ 526423 h 2724621"/>
              <a:gd name="connsiteX336" fmla="*/ 1885755 w 2762590"/>
              <a:gd name="connsiteY336" fmla="*/ 572670 h 2724621"/>
              <a:gd name="connsiteX337" fmla="*/ 1839508 w 2762590"/>
              <a:gd name="connsiteY337" fmla="*/ 618917 h 2724621"/>
              <a:gd name="connsiteX338" fmla="*/ 1793261 w 2762590"/>
              <a:gd name="connsiteY338" fmla="*/ 572670 h 2724621"/>
              <a:gd name="connsiteX339" fmla="*/ 1839508 w 2762590"/>
              <a:gd name="connsiteY339" fmla="*/ 526423 h 2724621"/>
              <a:gd name="connsiteX340" fmla="*/ 1530452 w 2762590"/>
              <a:gd name="connsiteY340" fmla="*/ 526423 h 2724621"/>
              <a:gd name="connsiteX341" fmla="*/ 1576699 w 2762590"/>
              <a:gd name="connsiteY341" fmla="*/ 572670 h 2724621"/>
              <a:gd name="connsiteX342" fmla="*/ 1530452 w 2762590"/>
              <a:gd name="connsiteY342" fmla="*/ 618917 h 2724621"/>
              <a:gd name="connsiteX343" fmla="*/ 1484205 w 2762590"/>
              <a:gd name="connsiteY343" fmla="*/ 572670 h 2724621"/>
              <a:gd name="connsiteX344" fmla="*/ 1530452 w 2762590"/>
              <a:gd name="connsiteY344" fmla="*/ 526423 h 2724621"/>
              <a:gd name="connsiteX345" fmla="*/ 1221396 w 2762590"/>
              <a:gd name="connsiteY345" fmla="*/ 526423 h 2724621"/>
              <a:gd name="connsiteX346" fmla="*/ 1267643 w 2762590"/>
              <a:gd name="connsiteY346" fmla="*/ 572670 h 2724621"/>
              <a:gd name="connsiteX347" fmla="*/ 1221396 w 2762590"/>
              <a:gd name="connsiteY347" fmla="*/ 618917 h 2724621"/>
              <a:gd name="connsiteX348" fmla="*/ 1175149 w 2762590"/>
              <a:gd name="connsiteY348" fmla="*/ 572670 h 2724621"/>
              <a:gd name="connsiteX349" fmla="*/ 1221396 w 2762590"/>
              <a:gd name="connsiteY349" fmla="*/ 526423 h 2724621"/>
              <a:gd name="connsiteX350" fmla="*/ 912340 w 2762590"/>
              <a:gd name="connsiteY350" fmla="*/ 526423 h 2724621"/>
              <a:gd name="connsiteX351" fmla="*/ 958587 w 2762590"/>
              <a:gd name="connsiteY351" fmla="*/ 572670 h 2724621"/>
              <a:gd name="connsiteX352" fmla="*/ 912340 w 2762590"/>
              <a:gd name="connsiteY352" fmla="*/ 618917 h 2724621"/>
              <a:gd name="connsiteX353" fmla="*/ 866093 w 2762590"/>
              <a:gd name="connsiteY353" fmla="*/ 572670 h 2724621"/>
              <a:gd name="connsiteX354" fmla="*/ 912340 w 2762590"/>
              <a:gd name="connsiteY354" fmla="*/ 526423 h 2724621"/>
              <a:gd name="connsiteX355" fmla="*/ 603284 w 2762590"/>
              <a:gd name="connsiteY355" fmla="*/ 526423 h 2724621"/>
              <a:gd name="connsiteX356" fmla="*/ 649531 w 2762590"/>
              <a:gd name="connsiteY356" fmla="*/ 572670 h 2724621"/>
              <a:gd name="connsiteX357" fmla="*/ 603284 w 2762590"/>
              <a:gd name="connsiteY357" fmla="*/ 618917 h 2724621"/>
              <a:gd name="connsiteX358" fmla="*/ 557037 w 2762590"/>
              <a:gd name="connsiteY358" fmla="*/ 572670 h 2724621"/>
              <a:gd name="connsiteX359" fmla="*/ 603284 w 2762590"/>
              <a:gd name="connsiteY359" fmla="*/ 526423 h 2724621"/>
              <a:gd name="connsiteX360" fmla="*/ 294228 w 2762590"/>
              <a:gd name="connsiteY360" fmla="*/ 526423 h 2724621"/>
              <a:gd name="connsiteX361" fmla="*/ 340475 w 2762590"/>
              <a:gd name="connsiteY361" fmla="*/ 572670 h 2724621"/>
              <a:gd name="connsiteX362" fmla="*/ 294228 w 2762590"/>
              <a:gd name="connsiteY362" fmla="*/ 618917 h 2724621"/>
              <a:gd name="connsiteX363" fmla="*/ 261526 w 2762590"/>
              <a:gd name="connsiteY363" fmla="*/ 605372 h 2724621"/>
              <a:gd name="connsiteX364" fmla="*/ 248982 w 2762590"/>
              <a:gd name="connsiteY364" fmla="*/ 575087 h 2724621"/>
              <a:gd name="connsiteX365" fmla="*/ 283797 w 2762590"/>
              <a:gd name="connsiteY365" fmla="*/ 528529 h 2724621"/>
              <a:gd name="connsiteX366" fmla="*/ 2148564 w 2762590"/>
              <a:gd name="connsiteY366" fmla="*/ 263210 h 2724621"/>
              <a:gd name="connsiteX367" fmla="*/ 2194811 w 2762590"/>
              <a:gd name="connsiteY367" fmla="*/ 309457 h 2724621"/>
              <a:gd name="connsiteX368" fmla="*/ 2148564 w 2762590"/>
              <a:gd name="connsiteY368" fmla="*/ 355704 h 2724621"/>
              <a:gd name="connsiteX369" fmla="*/ 2102317 w 2762590"/>
              <a:gd name="connsiteY369" fmla="*/ 309457 h 2724621"/>
              <a:gd name="connsiteX370" fmla="*/ 2148564 w 2762590"/>
              <a:gd name="connsiteY370" fmla="*/ 263210 h 2724621"/>
              <a:gd name="connsiteX371" fmla="*/ 1839508 w 2762590"/>
              <a:gd name="connsiteY371" fmla="*/ 263210 h 2724621"/>
              <a:gd name="connsiteX372" fmla="*/ 1885755 w 2762590"/>
              <a:gd name="connsiteY372" fmla="*/ 309457 h 2724621"/>
              <a:gd name="connsiteX373" fmla="*/ 1839508 w 2762590"/>
              <a:gd name="connsiteY373" fmla="*/ 355704 h 2724621"/>
              <a:gd name="connsiteX374" fmla="*/ 1793261 w 2762590"/>
              <a:gd name="connsiteY374" fmla="*/ 309457 h 2724621"/>
              <a:gd name="connsiteX375" fmla="*/ 1839508 w 2762590"/>
              <a:gd name="connsiteY375" fmla="*/ 263210 h 2724621"/>
              <a:gd name="connsiteX376" fmla="*/ 1530452 w 2762590"/>
              <a:gd name="connsiteY376" fmla="*/ 263210 h 2724621"/>
              <a:gd name="connsiteX377" fmla="*/ 1576699 w 2762590"/>
              <a:gd name="connsiteY377" fmla="*/ 309457 h 2724621"/>
              <a:gd name="connsiteX378" fmla="*/ 1530452 w 2762590"/>
              <a:gd name="connsiteY378" fmla="*/ 355704 h 2724621"/>
              <a:gd name="connsiteX379" fmla="*/ 1484205 w 2762590"/>
              <a:gd name="connsiteY379" fmla="*/ 309457 h 2724621"/>
              <a:gd name="connsiteX380" fmla="*/ 1530452 w 2762590"/>
              <a:gd name="connsiteY380" fmla="*/ 263210 h 2724621"/>
              <a:gd name="connsiteX381" fmla="*/ 1221396 w 2762590"/>
              <a:gd name="connsiteY381" fmla="*/ 263210 h 2724621"/>
              <a:gd name="connsiteX382" fmla="*/ 1267643 w 2762590"/>
              <a:gd name="connsiteY382" fmla="*/ 309457 h 2724621"/>
              <a:gd name="connsiteX383" fmla="*/ 1221396 w 2762590"/>
              <a:gd name="connsiteY383" fmla="*/ 355704 h 2724621"/>
              <a:gd name="connsiteX384" fmla="*/ 1175149 w 2762590"/>
              <a:gd name="connsiteY384" fmla="*/ 309457 h 2724621"/>
              <a:gd name="connsiteX385" fmla="*/ 1221396 w 2762590"/>
              <a:gd name="connsiteY385" fmla="*/ 263210 h 2724621"/>
              <a:gd name="connsiteX386" fmla="*/ 912340 w 2762590"/>
              <a:gd name="connsiteY386" fmla="*/ 263210 h 2724621"/>
              <a:gd name="connsiteX387" fmla="*/ 958587 w 2762590"/>
              <a:gd name="connsiteY387" fmla="*/ 309457 h 2724621"/>
              <a:gd name="connsiteX388" fmla="*/ 912340 w 2762590"/>
              <a:gd name="connsiteY388" fmla="*/ 355704 h 2724621"/>
              <a:gd name="connsiteX389" fmla="*/ 866093 w 2762590"/>
              <a:gd name="connsiteY389" fmla="*/ 309457 h 2724621"/>
              <a:gd name="connsiteX390" fmla="*/ 912340 w 2762590"/>
              <a:gd name="connsiteY390" fmla="*/ 263210 h 2724621"/>
              <a:gd name="connsiteX391" fmla="*/ 603284 w 2762590"/>
              <a:gd name="connsiteY391" fmla="*/ 263210 h 2724621"/>
              <a:gd name="connsiteX392" fmla="*/ 649531 w 2762590"/>
              <a:gd name="connsiteY392" fmla="*/ 309457 h 2724621"/>
              <a:gd name="connsiteX393" fmla="*/ 603284 w 2762590"/>
              <a:gd name="connsiteY393" fmla="*/ 355704 h 2724621"/>
              <a:gd name="connsiteX394" fmla="*/ 557037 w 2762590"/>
              <a:gd name="connsiteY394" fmla="*/ 309457 h 2724621"/>
              <a:gd name="connsiteX395" fmla="*/ 603284 w 2762590"/>
              <a:gd name="connsiteY395" fmla="*/ 263210 h 2724621"/>
              <a:gd name="connsiteX396" fmla="*/ 956731 w 2762590"/>
              <a:gd name="connsiteY396" fmla="*/ 50731 h 2724621"/>
              <a:gd name="connsiteX397" fmla="*/ 945042 w 2762590"/>
              <a:gd name="connsiteY397" fmla="*/ 78950 h 2724621"/>
              <a:gd name="connsiteX398" fmla="*/ 912340 w 2762590"/>
              <a:gd name="connsiteY398" fmla="*/ 92495 h 2724621"/>
              <a:gd name="connsiteX399" fmla="*/ 879638 w 2762590"/>
              <a:gd name="connsiteY399" fmla="*/ 78950 h 2724621"/>
              <a:gd name="connsiteX400" fmla="*/ 879637 w 2762590"/>
              <a:gd name="connsiteY400" fmla="*/ 78947 h 2724621"/>
              <a:gd name="connsiteX401" fmla="*/ 1793307 w 2762590"/>
              <a:gd name="connsiteY401" fmla="*/ 46136 h 2724621"/>
              <a:gd name="connsiteX402" fmla="*/ 1873624 w 2762590"/>
              <a:gd name="connsiteY402" fmla="*/ 75533 h 2724621"/>
              <a:gd name="connsiteX403" fmla="*/ 1872210 w 2762590"/>
              <a:gd name="connsiteY403" fmla="*/ 78948 h 2724621"/>
              <a:gd name="connsiteX404" fmla="*/ 1839508 w 2762590"/>
              <a:gd name="connsiteY404" fmla="*/ 92493 h 2724621"/>
              <a:gd name="connsiteX405" fmla="*/ 1793261 w 2762590"/>
              <a:gd name="connsiteY405" fmla="*/ 46246 h 2724621"/>
              <a:gd name="connsiteX406" fmla="*/ 1221396 w 2762590"/>
              <a:gd name="connsiteY406" fmla="*/ 1 h 2724621"/>
              <a:gd name="connsiteX407" fmla="*/ 1267643 w 2762590"/>
              <a:gd name="connsiteY407" fmla="*/ 46248 h 2724621"/>
              <a:gd name="connsiteX408" fmla="*/ 1221396 w 2762590"/>
              <a:gd name="connsiteY408" fmla="*/ 92494 h 2724621"/>
              <a:gd name="connsiteX409" fmla="*/ 1175149 w 2762590"/>
              <a:gd name="connsiteY409" fmla="*/ 46248 h 2724621"/>
              <a:gd name="connsiteX410" fmla="*/ 1221396 w 2762590"/>
              <a:gd name="connsiteY410" fmla="*/ 1 h 2724621"/>
              <a:gd name="connsiteX411" fmla="*/ 1530452 w 2762590"/>
              <a:gd name="connsiteY411" fmla="*/ 0 h 2724621"/>
              <a:gd name="connsiteX412" fmla="*/ 1576699 w 2762590"/>
              <a:gd name="connsiteY412" fmla="*/ 46247 h 2724621"/>
              <a:gd name="connsiteX413" fmla="*/ 1530452 w 2762590"/>
              <a:gd name="connsiteY413" fmla="*/ 92494 h 2724621"/>
              <a:gd name="connsiteX414" fmla="*/ 1484205 w 2762590"/>
              <a:gd name="connsiteY414" fmla="*/ 46247 h 2724621"/>
              <a:gd name="connsiteX415" fmla="*/ 1530452 w 2762590"/>
              <a:gd name="connsiteY415" fmla="*/ 0 h 2724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</a:cxnLst>
            <a:rect l="l" t="t" r="r" b="b"/>
            <a:pathLst>
              <a:path w="2762590" h="2724621">
                <a:moveTo>
                  <a:pt x="1839508" y="2632127"/>
                </a:moveTo>
                <a:cubicBezTo>
                  <a:pt x="1852279" y="2632127"/>
                  <a:pt x="1863841" y="2637303"/>
                  <a:pt x="1872210" y="2645672"/>
                </a:cubicBezTo>
                <a:lnTo>
                  <a:pt x="1875467" y="2653535"/>
                </a:lnTo>
                <a:lnTo>
                  <a:pt x="1795149" y="2682932"/>
                </a:lnTo>
                <a:lnTo>
                  <a:pt x="1793261" y="2678374"/>
                </a:lnTo>
                <a:cubicBezTo>
                  <a:pt x="1793261" y="2652832"/>
                  <a:pt x="1813966" y="2632127"/>
                  <a:pt x="1839508" y="2632127"/>
                </a:cubicBezTo>
                <a:close/>
                <a:moveTo>
                  <a:pt x="1530452" y="2632127"/>
                </a:moveTo>
                <a:cubicBezTo>
                  <a:pt x="1555994" y="2632127"/>
                  <a:pt x="1576699" y="2652832"/>
                  <a:pt x="1576699" y="2678374"/>
                </a:cubicBezTo>
                <a:cubicBezTo>
                  <a:pt x="1576699" y="2703916"/>
                  <a:pt x="1555994" y="2724621"/>
                  <a:pt x="1530452" y="2724621"/>
                </a:cubicBezTo>
                <a:cubicBezTo>
                  <a:pt x="1504910" y="2724621"/>
                  <a:pt x="1484205" y="2703916"/>
                  <a:pt x="1484205" y="2678374"/>
                </a:cubicBezTo>
                <a:cubicBezTo>
                  <a:pt x="1484205" y="2652832"/>
                  <a:pt x="1504910" y="2632127"/>
                  <a:pt x="1530452" y="2632127"/>
                </a:cubicBezTo>
                <a:close/>
                <a:moveTo>
                  <a:pt x="1221396" y="2632127"/>
                </a:moveTo>
                <a:cubicBezTo>
                  <a:pt x="1246938" y="2632127"/>
                  <a:pt x="1267643" y="2652832"/>
                  <a:pt x="1267643" y="2678374"/>
                </a:cubicBezTo>
                <a:cubicBezTo>
                  <a:pt x="1267643" y="2703916"/>
                  <a:pt x="1246938" y="2724621"/>
                  <a:pt x="1221396" y="2724621"/>
                </a:cubicBezTo>
                <a:cubicBezTo>
                  <a:pt x="1195854" y="2724621"/>
                  <a:pt x="1175149" y="2703916"/>
                  <a:pt x="1175149" y="2678374"/>
                </a:cubicBezTo>
                <a:cubicBezTo>
                  <a:pt x="1175149" y="2652832"/>
                  <a:pt x="1195854" y="2632127"/>
                  <a:pt x="1221396" y="2632127"/>
                </a:cubicBezTo>
                <a:close/>
                <a:moveTo>
                  <a:pt x="912340" y="2632127"/>
                </a:moveTo>
                <a:cubicBezTo>
                  <a:pt x="937882" y="2632127"/>
                  <a:pt x="958587" y="2652832"/>
                  <a:pt x="958587" y="2678374"/>
                </a:cubicBezTo>
                <a:lnTo>
                  <a:pt x="958114" y="2679518"/>
                </a:lnTo>
                <a:lnTo>
                  <a:pt x="877796" y="2650121"/>
                </a:lnTo>
                <a:lnTo>
                  <a:pt x="879638" y="2645672"/>
                </a:lnTo>
                <a:cubicBezTo>
                  <a:pt x="888007" y="2637303"/>
                  <a:pt x="899569" y="2632127"/>
                  <a:pt x="912340" y="2632127"/>
                </a:cubicBezTo>
                <a:close/>
                <a:moveTo>
                  <a:pt x="2148564" y="2368914"/>
                </a:moveTo>
                <a:cubicBezTo>
                  <a:pt x="2174106" y="2368914"/>
                  <a:pt x="2194811" y="2389619"/>
                  <a:pt x="2194811" y="2415161"/>
                </a:cubicBezTo>
                <a:cubicBezTo>
                  <a:pt x="2194811" y="2440703"/>
                  <a:pt x="2174106" y="2461408"/>
                  <a:pt x="2148564" y="2461408"/>
                </a:cubicBezTo>
                <a:cubicBezTo>
                  <a:pt x="2123022" y="2461408"/>
                  <a:pt x="2102317" y="2440703"/>
                  <a:pt x="2102317" y="2415161"/>
                </a:cubicBezTo>
                <a:cubicBezTo>
                  <a:pt x="2102317" y="2389619"/>
                  <a:pt x="2123022" y="2368914"/>
                  <a:pt x="2148564" y="2368914"/>
                </a:cubicBezTo>
                <a:close/>
                <a:moveTo>
                  <a:pt x="1839508" y="2368914"/>
                </a:moveTo>
                <a:cubicBezTo>
                  <a:pt x="1865050" y="2368914"/>
                  <a:pt x="1885755" y="2389619"/>
                  <a:pt x="1885755" y="2415161"/>
                </a:cubicBezTo>
                <a:cubicBezTo>
                  <a:pt x="1885755" y="2440703"/>
                  <a:pt x="1865050" y="2461408"/>
                  <a:pt x="1839508" y="2461408"/>
                </a:cubicBezTo>
                <a:cubicBezTo>
                  <a:pt x="1813966" y="2461408"/>
                  <a:pt x="1793261" y="2440703"/>
                  <a:pt x="1793261" y="2415161"/>
                </a:cubicBezTo>
                <a:cubicBezTo>
                  <a:pt x="1793261" y="2389619"/>
                  <a:pt x="1813966" y="2368914"/>
                  <a:pt x="1839508" y="2368914"/>
                </a:cubicBezTo>
                <a:close/>
                <a:moveTo>
                  <a:pt x="1530452" y="2368914"/>
                </a:moveTo>
                <a:cubicBezTo>
                  <a:pt x="1555994" y="2368914"/>
                  <a:pt x="1576699" y="2389619"/>
                  <a:pt x="1576699" y="2415161"/>
                </a:cubicBezTo>
                <a:cubicBezTo>
                  <a:pt x="1576699" y="2440703"/>
                  <a:pt x="1555994" y="2461408"/>
                  <a:pt x="1530452" y="2461408"/>
                </a:cubicBezTo>
                <a:cubicBezTo>
                  <a:pt x="1504910" y="2461408"/>
                  <a:pt x="1484205" y="2440703"/>
                  <a:pt x="1484205" y="2415161"/>
                </a:cubicBezTo>
                <a:cubicBezTo>
                  <a:pt x="1484205" y="2389619"/>
                  <a:pt x="1504910" y="2368914"/>
                  <a:pt x="1530452" y="2368914"/>
                </a:cubicBezTo>
                <a:close/>
                <a:moveTo>
                  <a:pt x="1221396" y="2368914"/>
                </a:moveTo>
                <a:cubicBezTo>
                  <a:pt x="1246938" y="2368914"/>
                  <a:pt x="1267643" y="2389619"/>
                  <a:pt x="1267643" y="2415161"/>
                </a:cubicBezTo>
                <a:cubicBezTo>
                  <a:pt x="1267643" y="2440703"/>
                  <a:pt x="1246938" y="2461408"/>
                  <a:pt x="1221396" y="2461408"/>
                </a:cubicBezTo>
                <a:cubicBezTo>
                  <a:pt x="1195854" y="2461408"/>
                  <a:pt x="1175149" y="2440703"/>
                  <a:pt x="1175149" y="2415161"/>
                </a:cubicBezTo>
                <a:cubicBezTo>
                  <a:pt x="1175149" y="2389619"/>
                  <a:pt x="1195854" y="2368914"/>
                  <a:pt x="1221396" y="2368914"/>
                </a:cubicBezTo>
                <a:close/>
                <a:moveTo>
                  <a:pt x="912340" y="2368914"/>
                </a:moveTo>
                <a:cubicBezTo>
                  <a:pt x="937882" y="2368914"/>
                  <a:pt x="958587" y="2389619"/>
                  <a:pt x="958587" y="2415161"/>
                </a:cubicBezTo>
                <a:cubicBezTo>
                  <a:pt x="958587" y="2440703"/>
                  <a:pt x="937882" y="2461408"/>
                  <a:pt x="912340" y="2461408"/>
                </a:cubicBezTo>
                <a:cubicBezTo>
                  <a:pt x="886798" y="2461408"/>
                  <a:pt x="866093" y="2440703"/>
                  <a:pt x="866093" y="2415161"/>
                </a:cubicBezTo>
                <a:cubicBezTo>
                  <a:pt x="866093" y="2389619"/>
                  <a:pt x="886798" y="2368914"/>
                  <a:pt x="912340" y="2368914"/>
                </a:cubicBezTo>
                <a:close/>
                <a:moveTo>
                  <a:pt x="603284" y="2368914"/>
                </a:moveTo>
                <a:cubicBezTo>
                  <a:pt x="628826" y="2368914"/>
                  <a:pt x="649531" y="2389619"/>
                  <a:pt x="649531" y="2415161"/>
                </a:cubicBezTo>
                <a:cubicBezTo>
                  <a:pt x="649531" y="2440703"/>
                  <a:pt x="628826" y="2461408"/>
                  <a:pt x="603284" y="2461408"/>
                </a:cubicBezTo>
                <a:cubicBezTo>
                  <a:pt x="577742" y="2461408"/>
                  <a:pt x="557037" y="2440703"/>
                  <a:pt x="557037" y="2415161"/>
                </a:cubicBezTo>
                <a:cubicBezTo>
                  <a:pt x="557037" y="2389619"/>
                  <a:pt x="577742" y="2368914"/>
                  <a:pt x="603284" y="2368914"/>
                </a:cubicBezTo>
                <a:close/>
                <a:moveTo>
                  <a:pt x="2457620" y="2105701"/>
                </a:moveTo>
                <a:cubicBezTo>
                  <a:pt x="2483162" y="2105701"/>
                  <a:pt x="2503867" y="2126406"/>
                  <a:pt x="2503867" y="2151948"/>
                </a:cubicBezTo>
                <a:cubicBezTo>
                  <a:pt x="2503867" y="2177490"/>
                  <a:pt x="2483162" y="2198195"/>
                  <a:pt x="2457620" y="2198195"/>
                </a:cubicBezTo>
                <a:cubicBezTo>
                  <a:pt x="2432078" y="2198195"/>
                  <a:pt x="2411373" y="2177490"/>
                  <a:pt x="2411373" y="2151948"/>
                </a:cubicBezTo>
                <a:cubicBezTo>
                  <a:pt x="2411373" y="2126406"/>
                  <a:pt x="2432078" y="2105701"/>
                  <a:pt x="2457620" y="2105701"/>
                </a:cubicBezTo>
                <a:close/>
                <a:moveTo>
                  <a:pt x="2148564" y="2105701"/>
                </a:moveTo>
                <a:cubicBezTo>
                  <a:pt x="2174106" y="2105701"/>
                  <a:pt x="2194811" y="2126406"/>
                  <a:pt x="2194811" y="2151948"/>
                </a:cubicBezTo>
                <a:cubicBezTo>
                  <a:pt x="2194811" y="2177490"/>
                  <a:pt x="2174106" y="2198195"/>
                  <a:pt x="2148564" y="2198195"/>
                </a:cubicBezTo>
                <a:cubicBezTo>
                  <a:pt x="2123022" y="2198195"/>
                  <a:pt x="2102317" y="2177490"/>
                  <a:pt x="2102317" y="2151948"/>
                </a:cubicBezTo>
                <a:cubicBezTo>
                  <a:pt x="2102317" y="2126406"/>
                  <a:pt x="2123022" y="2105701"/>
                  <a:pt x="2148564" y="2105701"/>
                </a:cubicBezTo>
                <a:close/>
                <a:moveTo>
                  <a:pt x="1839508" y="2105701"/>
                </a:moveTo>
                <a:cubicBezTo>
                  <a:pt x="1865050" y="2105701"/>
                  <a:pt x="1885755" y="2126406"/>
                  <a:pt x="1885755" y="2151948"/>
                </a:cubicBezTo>
                <a:cubicBezTo>
                  <a:pt x="1885755" y="2177490"/>
                  <a:pt x="1865050" y="2198195"/>
                  <a:pt x="1839508" y="2198195"/>
                </a:cubicBezTo>
                <a:cubicBezTo>
                  <a:pt x="1813966" y="2198195"/>
                  <a:pt x="1793261" y="2177490"/>
                  <a:pt x="1793261" y="2151948"/>
                </a:cubicBezTo>
                <a:cubicBezTo>
                  <a:pt x="1793261" y="2126406"/>
                  <a:pt x="1813966" y="2105701"/>
                  <a:pt x="1839508" y="2105701"/>
                </a:cubicBezTo>
                <a:close/>
                <a:moveTo>
                  <a:pt x="1530452" y="2105701"/>
                </a:moveTo>
                <a:cubicBezTo>
                  <a:pt x="1555994" y="2105701"/>
                  <a:pt x="1576699" y="2126406"/>
                  <a:pt x="1576699" y="2151948"/>
                </a:cubicBezTo>
                <a:cubicBezTo>
                  <a:pt x="1576699" y="2177490"/>
                  <a:pt x="1555994" y="2198195"/>
                  <a:pt x="1530452" y="2198195"/>
                </a:cubicBezTo>
                <a:cubicBezTo>
                  <a:pt x="1504910" y="2198195"/>
                  <a:pt x="1484205" y="2177490"/>
                  <a:pt x="1484205" y="2151948"/>
                </a:cubicBezTo>
                <a:cubicBezTo>
                  <a:pt x="1484205" y="2126406"/>
                  <a:pt x="1504910" y="2105701"/>
                  <a:pt x="1530452" y="2105701"/>
                </a:cubicBezTo>
                <a:close/>
                <a:moveTo>
                  <a:pt x="1221396" y="2105701"/>
                </a:moveTo>
                <a:cubicBezTo>
                  <a:pt x="1246938" y="2105701"/>
                  <a:pt x="1267643" y="2126406"/>
                  <a:pt x="1267643" y="2151948"/>
                </a:cubicBezTo>
                <a:cubicBezTo>
                  <a:pt x="1267643" y="2177490"/>
                  <a:pt x="1246938" y="2198195"/>
                  <a:pt x="1221396" y="2198195"/>
                </a:cubicBezTo>
                <a:cubicBezTo>
                  <a:pt x="1195854" y="2198195"/>
                  <a:pt x="1175149" y="2177490"/>
                  <a:pt x="1175149" y="2151948"/>
                </a:cubicBezTo>
                <a:cubicBezTo>
                  <a:pt x="1175149" y="2126406"/>
                  <a:pt x="1195854" y="2105701"/>
                  <a:pt x="1221396" y="2105701"/>
                </a:cubicBezTo>
                <a:close/>
                <a:moveTo>
                  <a:pt x="912340" y="2105701"/>
                </a:moveTo>
                <a:cubicBezTo>
                  <a:pt x="937882" y="2105701"/>
                  <a:pt x="958587" y="2126406"/>
                  <a:pt x="958587" y="2151948"/>
                </a:cubicBezTo>
                <a:cubicBezTo>
                  <a:pt x="958587" y="2177490"/>
                  <a:pt x="937882" y="2198195"/>
                  <a:pt x="912340" y="2198195"/>
                </a:cubicBezTo>
                <a:cubicBezTo>
                  <a:pt x="886798" y="2198195"/>
                  <a:pt x="866093" y="2177490"/>
                  <a:pt x="866093" y="2151948"/>
                </a:cubicBezTo>
                <a:cubicBezTo>
                  <a:pt x="866093" y="2126406"/>
                  <a:pt x="886798" y="2105701"/>
                  <a:pt x="912340" y="2105701"/>
                </a:cubicBezTo>
                <a:close/>
                <a:moveTo>
                  <a:pt x="603284" y="2105701"/>
                </a:moveTo>
                <a:cubicBezTo>
                  <a:pt x="628826" y="2105701"/>
                  <a:pt x="649531" y="2126406"/>
                  <a:pt x="649531" y="2151948"/>
                </a:cubicBezTo>
                <a:cubicBezTo>
                  <a:pt x="649531" y="2177490"/>
                  <a:pt x="628826" y="2198195"/>
                  <a:pt x="603284" y="2198195"/>
                </a:cubicBezTo>
                <a:cubicBezTo>
                  <a:pt x="577742" y="2198195"/>
                  <a:pt x="557037" y="2177490"/>
                  <a:pt x="557037" y="2151948"/>
                </a:cubicBezTo>
                <a:cubicBezTo>
                  <a:pt x="557037" y="2126406"/>
                  <a:pt x="577742" y="2105701"/>
                  <a:pt x="603284" y="2105701"/>
                </a:cubicBezTo>
                <a:close/>
                <a:moveTo>
                  <a:pt x="294228" y="2105701"/>
                </a:moveTo>
                <a:cubicBezTo>
                  <a:pt x="319770" y="2105701"/>
                  <a:pt x="340475" y="2126406"/>
                  <a:pt x="340475" y="2151948"/>
                </a:cubicBezTo>
                <a:cubicBezTo>
                  <a:pt x="340475" y="2177490"/>
                  <a:pt x="319770" y="2198195"/>
                  <a:pt x="294228" y="2198195"/>
                </a:cubicBezTo>
                <a:lnTo>
                  <a:pt x="279284" y="2195178"/>
                </a:lnTo>
                <a:lnTo>
                  <a:pt x="249252" y="2155017"/>
                </a:lnTo>
                <a:lnTo>
                  <a:pt x="247981" y="2151948"/>
                </a:lnTo>
                <a:cubicBezTo>
                  <a:pt x="247981" y="2126406"/>
                  <a:pt x="268686" y="2105701"/>
                  <a:pt x="294228" y="2105701"/>
                </a:cubicBezTo>
                <a:close/>
                <a:moveTo>
                  <a:pt x="2457620" y="1842488"/>
                </a:moveTo>
                <a:cubicBezTo>
                  <a:pt x="2483162" y="1842488"/>
                  <a:pt x="2503867" y="1863193"/>
                  <a:pt x="2503867" y="1888735"/>
                </a:cubicBezTo>
                <a:cubicBezTo>
                  <a:pt x="2503867" y="1914277"/>
                  <a:pt x="2483162" y="1934982"/>
                  <a:pt x="2457620" y="1934982"/>
                </a:cubicBezTo>
                <a:cubicBezTo>
                  <a:pt x="2432078" y="1934982"/>
                  <a:pt x="2411373" y="1914277"/>
                  <a:pt x="2411373" y="1888735"/>
                </a:cubicBezTo>
                <a:cubicBezTo>
                  <a:pt x="2411373" y="1863193"/>
                  <a:pt x="2432078" y="1842488"/>
                  <a:pt x="2457620" y="1842488"/>
                </a:cubicBezTo>
                <a:close/>
                <a:moveTo>
                  <a:pt x="2148564" y="1842488"/>
                </a:moveTo>
                <a:cubicBezTo>
                  <a:pt x="2174106" y="1842488"/>
                  <a:pt x="2194811" y="1863193"/>
                  <a:pt x="2194811" y="1888735"/>
                </a:cubicBezTo>
                <a:cubicBezTo>
                  <a:pt x="2194811" y="1914277"/>
                  <a:pt x="2174106" y="1934982"/>
                  <a:pt x="2148564" y="1934982"/>
                </a:cubicBezTo>
                <a:cubicBezTo>
                  <a:pt x="2123022" y="1934982"/>
                  <a:pt x="2102317" y="1914277"/>
                  <a:pt x="2102317" y="1888735"/>
                </a:cubicBezTo>
                <a:cubicBezTo>
                  <a:pt x="2102317" y="1863193"/>
                  <a:pt x="2123022" y="1842488"/>
                  <a:pt x="2148564" y="1842488"/>
                </a:cubicBezTo>
                <a:close/>
                <a:moveTo>
                  <a:pt x="1839508" y="1842488"/>
                </a:moveTo>
                <a:cubicBezTo>
                  <a:pt x="1865050" y="1842488"/>
                  <a:pt x="1885755" y="1863193"/>
                  <a:pt x="1885755" y="1888735"/>
                </a:cubicBezTo>
                <a:cubicBezTo>
                  <a:pt x="1885755" y="1914277"/>
                  <a:pt x="1865050" y="1934982"/>
                  <a:pt x="1839508" y="1934982"/>
                </a:cubicBezTo>
                <a:cubicBezTo>
                  <a:pt x="1813966" y="1934982"/>
                  <a:pt x="1793261" y="1914277"/>
                  <a:pt x="1793261" y="1888735"/>
                </a:cubicBezTo>
                <a:cubicBezTo>
                  <a:pt x="1793261" y="1863193"/>
                  <a:pt x="1813966" y="1842488"/>
                  <a:pt x="1839508" y="1842488"/>
                </a:cubicBezTo>
                <a:close/>
                <a:moveTo>
                  <a:pt x="1530452" y="1842488"/>
                </a:moveTo>
                <a:cubicBezTo>
                  <a:pt x="1555994" y="1842488"/>
                  <a:pt x="1576699" y="1863193"/>
                  <a:pt x="1576699" y="1888735"/>
                </a:cubicBezTo>
                <a:cubicBezTo>
                  <a:pt x="1576699" y="1914277"/>
                  <a:pt x="1555994" y="1934982"/>
                  <a:pt x="1530452" y="1934982"/>
                </a:cubicBezTo>
                <a:cubicBezTo>
                  <a:pt x="1504910" y="1934982"/>
                  <a:pt x="1484205" y="1914277"/>
                  <a:pt x="1484205" y="1888735"/>
                </a:cubicBezTo>
                <a:cubicBezTo>
                  <a:pt x="1484205" y="1863193"/>
                  <a:pt x="1504910" y="1842488"/>
                  <a:pt x="1530452" y="1842488"/>
                </a:cubicBezTo>
                <a:close/>
                <a:moveTo>
                  <a:pt x="1221396" y="1842488"/>
                </a:moveTo>
                <a:cubicBezTo>
                  <a:pt x="1246938" y="1842488"/>
                  <a:pt x="1267643" y="1863193"/>
                  <a:pt x="1267643" y="1888735"/>
                </a:cubicBezTo>
                <a:cubicBezTo>
                  <a:pt x="1267643" y="1914277"/>
                  <a:pt x="1246938" y="1934982"/>
                  <a:pt x="1221396" y="1934982"/>
                </a:cubicBezTo>
                <a:cubicBezTo>
                  <a:pt x="1195854" y="1934982"/>
                  <a:pt x="1175149" y="1914277"/>
                  <a:pt x="1175149" y="1888735"/>
                </a:cubicBezTo>
                <a:cubicBezTo>
                  <a:pt x="1175149" y="1863193"/>
                  <a:pt x="1195854" y="1842488"/>
                  <a:pt x="1221396" y="1842488"/>
                </a:cubicBezTo>
                <a:close/>
                <a:moveTo>
                  <a:pt x="912340" y="1842488"/>
                </a:moveTo>
                <a:cubicBezTo>
                  <a:pt x="937882" y="1842488"/>
                  <a:pt x="958587" y="1863193"/>
                  <a:pt x="958587" y="1888735"/>
                </a:cubicBezTo>
                <a:cubicBezTo>
                  <a:pt x="958587" y="1914277"/>
                  <a:pt x="937882" y="1934982"/>
                  <a:pt x="912340" y="1934982"/>
                </a:cubicBezTo>
                <a:cubicBezTo>
                  <a:pt x="886798" y="1934982"/>
                  <a:pt x="866093" y="1914277"/>
                  <a:pt x="866093" y="1888735"/>
                </a:cubicBezTo>
                <a:cubicBezTo>
                  <a:pt x="866093" y="1863193"/>
                  <a:pt x="886798" y="1842488"/>
                  <a:pt x="912340" y="1842488"/>
                </a:cubicBezTo>
                <a:close/>
                <a:moveTo>
                  <a:pt x="603284" y="1842488"/>
                </a:moveTo>
                <a:cubicBezTo>
                  <a:pt x="628826" y="1842488"/>
                  <a:pt x="649531" y="1863193"/>
                  <a:pt x="649531" y="1888735"/>
                </a:cubicBezTo>
                <a:cubicBezTo>
                  <a:pt x="649531" y="1914277"/>
                  <a:pt x="628826" y="1934982"/>
                  <a:pt x="603284" y="1934982"/>
                </a:cubicBezTo>
                <a:cubicBezTo>
                  <a:pt x="577742" y="1934982"/>
                  <a:pt x="557037" y="1914277"/>
                  <a:pt x="557037" y="1888735"/>
                </a:cubicBezTo>
                <a:cubicBezTo>
                  <a:pt x="557037" y="1863193"/>
                  <a:pt x="577742" y="1842488"/>
                  <a:pt x="603284" y="1842488"/>
                </a:cubicBezTo>
                <a:close/>
                <a:moveTo>
                  <a:pt x="294228" y="1842488"/>
                </a:moveTo>
                <a:cubicBezTo>
                  <a:pt x="319770" y="1842488"/>
                  <a:pt x="340475" y="1863193"/>
                  <a:pt x="340475" y="1888735"/>
                </a:cubicBezTo>
                <a:cubicBezTo>
                  <a:pt x="340475" y="1914277"/>
                  <a:pt x="319770" y="1934982"/>
                  <a:pt x="294228" y="1934982"/>
                </a:cubicBezTo>
                <a:cubicBezTo>
                  <a:pt x="268686" y="1934982"/>
                  <a:pt x="247981" y="1914277"/>
                  <a:pt x="247981" y="1888735"/>
                </a:cubicBezTo>
                <a:cubicBezTo>
                  <a:pt x="247981" y="1863193"/>
                  <a:pt x="268686" y="1842488"/>
                  <a:pt x="294228" y="1842488"/>
                </a:cubicBezTo>
                <a:close/>
                <a:moveTo>
                  <a:pt x="21821" y="1602350"/>
                </a:moveTo>
                <a:lnTo>
                  <a:pt x="31419" y="1625522"/>
                </a:lnTo>
                <a:lnTo>
                  <a:pt x="26990" y="1636216"/>
                </a:lnTo>
                <a:close/>
                <a:moveTo>
                  <a:pt x="2743170" y="1586621"/>
                </a:moveTo>
                <a:lnTo>
                  <a:pt x="2734527" y="1643250"/>
                </a:lnTo>
                <a:lnTo>
                  <a:pt x="2731940" y="1653312"/>
                </a:lnTo>
                <a:lnTo>
                  <a:pt x="2720429" y="1625522"/>
                </a:lnTo>
                <a:cubicBezTo>
                  <a:pt x="2720429" y="1612751"/>
                  <a:pt x="2725605" y="1601189"/>
                  <a:pt x="2733974" y="1592820"/>
                </a:cubicBezTo>
                <a:close/>
                <a:moveTo>
                  <a:pt x="2457620" y="1579275"/>
                </a:moveTo>
                <a:cubicBezTo>
                  <a:pt x="2483162" y="1579275"/>
                  <a:pt x="2503867" y="1599980"/>
                  <a:pt x="2503867" y="1625522"/>
                </a:cubicBezTo>
                <a:cubicBezTo>
                  <a:pt x="2503867" y="1651064"/>
                  <a:pt x="2483162" y="1671769"/>
                  <a:pt x="2457620" y="1671769"/>
                </a:cubicBezTo>
                <a:cubicBezTo>
                  <a:pt x="2432078" y="1671769"/>
                  <a:pt x="2411373" y="1651064"/>
                  <a:pt x="2411373" y="1625522"/>
                </a:cubicBezTo>
                <a:cubicBezTo>
                  <a:pt x="2411373" y="1599980"/>
                  <a:pt x="2432078" y="1579275"/>
                  <a:pt x="2457620" y="1579275"/>
                </a:cubicBezTo>
                <a:close/>
                <a:moveTo>
                  <a:pt x="2148564" y="1579275"/>
                </a:moveTo>
                <a:cubicBezTo>
                  <a:pt x="2174106" y="1579275"/>
                  <a:pt x="2194811" y="1599980"/>
                  <a:pt x="2194811" y="1625522"/>
                </a:cubicBezTo>
                <a:cubicBezTo>
                  <a:pt x="2194811" y="1651064"/>
                  <a:pt x="2174106" y="1671769"/>
                  <a:pt x="2148564" y="1671769"/>
                </a:cubicBezTo>
                <a:cubicBezTo>
                  <a:pt x="2123022" y="1671769"/>
                  <a:pt x="2102317" y="1651064"/>
                  <a:pt x="2102317" y="1625522"/>
                </a:cubicBezTo>
                <a:cubicBezTo>
                  <a:pt x="2102317" y="1599980"/>
                  <a:pt x="2123022" y="1579275"/>
                  <a:pt x="2148564" y="1579275"/>
                </a:cubicBezTo>
                <a:close/>
                <a:moveTo>
                  <a:pt x="1839508" y="1579275"/>
                </a:moveTo>
                <a:cubicBezTo>
                  <a:pt x="1865050" y="1579275"/>
                  <a:pt x="1885755" y="1599980"/>
                  <a:pt x="1885755" y="1625522"/>
                </a:cubicBezTo>
                <a:cubicBezTo>
                  <a:pt x="1885755" y="1651064"/>
                  <a:pt x="1865050" y="1671769"/>
                  <a:pt x="1839508" y="1671769"/>
                </a:cubicBezTo>
                <a:cubicBezTo>
                  <a:pt x="1813966" y="1671769"/>
                  <a:pt x="1793261" y="1651064"/>
                  <a:pt x="1793261" y="1625522"/>
                </a:cubicBezTo>
                <a:cubicBezTo>
                  <a:pt x="1793261" y="1599980"/>
                  <a:pt x="1813966" y="1579275"/>
                  <a:pt x="1839508" y="1579275"/>
                </a:cubicBezTo>
                <a:close/>
                <a:moveTo>
                  <a:pt x="1530452" y="1579275"/>
                </a:moveTo>
                <a:cubicBezTo>
                  <a:pt x="1555994" y="1579275"/>
                  <a:pt x="1576699" y="1599980"/>
                  <a:pt x="1576699" y="1625522"/>
                </a:cubicBezTo>
                <a:cubicBezTo>
                  <a:pt x="1576699" y="1651064"/>
                  <a:pt x="1555994" y="1671769"/>
                  <a:pt x="1530452" y="1671769"/>
                </a:cubicBezTo>
                <a:cubicBezTo>
                  <a:pt x="1504910" y="1671769"/>
                  <a:pt x="1484205" y="1651064"/>
                  <a:pt x="1484205" y="1625522"/>
                </a:cubicBezTo>
                <a:cubicBezTo>
                  <a:pt x="1484205" y="1599980"/>
                  <a:pt x="1504910" y="1579275"/>
                  <a:pt x="1530452" y="1579275"/>
                </a:cubicBezTo>
                <a:close/>
                <a:moveTo>
                  <a:pt x="1221396" y="1579275"/>
                </a:moveTo>
                <a:cubicBezTo>
                  <a:pt x="1246938" y="1579275"/>
                  <a:pt x="1267643" y="1599980"/>
                  <a:pt x="1267643" y="1625522"/>
                </a:cubicBezTo>
                <a:cubicBezTo>
                  <a:pt x="1267643" y="1651064"/>
                  <a:pt x="1246938" y="1671769"/>
                  <a:pt x="1221396" y="1671769"/>
                </a:cubicBezTo>
                <a:cubicBezTo>
                  <a:pt x="1195854" y="1671769"/>
                  <a:pt x="1175149" y="1651064"/>
                  <a:pt x="1175149" y="1625522"/>
                </a:cubicBezTo>
                <a:cubicBezTo>
                  <a:pt x="1175149" y="1599980"/>
                  <a:pt x="1195854" y="1579275"/>
                  <a:pt x="1221396" y="1579275"/>
                </a:cubicBezTo>
                <a:close/>
                <a:moveTo>
                  <a:pt x="912340" y="1579275"/>
                </a:moveTo>
                <a:cubicBezTo>
                  <a:pt x="937882" y="1579275"/>
                  <a:pt x="958587" y="1599980"/>
                  <a:pt x="958587" y="1625522"/>
                </a:cubicBezTo>
                <a:cubicBezTo>
                  <a:pt x="958587" y="1651064"/>
                  <a:pt x="937882" y="1671769"/>
                  <a:pt x="912340" y="1671769"/>
                </a:cubicBezTo>
                <a:cubicBezTo>
                  <a:pt x="886798" y="1671769"/>
                  <a:pt x="866093" y="1651064"/>
                  <a:pt x="866093" y="1625522"/>
                </a:cubicBezTo>
                <a:cubicBezTo>
                  <a:pt x="866093" y="1599980"/>
                  <a:pt x="886798" y="1579275"/>
                  <a:pt x="912340" y="1579275"/>
                </a:cubicBezTo>
                <a:close/>
                <a:moveTo>
                  <a:pt x="603284" y="1579275"/>
                </a:moveTo>
                <a:cubicBezTo>
                  <a:pt x="628826" y="1579275"/>
                  <a:pt x="649531" y="1599980"/>
                  <a:pt x="649531" y="1625522"/>
                </a:cubicBezTo>
                <a:cubicBezTo>
                  <a:pt x="649531" y="1651064"/>
                  <a:pt x="628826" y="1671769"/>
                  <a:pt x="603284" y="1671769"/>
                </a:cubicBezTo>
                <a:cubicBezTo>
                  <a:pt x="577742" y="1671769"/>
                  <a:pt x="557037" y="1651064"/>
                  <a:pt x="557037" y="1625522"/>
                </a:cubicBezTo>
                <a:cubicBezTo>
                  <a:pt x="557037" y="1599980"/>
                  <a:pt x="577742" y="1579275"/>
                  <a:pt x="603284" y="1579275"/>
                </a:cubicBezTo>
                <a:close/>
                <a:moveTo>
                  <a:pt x="294228" y="1579275"/>
                </a:moveTo>
                <a:cubicBezTo>
                  <a:pt x="319770" y="1579275"/>
                  <a:pt x="340475" y="1599980"/>
                  <a:pt x="340475" y="1625522"/>
                </a:cubicBezTo>
                <a:cubicBezTo>
                  <a:pt x="340475" y="1651064"/>
                  <a:pt x="319770" y="1671769"/>
                  <a:pt x="294228" y="1671769"/>
                </a:cubicBezTo>
                <a:cubicBezTo>
                  <a:pt x="268686" y="1671769"/>
                  <a:pt x="247981" y="1651064"/>
                  <a:pt x="247981" y="1625522"/>
                </a:cubicBezTo>
                <a:cubicBezTo>
                  <a:pt x="247981" y="1599980"/>
                  <a:pt x="268686" y="1579275"/>
                  <a:pt x="294228" y="1579275"/>
                </a:cubicBezTo>
                <a:close/>
                <a:moveTo>
                  <a:pt x="2290" y="1319518"/>
                </a:moveTo>
                <a:lnTo>
                  <a:pt x="3174" y="1319696"/>
                </a:lnTo>
                <a:cubicBezTo>
                  <a:pt x="19773" y="1326717"/>
                  <a:pt x="31419" y="1343153"/>
                  <a:pt x="31419" y="1362309"/>
                </a:cubicBezTo>
                <a:cubicBezTo>
                  <a:pt x="31419" y="1381466"/>
                  <a:pt x="19773" y="1397901"/>
                  <a:pt x="3174" y="1404922"/>
                </a:cubicBezTo>
                <a:lnTo>
                  <a:pt x="2034" y="1405152"/>
                </a:lnTo>
                <a:lnTo>
                  <a:pt x="0" y="1364871"/>
                </a:lnTo>
                <a:close/>
                <a:moveTo>
                  <a:pt x="2760192" y="1317371"/>
                </a:moveTo>
                <a:lnTo>
                  <a:pt x="2762590" y="1364871"/>
                </a:lnTo>
                <a:lnTo>
                  <a:pt x="2760448" y="1407299"/>
                </a:lnTo>
                <a:lnTo>
                  <a:pt x="2748675" y="1404922"/>
                </a:lnTo>
                <a:cubicBezTo>
                  <a:pt x="2732076" y="1397901"/>
                  <a:pt x="2720429" y="1381466"/>
                  <a:pt x="2720429" y="1362309"/>
                </a:cubicBezTo>
                <a:cubicBezTo>
                  <a:pt x="2720429" y="1343153"/>
                  <a:pt x="2732076" y="1326717"/>
                  <a:pt x="2748675" y="1319696"/>
                </a:cubicBezTo>
                <a:close/>
                <a:moveTo>
                  <a:pt x="2457620" y="1316062"/>
                </a:moveTo>
                <a:cubicBezTo>
                  <a:pt x="2483162" y="1316062"/>
                  <a:pt x="2503867" y="1336767"/>
                  <a:pt x="2503867" y="1362309"/>
                </a:cubicBezTo>
                <a:cubicBezTo>
                  <a:pt x="2503867" y="1387851"/>
                  <a:pt x="2483162" y="1408556"/>
                  <a:pt x="2457620" y="1408556"/>
                </a:cubicBezTo>
                <a:cubicBezTo>
                  <a:pt x="2432078" y="1408556"/>
                  <a:pt x="2411373" y="1387851"/>
                  <a:pt x="2411373" y="1362309"/>
                </a:cubicBezTo>
                <a:cubicBezTo>
                  <a:pt x="2411373" y="1336767"/>
                  <a:pt x="2432078" y="1316062"/>
                  <a:pt x="2457620" y="1316062"/>
                </a:cubicBezTo>
                <a:close/>
                <a:moveTo>
                  <a:pt x="2148564" y="1316062"/>
                </a:moveTo>
                <a:cubicBezTo>
                  <a:pt x="2174106" y="1316062"/>
                  <a:pt x="2194811" y="1336767"/>
                  <a:pt x="2194811" y="1362309"/>
                </a:cubicBezTo>
                <a:cubicBezTo>
                  <a:pt x="2194811" y="1387851"/>
                  <a:pt x="2174106" y="1408556"/>
                  <a:pt x="2148564" y="1408556"/>
                </a:cubicBezTo>
                <a:cubicBezTo>
                  <a:pt x="2123022" y="1408556"/>
                  <a:pt x="2102317" y="1387851"/>
                  <a:pt x="2102317" y="1362309"/>
                </a:cubicBezTo>
                <a:cubicBezTo>
                  <a:pt x="2102317" y="1336767"/>
                  <a:pt x="2123022" y="1316062"/>
                  <a:pt x="2148564" y="1316062"/>
                </a:cubicBezTo>
                <a:close/>
                <a:moveTo>
                  <a:pt x="1839508" y="1316062"/>
                </a:moveTo>
                <a:cubicBezTo>
                  <a:pt x="1865050" y="1316062"/>
                  <a:pt x="1885755" y="1336767"/>
                  <a:pt x="1885755" y="1362309"/>
                </a:cubicBezTo>
                <a:cubicBezTo>
                  <a:pt x="1885755" y="1387851"/>
                  <a:pt x="1865050" y="1408556"/>
                  <a:pt x="1839508" y="1408556"/>
                </a:cubicBezTo>
                <a:cubicBezTo>
                  <a:pt x="1813966" y="1408556"/>
                  <a:pt x="1793261" y="1387851"/>
                  <a:pt x="1793261" y="1362309"/>
                </a:cubicBezTo>
                <a:cubicBezTo>
                  <a:pt x="1793261" y="1336767"/>
                  <a:pt x="1813966" y="1316062"/>
                  <a:pt x="1839508" y="1316062"/>
                </a:cubicBezTo>
                <a:close/>
                <a:moveTo>
                  <a:pt x="1530452" y="1316062"/>
                </a:moveTo>
                <a:cubicBezTo>
                  <a:pt x="1555994" y="1316062"/>
                  <a:pt x="1576699" y="1336767"/>
                  <a:pt x="1576699" y="1362309"/>
                </a:cubicBezTo>
                <a:cubicBezTo>
                  <a:pt x="1576699" y="1387851"/>
                  <a:pt x="1555994" y="1408556"/>
                  <a:pt x="1530452" y="1408556"/>
                </a:cubicBezTo>
                <a:cubicBezTo>
                  <a:pt x="1504910" y="1408556"/>
                  <a:pt x="1484205" y="1387851"/>
                  <a:pt x="1484205" y="1362309"/>
                </a:cubicBezTo>
                <a:cubicBezTo>
                  <a:pt x="1484205" y="1336767"/>
                  <a:pt x="1504910" y="1316062"/>
                  <a:pt x="1530452" y="1316062"/>
                </a:cubicBezTo>
                <a:close/>
                <a:moveTo>
                  <a:pt x="1221396" y="1316062"/>
                </a:moveTo>
                <a:cubicBezTo>
                  <a:pt x="1246938" y="1316062"/>
                  <a:pt x="1267643" y="1336767"/>
                  <a:pt x="1267643" y="1362309"/>
                </a:cubicBezTo>
                <a:cubicBezTo>
                  <a:pt x="1267643" y="1387851"/>
                  <a:pt x="1246938" y="1408556"/>
                  <a:pt x="1221396" y="1408556"/>
                </a:cubicBezTo>
                <a:cubicBezTo>
                  <a:pt x="1195854" y="1408556"/>
                  <a:pt x="1175149" y="1387851"/>
                  <a:pt x="1175149" y="1362309"/>
                </a:cubicBezTo>
                <a:cubicBezTo>
                  <a:pt x="1175149" y="1336767"/>
                  <a:pt x="1195854" y="1316062"/>
                  <a:pt x="1221396" y="1316062"/>
                </a:cubicBezTo>
                <a:close/>
                <a:moveTo>
                  <a:pt x="912340" y="1316062"/>
                </a:moveTo>
                <a:cubicBezTo>
                  <a:pt x="937882" y="1316062"/>
                  <a:pt x="958587" y="1336767"/>
                  <a:pt x="958587" y="1362309"/>
                </a:cubicBezTo>
                <a:cubicBezTo>
                  <a:pt x="958587" y="1387851"/>
                  <a:pt x="937882" y="1408556"/>
                  <a:pt x="912340" y="1408556"/>
                </a:cubicBezTo>
                <a:cubicBezTo>
                  <a:pt x="886798" y="1408556"/>
                  <a:pt x="866093" y="1387851"/>
                  <a:pt x="866093" y="1362309"/>
                </a:cubicBezTo>
                <a:cubicBezTo>
                  <a:pt x="866093" y="1336767"/>
                  <a:pt x="886798" y="1316062"/>
                  <a:pt x="912340" y="1316062"/>
                </a:cubicBezTo>
                <a:close/>
                <a:moveTo>
                  <a:pt x="603284" y="1316062"/>
                </a:moveTo>
                <a:cubicBezTo>
                  <a:pt x="628826" y="1316062"/>
                  <a:pt x="649531" y="1336767"/>
                  <a:pt x="649531" y="1362309"/>
                </a:cubicBezTo>
                <a:cubicBezTo>
                  <a:pt x="649531" y="1387851"/>
                  <a:pt x="628826" y="1408556"/>
                  <a:pt x="603284" y="1408556"/>
                </a:cubicBezTo>
                <a:cubicBezTo>
                  <a:pt x="577742" y="1408556"/>
                  <a:pt x="557037" y="1387851"/>
                  <a:pt x="557037" y="1362309"/>
                </a:cubicBezTo>
                <a:cubicBezTo>
                  <a:pt x="557037" y="1336767"/>
                  <a:pt x="577742" y="1316062"/>
                  <a:pt x="603284" y="1316062"/>
                </a:cubicBezTo>
                <a:close/>
                <a:moveTo>
                  <a:pt x="294228" y="1316062"/>
                </a:moveTo>
                <a:cubicBezTo>
                  <a:pt x="319770" y="1316062"/>
                  <a:pt x="340475" y="1336767"/>
                  <a:pt x="340475" y="1362309"/>
                </a:cubicBezTo>
                <a:cubicBezTo>
                  <a:pt x="340475" y="1387851"/>
                  <a:pt x="319770" y="1408556"/>
                  <a:pt x="294228" y="1408556"/>
                </a:cubicBezTo>
                <a:cubicBezTo>
                  <a:pt x="268686" y="1408556"/>
                  <a:pt x="247981" y="1387851"/>
                  <a:pt x="247981" y="1362309"/>
                </a:cubicBezTo>
                <a:cubicBezTo>
                  <a:pt x="247981" y="1336767"/>
                  <a:pt x="268686" y="1316062"/>
                  <a:pt x="294228" y="1316062"/>
                </a:cubicBezTo>
                <a:close/>
                <a:moveTo>
                  <a:pt x="27561" y="1089782"/>
                </a:moveTo>
                <a:lnTo>
                  <a:pt x="31419" y="1099096"/>
                </a:lnTo>
                <a:lnTo>
                  <a:pt x="23059" y="1119279"/>
                </a:lnTo>
                <a:close/>
                <a:moveTo>
                  <a:pt x="2731127" y="1073269"/>
                </a:moveTo>
                <a:lnTo>
                  <a:pt x="2734527" y="1086492"/>
                </a:lnTo>
                <a:lnTo>
                  <a:pt x="2742298" y="1137410"/>
                </a:lnTo>
                <a:lnTo>
                  <a:pt x="2733974" y="1131798"/>
                </a:lnTo>
                <a:cubicBezTo>
                  <a:pt x="2725605" y="1123429"/>
                  <a:pt x="2720429" y="1111867"/>
                  <a:pt x="2720429" y="1099096"/>
                </a:cubicBezTo>
                <a:close/>
                <a:moveTo>
                  <a:pt x="2457620" y="1052849"/>
                </a:moveTo>
                <a:cubicBezTo>
                  <a:pt x="2483162" y="1052849"/>
                  <a:pt x="2503867" y="1073554"/>
                  <a:pt x="2503867" y="1099096"/>
                </a:cubicBezTo>
                <a:cubicBezTo>
                  <a:pt x="2503867" y="1124638"/>
                  <a:pt x="2483162" y="1145343"/>
                  <a:pt x="2457620" y="1145343"/>
                </a:cubicBezTo>
                <a:cubicBezTo>
                  <a:pt x="2432078" y="1145343"/>
                  <a:pt x="2411373" y="1124638"/>
                  <a:pt x="2411373" y="1099096"/>
                </a:cubicBezTo>
                <a:cubicBezTo>
                  <a:pt x="2411373" y="1073554"/>
                  <a:pt x="2432078" y="1052849"/>
                  <a:pt x="2457620" y="1052849"/>
                </a:cubicBezTo>
                <a:close/>
                <a:moveTo>
                  <a:pt x="2148564" y="1052849"/>
                </a:moveTo>
                <a:cubicBezTo>
                  <a:pt x="2174106" y="1052849"/>
                  <a:pt x="2194811" y="1073554"/>
                  <a:pt x="2194811" y="1099096"/>
                </a:cubicBezTo>
                <a:cubicBezTo>
                  <a:pt x="2194811" y="1124638"/>
                  <a:pt x="2174106" y="1145343"/>
                  <a:pt x="2148564" y="1145343"/>
                </a:cubicBezTo>
                <a:cubicBezTo>
                  <a:pt x="2123022" y="1145343"/>
                  <a:pt x="2102317" y="1124638"/>
                  <a:pt x="2102317" y="1099096"/>
                </a:cubicBezTo>
                <a:cubicBezTo>
                  <a:pt x="2102317" y="1073554"/>
                  <a:pt x="2123022" y="1052849"/>
                  <a:pt x="2148564" y="1052849"/>
                </a:cubicBezTo>
                <a:close/>
                <a:moveTo>
                  <a:pt x="1839508" y="1052849"/>
                </a:moveTo>
                <a:cubicBezTo>
                  <a:pt x="1865050" y="1052849"/>
                  <a:pt x="1885755" y="1073554"/>
                  <a:pt x="1885755" y="1099096"/>
                </a:cubicBezTo>
                <a:cubicBezTo>
                  <a:pt x="1885755" y="1124638"/>
                  <a:pt x="1865050" y="1145343"/>
                  <a:pt x="1839508" y="1145343"/>
                </a:cubicBezTo>
                <a:cubicBezTo>
                  <a:pt x="1813966" y="1145343"/>
                  <a:pt x="1793261" y="1124638"/>
                  <a:pt x="1793261" y="1099096"/>
                </a:cubicBezTo>
                <a:cubicBezTo>
                  <a:pt x="1793261" y="1073554"/>
                  <a:pt x="1813966" y="1052849"/>
                  <a:pt x="1839508" y="1052849"/>
                </a:cubicBezTo>
                <a:close/>
                <a:moveTo>
                  <a:pt x="1530452" y="1052849"/>
                </a:moveTo>
                <a:cubicBezTo>
                  <a:pt x="1555994" y="1052849"/>
                  <a:pt x="1576699" y="1073554"/>
                  <a:pt x="1576699" y="1099096"/>
                </a:cubicBezTo>
                <a:cubicBezTo>
                  <a:pt x="1576699" y="1124638"/>
                  <a:pt x="1555994" y="1145343"/>
                  <a:pt x="1530452" y="1145343"/>
                </a:cubicBezTo>
                <a:cubicBezTo>
                  <a:pt x="1504910" y="1145343"/>
                  <a:pt x="1484205" y="1124638"/>
                  <a:pt x="1484205" y="1099096"/>
                </a:cubicBezTo>
                <a:cubicBezTo>
                  <a:pt x="1484205" y="1073554"/>
                  <a:pt x="1504910" y="1052849"/>
                  <a:pt x="1530452" y="1052849"/>
                </a:cubicBezTo>
                <a:close/>
                <a:moveTo>
                  <a:pt x="1221396" y="1052849"/>
                </a:moveTo>
                <a:cubicBezTo>
                  <a:pt x="1246938" y="1052849"/>
                  <a:pt x="1267643" y="1073554"/>
                  <a:pt x="1267643" y="1099096"/>
                </a:cubicBezTo>
                <a:cubicBezTo>
                  <a:pt x="1267643" y="1124638"/>
                  <a:pt x="1246938" y="1145343"/>
                  <a:pt x="1221396" y="1145343"/>
                </a:cubicBezTo>
                <a:cubicBezTo>
                  <a:pt x="1195854" y="1145343"/>
                  <a:pt x="1175149" y="1124638"/>
                  <a:pt x="1175149" y="1099096"/>
                </a:cubicBezTo>
                <a:cubicBezTo>
                  <a:pt x="1175149" y="1073554"/>
                  <a:pt x="1195854" y="1052849"/>
                  <a:pt x="1221396" y="1052849"/>
                </a:cubicBezTo>
                <a:close/>
                <a:moveTo>
                  <a:pt x="912340" y="1052849"/>
                </a:moveTo>
                <a:cubicBezTo>
                  <a:pt x="937882" y="1052849"/>
                  <a:pt x="958587" y="1073554"/>
                  <a:pt x="958587" y="1099096"/>
                </a:cubicBezTo>
                <a:cubicBezTo>
                  <a:pt x="958587" y="1124638"/>
                  <a:pt x="937882" y="1145343"/>
                  <a:pt x="912340" y="1145343"/>
                </a:cubicBezTo>
                <a:cubicBezTo>
                  <a:pt x="886798" y="1145343"/>
                  <a:pt x="866093" y="1124638"/>
                  <a:pt x="866093" y="1099096"/>
                </a:cubicBezTo>
                <a:cubicBezTo>
                  <a:pt x="866093" y="1073554"/>
                  <a:pt x="886798" y="1052849"/>
                  <a:pt x="912340" y="1052849"/>
                </a:cubicBezTo>
                <a:close/>
                <a:moveTo>
                  <a:pt x="603284" y="1052849"/>
                </a:moveTo>
                <a:cubicBezTo>
                  <a:pt x="628826" y="1052849"/>
                  <a:pt x="649531" y="1073554"/>
                  <a:pt x="649531" y="1099096"/>
                </a:cubicBezTo>
                <a:cubicBezTo>
                  <a:pt x="649531" y="1124638"/>
                  <a:pt x="628826" y="1145343"/>
                  <a:pt x="603284" y="1145343"/>
                </a:cubicBezTo>
                <a:cubicBezTo>
                  <a:pt x="577742" y="1145343"/>
                  <a:pt x="557037" y="1124638"/>
                  <a:pt x="557037" y="1099096"/>
                </a:cubicBezTo>
                <a:cubicBezTo>
                  <a:pt x="557037" y="1073554"/>
                  <a:pt x="577742" y="1052849"/>
                  <a:pt x="603284" y="1052849"/>
                </a:cubicBezTo>
                <a:close/>
                <a:moveTo>
                  <a:pt x="294228" y="1052849"/>
                </a:moveTo>
                <a:cubicBezTo>
                  <a:pt x="319770" y="1052849"/>
                  <a:pt x="340475" y="1073554"/>
                  <a:pt x="340475" y="1099096"/>
                </a:cubicBezTo>
                <a:cubicBezTo>
                  <a:pt x="340475" y="1124638"/>
                  <a:pt x="319770" y="1145343"/>
                  <a:pt x="294228" y="1145343"/>
                </a:cubicBezTo>
                <a:cubicBezTo>
                  <a:pt x="268686" y="1145343"/>
                  <a:pt x="247981" y="1124638"/>
                  <a:pt x="247981" y="1099096"/>
                </a:cubicBezTo>
                <a:cubicBezTo>
                  <a:pt x="247981" y="1073554"/>
                  <a:pt x="268686" y="1052849"/>
                  <a:pt x="294228" y="1052849"/>
                </a:cubicBezTo>
                <a:close/>
                <a:moveTo>
                  <a:pt x="2457620" y="789636"/>
                </a:moveTo>
                <a:cubicBezTo>
                  <a:pt x="2483162" y="789636"/>
                  <a:pt x="2503867" y="810341"/>
                  <a:pt x="2503867" y="835883"/>
                </a:cubicBezTo>
                <a:cubicBezTo>
                  <a:pt x="2503867" y="861425"/>
                  <a:pt x="2483162" y="882130"/>
                  <a:pt x="2457620" y="882130"/>
                </a:cubicBezTo>
                <a:cubicBezTo>
                  <a:pt x="2432078" y="882130"/>
                  <a:pt x="2411373" y="861425"/>
                  <a:pt x="2411373" y="835883"/>
                </a:cubicBezTo>
                <a:cubicBezTo>
                  <a:pt x="2411373" y="810341"/>
                  <a:pt x="2432078" y="789636"/>
                  <a:pt x="2457620" y="789636"/>
                </a:cubicBezTo>
                <a:close/>
                <a:moveTo>
                  <a:pt x="2148564" y="789636"/>
                </a:moveTo>
                <a:cubicBezTo>
                  <a:pt x="2174106" y="789636"/>
                  <a:pt x="2194811" y="810341"/>
                  <a:pt x="2194811" y="835883"/>
                </a:cubicBezTo>
                <a:cubicBezTo>
                  <a:pt x="2194811" y="861425"/>
                  <a:pt x="2174106" y="882130"/>
                  <a:pt x="2148564" y="882130"/>
                </a:cubicBezTo>
                <a:cubicBezTo>
                  <a:pt x="2123022" y="882130"/>
                  <a:pt x="2102317" y="861425"/>
                  <a:pt x="2102317" y="835883"/>
                </a:cubicBezTo>
                <a:cubicBezTo>
                  <a:pt x="2102317" y="810341"/>
                  <a:pt x="2123022" y="789636"/>
                  <a:pt x="2148564" y="789636"/>
                </a:cubicBezTo>
                <a:close/>
                <a:moveTo>
                  <a:pt x="1839508" y="789636"/>
                </a:moveTo>
                <a:cubicBezTo>
                  <a:pt x="1865050" y="789636"/>
                  <a:pt x="1885755" y="810341"/>
                  <a:pt x="1885755" y="835883"/>
                </a:cubicBezTo>
                <a:cubicBezTo>
                  <a:pt x="1885755" y="861425"/>
                  <a:pt x="1865050" y="882130"/>
                  <a:pt x="1839508" y="882130"/>
                </a:cubicBezTo>
                <a:cubicBezTo>
                  <a:pt x="1813966" y="882130"/>
                  <a:pt x="1793261" y="861425"/>
                  <a:pt x="1793261" y="835883"/>
                </a:cubicBezTo>
                <a:cubicBezTo>
                  <a:pt x="1793261" y="810341"/>
                  <a:pt x="1813966" y="789636"/>
                  <a:pt x="1839508" y="789636"/>
                </a:cubicBezTo>
                <a:close/>
                <a:moveTo>
                  <a:pt x="1530452" y="789636"/>
                </a:moveTo>
                <a:cubicBezTo>
                  <a:pt x="1555994" y="789636"/>
                  <a:pt x="1576699" y="810341"/>
                  <a:pt x="1576699" y="835883"/>
                </a:cubicBezTo>
                <a:cubicBezTo>
                  <a:pt x="1576699" y="861425"/>
                  <a:pt x="1555994" y="882130"/>
                  <a:pt x="1530452" y="882130"/>
                </a:cubicBezTo>
                <a:cubicBezTo>
                  <a:pt x="1504910" y="882130"/>
                  <a:pt x="1484205" y="861425"/>
                  <a:pt x="1484205" y="835883"/>
                </a:cubicBezTo>
                <a:cubicBezTo>
                  <a:pt x="1484205" y="810341"/>
                  <a:pt x="1504910" y="789636"/>
                  <a:pt x="1530452" y="789636"/>
                </a:cubicBezTo>
                <a:close/>
                <a:moveTo>
                  <a:pt x="1221396" y="789636"/>
                </a:moveTo>
                <a:cubicBezTo>
                  <a:pt x="1246938" y="789636"/>
                  <a:pt x="1267643" y="810341"/>
                  <a:pt x="1267643" y="835883"/>
                </a:cubicBezTo>
                <a:cubicBezTo>
                  <a:pt x="1267643" y="861425"/>
                  <a:pt x="1246938" y="882130"/>
                  <a:pt x="1221396" y="882130"/>
                </a:cubicBezTo>
                <a:cubicBezTo>
                  <a:pt x="1195854" y="882130"/>
                  <a:pt x="1175149" y="861425"/>
                  <a:pt x="1175149" y="835883"/>
                </a:cubicBezTo>
                <a:cubicBezTo>
                  <a:pt x="1175149" y="810341"/>
                  <a:pt x="1195854" y="789636"/>
                  <a:pt x="1221396" y="789636"/>
                </a:cubicBezTo>
                <a:close/>
                <a:moveTo>
                  <a:pt x="912340" y="789636"/>
                </a:moveTo>
                <a:cubicBezTo>
                  <a:pt x="937882" y="789636"/>
                  <a:pt x="958587" y="810341"/>
                  <a:pt x="958587" y="835883"/>
                </a:cubicBezTo>
                <a:cubicBezTo>
                  <a:pt x="958587" y="861425"/>
                  <a:pt x="937882" y="882130"/>
                  <a:pt x="912340" y="882130"/>
                </a:cubicBezTo>
                <a:cubicBezTo>
                  <a:pt x="886798" y="882130"/>
                  <a:pt x="866093" y="861425"/>
                  <a:pt x="866093" y="835883"/>
                </a:cubicBezTo>
                <a:cubicBezTo>
                  <a:pt x="866093" y="810341"/>
                  <a:pt x="886798" y="789636"/>
                  <a:pt x="912340" y="789636"/>
                </a:cubicBezTo>
                <a:close/>
                <a:moveTo>
                  <a:pt x="603284" y="789636"/>
                </a:moveTo>
                <a:cubicBezTo>
                  <a:pt x="628826" y="789636"/>
                  <a:pt x="649531" y="810341"/>
                  <a:pt x="649531" y="835883"/>
                </a:cubicBezTo>
                <a:cubicBezTo>
                  <a:pt x="649531" y="861425"/>
                  <a:pt x="628826" y="882130"/>
                  <a:pt x="603284" y="882130"/>
                </a:cubicBezTo>
                <a:cubicBezTo>
                  <a:pt x="577742" y="882130"/>
                  <a:pt x="557037" y="861425"/>
                  <a:pt x="557037" y="835883"/>
                </a:cubicBezTo>
                <a:cubicBezTo>
                  <a:pt x="557037" y="810341"/>
                  <a:pt x="577742" y="789636"/>
                  <a:pt x="603284" y="789636"/>
                </a:cubicBezTo>
                <a:close/>
                <a:moveTo>
                  <a:pt x="294228" y="789636"/>
                </a:moveTo>
                <a:cubicBezTo>
                  <a:pt x="319770" y="789636"/>
                  <a:pt x="340475" y="810341"/>
                  <a:pt x="340475" y="835883"/>
                </a:cubicBezTo>
                <a:cubicBezTo>
                  <a:pt x="340475" y="861425"/>
                  <a:pt x="319770" y="882130"/>
                  <a:pt x="294228" y="882130"/>
                </a:cubicBezTo>
                <a:cubicBezTo>
                  <a:pt x="268686" y="882130"/>
                  <a:pt x="247981" y="861425"/>
                  <a:pt x="247981" y="835883"/>
                </a:cubicBezTo>
                <a:cubicBezTo>
                  <a:pt x="247981" y="810341"/>
                  <a:pt x="268686" y="789636"/>
                  <a:pt x="294228" y="789636"/>
                </a:cubicBezTo>
                <a:close/>
                <a:moveTo>
                  <a:pt x="2457620" y="526423"/>
                </a:moveTo>
                <a:cubicBezTo>
                  <a:pt x="2464006" y="526423"/>
                  <a:pt x="2470089" y="527717"/>
                  <a:pt x="2475622" y="530057"/>
                </a:cubicBezTo>
                <a:lnTo>
                  <a:pt x="2484323" y="535924"/>
                </a:lnTo>
                <a:lnTo>
                  <a:pt x="2494016" y="548886"/>
                </a:lnTo>
                <a:lnTo>
                  <a:pt x="2503867" y="572670"/>
                </a:lnTo>
                <a:cubicBezTo>
                  <a:pt x="2503867" y="598212"/>
                  <a:pt x="2483162" y="618917"/>
                  <a:pt x="2457620" y="618917"/>
                </a:cubicBezTo>
                <a:cubicBezTo>
                  <a:pt x="2432078" y="618917"/>
                  <a:pt x="2411373" y="598212"/>
                  <a:pt x="2411373" y="572670"/>
                </a:cubicBezTo>
                <a:cubicBezTo>
                  <a:pt x="2411373" y="547128"/>
                  <a:pt x="2432078" y="526423"/>
                  <a:pt x="2457620" y="526423"/>
                </a:cubicBezTo>
                <a:close/>
                <a:moveTo>
                  <a:pt x="2148564" y="526423"/>
                </a:moveTo>
                <a:cubicBezTo>
                  <a:pt x="2174106" y="526423"/>
                  <a:pt x="2194811" y="547128"/>
                  <a:pt x="2194811" y="572670"/>
                </a:cubicBezTo>
                <a:cubicBezTo>
                  <a:pt x="2194811" y="598212"/>
                  <a:pt x="2174106" y="618917"/>
                  <a:pt x="2148564" y="618917"/>
                </a:cubicBezTo>
                <a:cubicBezTo>
                  <a:pt x="2123022" y="618917"/>
                  <a:pt x="2102317" y="598212"/>
                  <a:pt x="2102317" y="572670"/>
                </a:cubicBezTo>
                <a:cubicBezTo>
                  <a:pt x="2102317" y="547128"/>
                  <a:pt x="2123022" y="526423"/>
                  <a:pt x="2148564" y="526423"/>
                </a:cubicBezTo>
                <a:close/>
                <a:moveTo>
                  <a:pt x="1839508" y="526423"/>
                </a:moveTo>
                <a:cubicBezTo>
                  <a:pt x="1865050" y="526423"/>
                  <a:pt x="1885755" y="547128"/>
                  <a:pt x="1885755" y="572670"/>
                </a:cubicBezTo>
                <a:cubicBezTo>
                  <a:pt x="1885755" y="598212"/>
                  <a:pt x="1865050" y="618917"/>
                  <a:pt x="1839508" y="618917"/>
                </a:cubicBezTo>
                <a:cubicBezTo>
                  <a:pt x="1813966" y="618917"/>
                  <a:pt x="1793261" y="598212"/>
                  <a:pt x="1793261" y="572670"/>
                </a:cubicBezTo>
                <a:cubicBezTo>
                  <a:pt x="1793261" y="547128"/>
                  <a:pt x="1813966" y="526423"/>
                  <a:pt x="1839508" y="526423"/>
                </a:cubicBezTo>
                <a:close/>
                <a:moveTo>
                  <a:pt x="1530452" y="526423"/>
                </a:moveTo>
                <a:cubicBezTo>
                  <a:pt x="1555994" y="526423"/>
                  <a:pt x="1576699" y="547128"/>
                  <a:pt x="1576699" y="572670"/>
                </a:cubicBezTo>
                <a:cubicBezTo>
                  <a:pt x="1576699" y="598212"/>
                  <a:pt x="1555994" y="618917"/>
                  <a:pt x="1530452" y="618917"/>
                </a:cubicBezTo>
                <a:cubicBezTo>
                  <a:pt x="1504910" y="618917"/>
                  <a:pt x="1484205" y="598212"/>
                  <a:pt x="1484205" y="572670"/>
                </a:cubicBezTo>
                <a:cubicBezTo>
                  <a:pt x="1484205" y="547128"/>
                  <a:pt x="1504910" y="526423"/>
                  <a:pt x="1530452" y="526423"/>
                </a:cubicBezTo>
                <a:close/>
                <a:moveTo>
                  <a:pt x="1221396" y="526423"/>
                </a:moveTo>
                <a:cubicBezTo>
                  <a:pt x="1246938" y="526423"/>
                  <a:pt x="1267643" y="547128"/>
                  <a:pt x="1267643" y="572670"/>
                </a:cubicBezTo>
                <a:cubicBezTo>
                  <a:pt x="1267643" y="598212"/>
                  <a:pt x="1246938" y="618917"/>
                  <a:pt x="1221396" y="618917"/>
                </a:cubicBezTo>
                <a:cubicBezTo>
                  <a:pt x="1195854" y="618917"/>
                  <a:pt x="1175149" y="598212"/>
                  <a:pt x="1175149" y="572670"/>
                </a:cubicBezTo>
                <a:cubicBezTo>
                  <a:pt x="1175149" y="547128"/>
                  <a:pt x="1195854" y="526423"/>
                  <a:pt x="1221396" y="526423"/>
                </a:cubicBezTo>
                <a:close/>
                <a:moveTo>
                  <a:pt x="912340" y="526423"/>
                </a:moveTo>
                <a:cubicBezTo>
                  <a:pt x="937882" y="526423"/>
                  <a:pt x="958587" y="547128"/>
                  <a:pt x="958587" y="572670"/>
                </a:cubicBezTo>
                <a:cubicBezTo>
                  <a:pt x="958587" y="598212"/>
                  <a:pt x="937882" y="618917"/>
                  <a:pt x="912340" y="618917"/>
                </a:cubicBezTo>
                <a:cubicBezTo>
                  <a:pt x="886798" y="618917"/>
                  <a:pt x="866093" y="598212"/>
                  <a:pt x="866093" y="572670"/>
                </a:cubicBezTo>
                <a:cubicBezTo>
                  <a:pt x="866093" y="547128"/>
                  <a:pt x="886798" y="526423"/>
                  <a:pt x="912340" y="526423"/>
                </a:cubicBezTo>
                <a:close/>
                <a:moveTo>
                  <a:pt x="603284" y="526423"/>
                </a:moveTo>
                <a:cubicBezTo>
                  <a:pt x="628826" y="526423"/>
                  <a:pt x="649531" y="547128"/>
                  <a:pt x="649531" y="572670"/>
                </a:cubicBezTo>
                <a:cubicBezTo>
                  <a:pt x="649531" y="598212"/>
                  <a:pt x="628826" y="618917"/>
                  <a:pt x="603284" y="618917"/>
                </a:cubicBezTo>
                <a:cubicBezTo>
                  <a:pt x="577742" y="618917"/>
                  <a:pt x="557037" y="598212"/>
                  <a:pt x="557037" y="572670"/>
                </a:cubicBezTo>
                <a:cubicBezTo>
                  <a:pt x="557037" y="547128"/>
                  <a:pt x="577742" y="526423"/>
                  <a:pt x="603284" y="526423"/>
                </a:cubicBezTo>
                <a:close/>
                <a:moveTo>
                  <a:pt x="294228" y="526423"/>
                </a:moveTo>
                <a:cubicBezTo>
                  <a:pt x="319770" y="526423"/>
                  <a:pt x="340475" y="547128"/>
                  <a:pt x="340475" y="572670"/>
                </a:cubicBezTo>
                <a:cubicBezTo>
                  <a:pt x="340475" y="598212"/>
                  <a:pt x="319770" y="618917"/>
                  <a:pt x="294228" y="618917"/>
                </a:cubicBezTo>
                <a:cubicBezTo>
                  <a:pt x="281457" y="618917"/>
                  <a:pt x="269895" y="613741"/>
                  <a:pt x="261526" y="605372"/>
                </a:cubicBezTo>
                <a:lnTo>
                  <a:pt x="248982" y="575087"/>
                </a:lnTo>
                <a:lnTo>
                  <a:pt x="283797" y="528529"/>
                </a:lnTo>
                <a:close/>
                <a:moveTo>
                  <a:pt x="2148564" y="263210"/>
                </a:moveTo>
                <a:cubicBezTo>
                  <a:pt x="2174106" y="263210"/>
                  <a:pt x="2194811" y="283915"/>
                  <a:pt x="2194811" y="309457"/>
                </a:cubicBezTo>
                <a:cubicBezTo>
                  <a:pt x="2194811" y="334999"/>
                  <a:pt x="2174106" y="355704"/>
                  <a:pt x="2148564" y="355704"/>
                </a:cubicBezTo>
                <a:cubicBezTo>
                  <a:pt x="2123022" y="355704"/>
                  <a:pt x="2102317" y="334999"/>
                  <a:pt x="2102317" y="309457"/>
                </a:cubicBezTo>
                <a:cubicBezTo>
                  <a:pt x="2102317" y="283915"/>
                  <a:pt x="2123022" y="263210"/>
                  <a:pt x="2148564" y="263210"/>
                </a:cubicBezTo>
                <a:close/>
                <a:moveTo>
                  <a:pt x="1839508" y="263210"/>
                </a:moveTo>
                <a:cubicBezTo>
                  <a:pt x="1865050" y="263210"/>
                  <a:pt x="1885755" y="283915"/>
                  <a:pt x="1885755" y="309457"/>
                </a:cubicBezTo>
                <a:cubicBezTo>
                  <a:pt x="1885755" y="334999"/>
                  <a:pt x="1865050" y="355704"/>
                  <a:pt x="1839508" y="355704"/>
                </a:cubicBezTo>
                <a:cubicBezTo>
                  <a:pt x="1813966" y="355704"/>
                  <a:pt x="1793261" y="334999"/>
                  <a:pt x="1793261" y="309457"/>
                </a:cubicBezTo>
                <a:cubicBezTo>
                  <a:pt x="1793261" y="283915"/>
                  <a:pt x="1813966" y="263210"/>
                  <a:pt x="1839508" y="263210"/>
                </a:cubicBezTo>
                <a:close/>
                <a:moveTo>
                  <a:pt x="1530452" y="263210"/>
                </a:moveTo>
                <a:cubicBezTo>
                  <a:pt x="1555994" y="263210"/>
                  <a:pt x="1576699" y="283915"/>
                  <a:pt x="1576699" y="309457"/>
                </a:cubicBezTo>
                <a:cubicBezTo>
                  <a:pt x="1576699" y="334999"/>
                  <a:pt x="1555994" y="355704"/>
                  <a:pt x="1530452" y="355704"/>
                </a:cubicBezTo>
                <a:cubicBezTo>
                  <a:pt x="1504910" y="355704"/>
                  <a:pt x="1484205" y="334999"/>
                  <a:pt x="1484205" y="309457"/>
                </a:cubicBezTo>
                <a:cubicBezTo>
                  <a:pt x="1484205" y="283915"/>
                  <a:pt x="1504910" y="263210"/>
                  <a:pt x="1530452" y="263210"/>
                </a:cubicBezTo>
                <a:close/>
                <a:moveTo>
                  <a:pt x="1221396" y="263210"/>
                </a:moveTo>
                <a:cubicBezTo>
                  <a:pt x="1246938" y="263210"/>
                  <a:pt x="1267643" y="283915"/>
                  <a:pt x="1267643" y="309457"/>
                </a:cubicBezTo>
                <a:cubicBezTo>
                  <a:pt x="1267643" y="334999"/>
                  <a:pt x="1246938" y="355704"/>
                  <a:pt x="1221396" y="355704"/>
                </a:cubicBezTo>
                <a:cubicBezTo>
                  <a:pt x="1195854" y="355704"/>
                  <a:pt x="1175149" y="334999"/>
                  <a:pt x="1175149" y="309457"/>
                </a:cubicBezTo>
                <a:cubicBezTo>
                  <a:pt x="1175149" y="283915"/>
                  <a:pt x="1195854" y="263210"/>
                  <a:pt x="1221396" y="263210"/>
                </a:cubicBezTo>
                <a:close/>
                <a:moveTo>
                  <a:pt x="912340" y="263210"/>
                </a:moveTo>
                <a:cubicBezTo>
                  <a:pt x="937882" y="263210"/>
                  <a:pt x="958587" y="283915"/>
                  <a:pt x="958587" y="309457"/>
                </a:cubicBezTo>
                <a:cubicBezTo>
                  <a:pt x="958587" y="334999"/>
                  <a:pt x="937882" y="355704"/>
                  <a:pt x="912340" y="355704"/>
                </a:cubicBezTo>
                <a:cubicBezTo>
                  <a:pt x="886798" y="355704"/>
                  <a:pt x="866093" y="334999"/>
                  <a:pt x="866093" y="309457"/>
                </a:cubicBezTo>
                <a:cubicBezTo>
                  <a:pt x="866093" y="283915"/>
                  <a:pt x="886798" y="263210"/>
                  <a:pt x="912340" y="263210"/>
                </a:cubicBezTo>
                <a:close/>
                <a:moveTo>
                  <a:pt x="603284" y="263210"/>
                </a:moveTo>
                <a:cubicBezTo>
                  <a:pt x="628826" y="263210"/>
                  <a:pt x="649531" y="283915"/>
                  <a:pt x="649531" y="309457"/>
                </a:cubicBezTo>
                <a:cubicBezTo>
                  <a:pt x="649531" y="334999"/>
                  <a:pt x="628826" y="355704"/>
                  <a:pt x="603284" y="355704"/>
                </a:cubicBezTo>
                <a:cubicBezTo>
                  <a:pt x="577742" y="355704"/>
                  <a:pt x="557037" y="334999"/>
                  <a:pt x="557037" y="309457"/>
                </a:cubicBezTo>
                <a:cubicBezTo>
                  <a:pt x="557037" y="283915"/>
                  <a:pt x="577742" y="263210"/>
                  <a:pt x="603284" y="263210"/>
                </a:cubicBezTo>
                <a:close/>
                <a:moveTo>
                  <a:pt x="956731" y="50731"/>
                </a:moveTo>
                <a:lnTo>
                  <a:pt x="945042" y="78950"/>
                </a:lnTo>
                <a:cubicBezTo>
                  <a:pt x="936673" y="87319"/>
                  <a:pt x="925111" y="92495"/>
                  <a:pt x="912340" y="92495"/>
                </a:cubicBezTo>
                <a:cubicBezTo>
                  <a:pt x="899569" y="92495"/>
                  <a:pt x="888007" y="87319"/>
                  <a:pt x="879638" y="78950"/>
                </a:cubicBezTo>
                <a:lnTo>
                  <a:pt x="879637" y="78947"/>
                </a:lnTo>
                <a:close/>
                <a:moveTo>
                  <a:pt x="1793307" y="46136"/>
                </a:moveTo>
                <a:lnTo>
                  <a:pt x="1873624" y="75533"/>
                </a:lnTo>
                <a:lnTo>
                  <a:pt x="1872210" y="78948"/>
                </a:lnTo>
                <a:cubicBezTo>
                  <a:pt x="1863841" y="87317"/>
                  <a:pt x="1852279" y="92493"/>
                  <a:pt x="1839508" y="92493"/>
                </a:cubicBezTo>
                <a:cubicBezTo>
                  <a:pt x="1813966" y="92493"/>
                  <a:pt x="1793261" y="71788"/>
                  <a:pt x="1793261" y="46246"/>
                </a:cubicBezTo>
                <a:close/>
                <a:moveTo>
                  <a:pt x="1221396" y="1"/>
                </a:moveTo>
                <a:cubicBezTo>
                  <a:pt x="1246938" y="1"/>
                  <a:pt x="1267643" y="20706"/>
                  <a:pt x="1267643" y="46248"/>
                </a:cubicBezTo>
                <a:cubicBezTo>
                  <a:pt x="1267643" y="71790"/>
                  <a:pt x="1246938" y="92494"/>
                  <a:pt x="1221396" y="92494"/>
                </a:cubicBezTo>
                <a:cubicBezTo>
                  <a:pt x="1195854" y="92494"/>
                  <a:pt x="1175149" y="71790"/>
                  <a:pt x="1175149" y="46248"/>
                </a:cubicBezTo>
                <a:cubicBezTo>
                  <a:pt x="1175149" y="20706"/>
                  <a:pt x="1195854" y="1"/>
                  <a:pt x="1221396" y="1"/>
                </a:cubicBezTo>
                <a:close/>
                <a:moveTo>
                  <a:pt x="1530452" y="0"/>
                </a:moveTo>
                <a:cubicBezTo>
                  <a:pt x="1555994" y="0"/>
                  <a:pt x="1576699" y="20705"/>
                  <a:pt x="1576699" y="46247"/>
                </a:cubicBezTo>
                <a:cubicBezTo>
                  <a:pt x="1576699" y="71789"/>
                  <a:pt x="1555994" y="92494"/>
                  <a:pt x="1530452" y="92494"/>
                </a:cubicBezTo>
                <a:cubicBezTo>
                  <a:pt x="1504910" y="92494"/>
                  <a:pt x="1484205" y="71789"/>
                  <a:pt x="1484205" y="46247"/>
                </a:cubicBezTo>
                <a:cubicBezTo>
                  <a:pt x="1484205" y="20705"/>
                  <a:pt x="1504910" y="0"/>
                  <a:pt x="153045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FC78059B-DC5D-3FED-0528-793EA8FFDBEE}"/>
              </a:ext>
            </a:extLst>
          </p:cNvPr>
          <p:cNvSpPr/>
          <p:nvPr/>
        </p:nvSpPr>
        <p:spPr>
          <a:xfrm>
            <a:off x="11059886" y="671082"/>
            <a:ext cx="619819" cy="6198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BA5AB5C5-73EB-2987-B6F7-53EC44381F99}"/>
              </a:ext>
            </a:extLst>
          </p:cNvPr>
          <p:cNvSpPr/>
          <p:nvPr/>
        </p:nvSpPr>
        <p:spPr>
          <a:xfrm>
            <a:off x="5322605" y="5612280"/>
            <a:ext cx="462703" cy="46270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7410DF8-61F3-7501-FB42-600456E2C962}"/>
              </a:ext>
            </a:extLst>
          </p:cNvPr>
          <p:cNvGrpSpPr/>
          <p:nvPr/>
        </p:nvGrpSpPr>
        <p:grpSpPr>
          <a:xfrm>
            <a:off x="660400" y="5879543"/>
            <a:ext cx="1531647" cy="357745"/>
            <a:chOff x="617316" y="2676374"/>
            <a:chExt cx="1531647" cy="357745"/>
          </a:xfrm>
        </p:grpSpPr>
        <p:sp>
          <p:nvSpPr>
            <p:cNvPr id="25" name="1">
              <a:extLst>
                <a:ext uri="{FF2B5EF4-FFF2-40B4-BE49-F238E27FC236}">
                  <a16:creationId xmlns:a16="http://schemas.microsoft.com/office/drawing/2014/main" id="{703D6B66-8CF9-85F6-AE21-CDBFB22B4AC0}"/>
                </a:ext>
              </a:extLst>
            </p:cNvPr>
            <p:cNvSpPr/>
            <p:nvPr/>
          </p:nvSpPr>
          <p:spPr>
            <a:xfrm>
              <a:off x="1204219" y="2676374"/>
              <a:ext cx="357841" cy="357437"/>
            </a:xfrm>
            <a:custGeom>
              <a:avLst/>
              <a:gdLst>
                <a:gd name="T0" fmla="*/ 213 w 427"/>
                <a:gd name="T1" fmla="*/ 0 h 427"/>
                <a:gd name="T2" fmla="*/ 0 w 427"/>
                <a:gd name="T3" fmla="*/ 213 h 427"/>
                <a:gd name="T4" fmla="*/ 213 w 427"/>
                <a:gd name="T5" fmla="*/ 427 h 427"/>
                <a:gd name="T6" fmla="*/ 427 w 427"/>
                <a:gd name="T7" fmla="*/ 213 h 427"/>
                <a:gd name="T8" fmla="*/ 213 w 427"/>
                <a:gd name="T9" fmla="*/ 0 h 427"/>
                <a:gd name="T10" fmla="*/ 180 w 427"/>
                <a:gd name="T11" fmla="*/ 312 h 427"/>
                <a:gd name="T12" fmla="*/ 82 w 427"/>
                <a:gd name="T13" fmla="*/ 214 h 427"/>
                <a:gd name="T14" fmla="*/ 120 w 427"/>
                <a:gd name="T15" fmla="*/ 176 h 427"/>
                <a:gd name="T16" fmla="*/ 180 w 427"/>
                <a:gd name="T17" fmla="*/ 236 h 427"/>
                <a:gd name="T18" fmla="*/ 308 w 427"/>
                <a:gd name="T19" fmla="*/ 108 h 427"/>
                <a:gd name="T20" fmla="*/ 346 w 427"/>
                <a:gd name="T21" fmla="*/ 146 h 427"/>
                <a:gd name="T22" fmla="*/ 180 w 427"/>
                <a:gd name="T23" fmla="*/ 31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7" h="427">
                  <a:moveTo>
                    <a:pt x="213" y="0"/>
                  </a:moveTo>
                  <a:cubicBezTo>
                    <a:pt x="96" y="0"/>
                    <a:pt x="0" y="96"/>
                    <a:pt x="0" y="213"/>
                  </a:cubicBezTo>
                  <a:cubicBezTo>
                    <a:pt x="0" y="331"/>
                    <a:pt x="96" y="427"/>
                    <a:pt x="213" y="427"/>
                  </a:cubicBezTo>
                  <a:cubicBezTo>
                    <a:pt x="331" y="427"/>
                    <a:pt x="427" y="331"/>
                    <a:pt x="427" y="213"/>
                  </a:cubicBezTo>
                  <a:cubicBezTo>
                    <a:pt x="427" y="96"/>
                    <a:pt x="331" y="0"/>
                    <a:pt x="213" y="0"/>
                  </a:cubicBezTo>
                  <a:close/>
                  <a:moveTo>
                    <a:pt x="180" y="312"/>
                  </a:moveTo>
                  <a:lnTo>
                    <a:pt x="82" y="214"/>
                  </a:lnTo>
                  <a:lnTo>
                    <a:pt x="120" y="176"/>
                  </a:lnTo>
                  <a:lnTo>
                    <a:pt x="180" y="236"/>
                  </a:lnTo>
                  <a:lnTo>
                    <a:pt x="308" y="108"/>
                  </a:lnTo>
                  <a:lnTo>
                    <a:pt x="346" y="146"/>
                  </a:lnTo>
                  <a:lnTo>
                    <a:pt x="180" y="31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1">
              <a:extLst>
                <a:ext uri="{FF2B5EF4-FFF2-40B4-BE49-F238E27FC236}">
                  <a16:creationId xmlns:a16="http://schemas.microsoft.com/office/drawing/2014/main" id="{1290B7F0-0175-D9ED-FE99-73067E241B05}"/>
                </a:ext>
              </a:extLst>
            </p:cNvPr>
            <p:cNvSpPr/>
            <p:nvPr/>
          </p:nvSpPr>
          <p:spPr>
            <a:xfrm>
              <a:off x="617316" y="2676374"/>
              <a:ext cx="357841" cy="357745"/>
            </a:xfrm>
            <a:custGeom>
              <a:avLst/>
              <a:gdLst>
                <a:gd name="T0" fmla="*/ 3884 w 7768"/>
                <a:gd name="T1" fmla="*/ 0 h 7766"/>
                <a:gd name="T2" fmla="*/ 0 w 7768"/>
                <a:gd name="T3" fmla="*/ 3883 h 7766"/>
                <a:gd name="T4" fmla="*/ 3884 w 7768"/>
                <a:gd name="T5" fmla="*/ 7766 h 7766"/>
                <a:gd name="T6" fmla="*/ 7768 w 7768"/>
                <a:gd name="T7" fmla="*/ 3883 h 7766"/>
                <a:gd name="T8" fmla="*/ 3884 w 7768"/>
                <a:gd name="T9" fmla="*/ 0 h 7766"/>
                <a:gd name="T10" fmla="*/ 3884 w 7768"/>
                <a:gd name="T11" fmla="*/ 6041 h 7766"/>
                <a:gd name="T12" fmla="*/ 3453 w 7768"/>
                <a:gd name="T13" fmla="*/ 5609 h 7766"/>
                <a:gd name="T14" fmla="*/ 3884 w 7768"/>
                <a:gd name="T15" fmla="*/ 5178 h 7766"/>
                <a:gd name="T16" fmla="*/ 4315 w 7768"/>
                <a:gd name="T17" fmla="*/ 5609 h 7766"/>
                <a:gd name="T18" fmla="*/ 3884 w 7768"/>
                <a:gd name="T19" fmla="*/ 6041 h 7766"/>
                <a:gd name="T20" fmla="*/ 4295 w 7768"/>
                <a:gd name="T21" fmla="*/ 4313 h 7766"/>
                <a:gd name="T22" fmla="*/ 3888 w 7768"/>
                <a:gd name="T23" fmla="*/ 4737 h 7766"/>
                <a:gd name="T24" fmla="*/ 3933 w 7768"/>
                <a:gd name="T25" fmla="*/ 4746 h 7766"/>
                <a:gd name="T26" fmla="*/ 3843 w 7768"/>
                <a:gd name="T27" fmla="*/ 4746 h 7766"/>
                <a:gd name="T28" fmla="*/ 3888 w 7768"/>
                <a:gd name="T29" fmla="*/ 4737 h 7766"/>
                <a:gd name="T30" fmla="*/ 3485 w 7768"/>
                <a:gd name="T31" fmla="*/ 4313 h 7766"/>
                <a:gd name="T32" fmla="*/ 3386 w 7768"/>
                <a:gd name="T33" fmla="*/ 2158 h 7766"/>
                <a:gd name="T34" fmla="*/ 3800 w 7768"/>
                <a:gd name="T35" fmla="*/ 1725 h 7766"/>
                <a:gd name="T36" fmla="*/ 3999 w 7768"/>
                <a:gd name="T37" fmla="*/ 1725 h 7766"/>
                <a:gd name="T38" fmla="*/ 4410 w 7768"/>
                <a:gd name="T39" fmla="*/ 2158 h 7766"/>
                <a:gd name="T40" fmla="*/ 4295 w 7768"/>
                <a:gd name="T41" fmla="*/ 4313 h 7766"/>
                <a:gd name="T42" fmla="*/ 4295 w 7768"/>
                <a:gd name="T43" fmla="*/ 4313 h 7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68" h="7766">
                  <a:moveTo>
                    <a:pt x="3884" y="0"/>
                  </a:moveTo>
                  <a:cubicBezTo>
                    <a:pt x="1739" y="0"/>
                    <a:pt x="0" y="1738"/>
                    <a:pt x="0" y="3883"/>
                  </a:cubicBezTo>
                  <a:cubicBezTo>
                    <a:pt x="0" y="6028"/>
                    <a:pt x="1739" y="7766"/>
                    <a:pt x="3884" y="7766"/>
                  </a:cubicBezTo>
                  <a:cubicBezTo>
                    <a:pt x="6029" y="7766"/>
                    <a:pt x="7768" y="6028"/>
                    <a:pt x="7768" y="3883"/>
                  </a:cubicBezTo>
                  <a:cubicBezTo>
                    <a:pt x="7768" y="1738"/>
                    <a:pt x="6029" y="0"/>
                    <a:pt x="3884" y="0"/>
                  </a:cubicBezTo>
                  <a:close/>
                  <a:moveTo>
                    <a:pt x="3884" y="6041"/>
                  </a:moveTo>
                  <a:cubicBezTo>
                    <a:pt x="3646" y="6041"/>
                    <a:pt x="3453" y="5847"/>
                    <a:pt x="3453" y="5609"/>
                  </a:cubicBezTo>
                  <a:cubicBezTo>
                    <a:pt x="3453" y="5371"/>
                    <a:pt x="3646" y="5178"/>
                    <a:pt x="3884" y="5178"/>
                  </a:cubicBezTo>
                  <a:cubicBezTo>
                    <a:pt x="4122" y="5178"/>
                    <a:pt x="4315" y="5371"/>
                    <a:pt x="4315" y="5609"/>
                  </a:cubicBezTo>
                  <a:cubicBezTo>
                    <a:pt x="4315" y="5847"/>
                    <a:pt x="4122" y="6041"/>
                    <a:pt x="3884" y="6041"/>
                  </a:cubicBezTo>
                  <a:close/>
                  <a:moveTo>
                    <a:pt x="4295" y="4313"/>
                  </a:moveTo>
                  <a:cubicBezTo>
                    <a:pt x="4284" y="4537"/>
                    <a:pt x="4103" y="4714"/>
                    <a:pt x="3888" y="4737"/>
                  </a:cubicBezTo>
                  <a:cubicBezTo>
                    <a:pt x="3904" y="4739"/>
                    <a:pt x="3917" y="4746"/>
                    <a:pt x="3933" y="4746"/>
                  </a:cubicBezTo>
                  <a:lnTo>
                    <a:pt x="3843" y="4746"/>
                  </a:lnTo>
                  <a:cubicBezTo>
                    <a:pt x="3859" y="4746"/>
                    <a:pt x="3873" y="4739"/>
                    <a:pt x="3888" y="4737"/>
                  </a:cubicBezTo>
                  <a:cubicBezTo>
                    <a:pt x="3672" y="4714"/>
                    <a:pt x="3495" y="4541"/>
                    <a:pt x="3485" y="4313"/>
                  </a:cubicBezTo>
                  <a:lnTo>
                    <a:pt x="3386" y="2158"/>
                  </a:lnTo>
                  <a:cubicBezTo>
                    <a:pt x="3375" y="1919"/>
                    <a:pt x="3562" y="1725"/>
                    <a:pt x="3800" y="1725"/>
                  </a:cubicBezTo>
                  <a:lnTo>
                    <a:pt x="3999" y="1725"/>
                  </a:lnTo>
                  <a:cubicBezTo>
                    <a:pt x="4239" y="1725"/>
                    <a:pt x="4424" y="1914"/>
                    <a:pt x="4410" y="2158"/>
                  </a:cubicBezTo>
                  <a:lnTo>
                    <a:pt x="4295" y="4313"/>
                  </a:lnTo>
                  <a:close/>
                  <a:moveTo>
                    <a:pt x="4295" y="4313"/>
                  </a:move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1">
              <a:extLst>
                <a:ext uri="{FF2B5EF4-FFF2-40B4-BE49-F238E27FC236}">
                  <a16:creationId xmlns:a16="http://schemas.microsoft.com/office/drawing/2014/main" id="{6D63D0AB-1D80-CE8B-7274-36A532BC05C4}"/>
                </a:ext>
              </a:extLst>
            </p:cNvPr>
            <p:cNvSpPr/>
            <p:nvPr/>
          </p:nvSpPr>
          <p:spPr>
            <a:xfrm>
              <a:off x="1791122" y="2676374"/>
              <a:ext cx="357841" cy="357301"/>
            </a:xfrm>
            <a:custGeom>
              <a:avLst/>
              <a:gdLst>
                <a:gd name="T0" fmla="*/ 267 w 533"/>
                <a:gd name="T1" fmla="*/ 0 h 533"/>
                <a:gd name="T2" fmla="*/ 0 w 533"/>
                <a:gd name="T3" fmla="*/ 267 h 533"/>
                <a:gd name="T4" fmla="*/ 267 w 533"/>
                <a:gd name="T5" fmla="*/ 533 h 533"/>
                <a:gd name="T6" fmla="*/ 533 w 533"/>
                <a:gd name="T7" fmla="*/ 267 h 533"/>
                <a:gd name="T8" fmla="*/ 267 w 533"/>
                <a:gd name="T9" fmla="*/ 0 h 533"/>
                <a:gd name="T10" fmla="*/ 356 w 533"/>
                <a:gd name="T11" fmla="*/ 285 h 533"/>
                <a:gd name="T12" fmla="*/ 199 w 533"/>
                <a:gd name="T13" fmla="*/ 376 h 533"/>
                <a:gd name="T14" fmla="*/ 167 w 533"/>
                <a:gd name="T15" fmla="*/ 357 h 533"/>
                <a:gd name="T16" fmla="*/ 167 w 533"/>
                <a:gd name="T17" fmla="*/ 176 h 533"/>
                <a:gd name="T18" fmla="*/ 199 w 533"/>
                <a:gd name="T19" fmla="*/ 157 h 533"/>
                <a:gd name="T20" fmla="*/ 356 w 533"/>
                <a:gd name="T21" fmla="*/ 248 h 533"/>
                <a:gd name="T22" fmla="*/ 356 w 533"/>
                <a:gd name="T23" fmla="*/ 285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3" h="533">
                  <a:moveTo>
                    <a:pt x="267" y="0"/>
                  </a:moveTo>
                  <a:cubicBezTo>
                    <a:pt x="119" y="0"/>
                    <a:pt x="0" y="119"/>
                    <a:pt x="0" y="267"/>
                  </a:cubicBezTo>
                  <a:cubicBezTo>
                    <a:pt x="0" y="414"/>
                    <a:pt x="119" y="533"/>
                    <a:pt x="267" y="533"/>
                  </a:cubicBezTo>
                  <a:cubicBezTo>
                    <a:pt x="414" y="533"/>
                    <a:pt x="533" y="414"/>
                    <a:pt x="533" y="267"/>
                  </a:cubicBezTo>
                  <a:cubicBezTo>
                    <a:pt x="533" y="119"/>
                    <a:pt x="414" y="0"/>
                    <a:pt x="267" y="0"/>
                  </a:cubicBezTo>
                  <a:close/>
                  <a:moveTo>
                    <a:pt x="356" y="285"/>
                  </a:moveTo>
                  <a:lnTo>
                    <a:pt x="199" y="376"/>
                  </a:lnTo>
                  <a:cubicBezTo>
                    <a:pt x="185" y="384"/>
                    <a:pt x="167" y="374"/>
                    <a:pt x="167" y="357"/>
                  </a:cubicBezTo>
                  <a:lnTo>
                    <a:pt x="167" y="176"/>
                  </a:lnTo>
                  <a:cubicBezTo>
                    <a:pt x="167" y="160"/>
                    <a:pt x="185" y="149"/>
                    <a:pt x="199" y="157"/>
                  </a:cubicBezTo>
                  <a:lnTo>
                    <a:pt x="356" y="248"/>
                  </a:lnTo>
                  <a:cubicBezTo>
                    <a:pt x="370" y="256"/>
                    <a:pt x="370" y="277"/>
                    <a:pt x="356" y="2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853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4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5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 animBg="1"/>
      <p:bldP spid="28" grpId="0"/>
      <p:bldP spid="55" grpId="0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"/>
          <p:cNvSpPr txBox="1"/>
          <p:nvPr/>
        </p:nvSpPr>
        <p:spPr>
          <a:xfrm>
            <a:off x="537590" y="2777736"/>
            <a:ext cx="5213853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工作述职汇报</a:t>
            </a:r>
          </a:p>
        </p:txBody>
      </p:sp>
      <p:sp>
        <p:nvSpPr>
          <p:cNvPr id="7" name="ppt_type"/>
          <p:cNvSpPr txBox="1"/>
          <p:nvPr/>
        </p:nvSpPr>
        <p:spPr>
          <a:xfrm>
            <a:off x="1053943" y="1960343"/>
            <a:ext cx="4321013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WORK SUMMARY</a:t>
            </a:r>
            <a:endParaRPr lang="zh-CN" altLang="en-US" sz="3600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" name="author"/>
          <p:cNvSpPr txBox="1"/>
          <p:nvPr/>
        </p:nvSpPr>
        <p:spPr>
          <a:xfrm>
            <a:off x="1808038" y="4945033"/>
            <a:ext cx="1322240" cy="306467"/>
          </a:xfrm>
          <a:prstGeom prst="roundRect">
            <a:avLst/>
          </a:prstGeom>
          <a:solidFill>
            <a:schemeClr val="accent1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汇报人：</a:t>
            </a:r>
          </a:p>
        </p:txBody>
      </p:sp>
      <p:sp>
        <p:nvSpPr>
          <p:cNvPr id="28" name="subtitle">
            <a:extLst>
              <a:ext uri="{FF2B5EF4-FFF2-40B4-BE49-F238E27FC236}">
                <a16:creationId xmlns:a16="http://schemas.microsoft.com/office/drawing/2014/main" id="{19FFABCB-48EA-4A8D-AD1F-D730300786FC}"/>
              </a:ext>
            </a:extLst>
          </p:cNvPr>
          <p:cNvSpPr txBox="1"/>
          <p:nvPr/>
        </p:nvSpPr>
        <p:spPr>
          <a:xfrm>
            <a:off x="571455" y="4000397"/>
            <a:ext cx="5213853" cy="55297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The user can demonstrate on a projector or The user can demonstrate on a projector or computer. </a:t>
            </a:r>
          </a:p>
        </p:txBody>
      </p:sp>
      <p:sp>
        <p:nvSpPr>
          <p:cNvPr id="33" name="paw-print_17479">
            <a:extLst>
              <a:ext uri="{FF2B5EF4-FFF2-40B4-BE49-F238E27FC236}">
                <a16:creationId xmlns:a16="http://schemas.microsoft.com/office/drawing/2014/main" id="{978B15E6-02AB-4495-ABE4-D908252FF605}"/>
              </a:ext>
            </a:extLst>
          </p:cNvPr>
          <p:cNvSpPr/>
          <p:nvPr/>
        </p:nvSpPr>
        <p:spPr>
          <a:xfrm>
            <a:off x="678436" y="645197"/>
            <a:ext cx="455990" cy="456111"/>
          </a:xfrm>
          <a:custGeom>
            <a:avLst/>
            <a:gdLst>
              <a:gd name="T0" fmla="*/ 4772 w 7922"/>
              <a:gd name="T1" fmla="*/ 5491 h 7922"/>
              <a:gd name="T2" fmla="*/ 3405 w 7922"/>
              <a:gd name="T3" fmla="*/ 4124 h 7922"/>
              <a:gd name="T4" fmla="*/ 6555 w 7922"/>
              <a:gd name="T5" fmla="*/ 973 h 7922"/>
              <a:gd name="T6" fmla="*/ 3961 w 7922"/>
              <a:gd name="T7" fmla="*/ 0 h 7922"/>
              <a:gd name="T8" fmla="*/ 0 w 7922"/>
              <a:gd name="T9" fmla="*/ 3961 h 7922"/>
              <a:gd name="T10" fmla="*/ 3961 w 7922"/>
              <a:gd name="T11" fmla="*/ 7922 h 7922"/>
              <a:gd name="T12" fmla="*/ 7922 w 7922"/>
              <a:gd name="T13" fmla="*/ 3961 h 7922"/>
              <a:gd name="T14" fmla="*/ 7673 w 7922"/>
              <a:gd name="T15" fmla="*/ 2589 h 7922"/>
              <a:gd name="T16" fmla="*/ 4772 w 7922"/>
              <a:gd name="T17" fmla="*/ 5491 h 7922"/>
              <a:gd name="T18" fmla="*/ 2648 w 7922"/>
              <a:gd name="T19" fmla="*/ 6240 h 7922"/>
              <a:gd name="T20" fmla="*/ 3158 w 7922"/>
              <a:gd name="T21" fmla="*/ 4371 h 7922"/>
              <a:gd name="T22" fmla="*/ 4525 w 7922"/>
              <a:gd name="T23" fmla="*/ 5737 h 7922"/>
              <a:gd name="T24" fmla="*/ 2648 w 7922"/>
              <a:gd name="T25" fmla="*/ 6240 h 7922"/>
              <a:gd name="T26" fmla="*/ 2648 w 7922"/>
              <a:gd name="T27" fmla="*/ 6240 h 7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922" h="7922">
                <a:moveTo>
                  <a:pt x="4772" y="5491"/>
                </a:moveTo>
                <a:lnTo>
                  <a:pt x="3405" y="4124"/>
                </a:lnTo>
                <a:lnTo>
                  <a:pt x="6555" y="973"/>
                </a:lnTo>
                <a:cubicBezTo>
                  <a:pt x="5860" y="369"/>
                  <a:pt x="4954" y="0"/>
                  <a:pt x="3961" y="0"/>
                </a:cubicBezTo>
                <a:cubicBezTo>
                  <a:pt x="1773" y="0"/>
                  <a:pt x="0" y="1773"/>
                  <a:pt x="0" y="3961"/>
                </a:cubicBezTo>
                <a:cubicBezTo>
                  <a:pt x="0" y="6148"/>
                  <a:pt x="1773" y="7922"/>
                  <a:pt x="3961" y="7922"/>
                </a:cubicBezTo>
                <a:cubicBezTo>
                  <a:pt x="6148" y="7922"/>
                  <a:pt x="7922" y="6148"/>
                  <a:pt x="7922" y="3961"/>
                </a:cubicBezTo>
                <a:cubicBezTo>
                  <a:pt x="7922" y="3478"/>
                  <a:pt x="7830" y="3017"/>
                  <a:pt x="7673" y="2589"/>
                </a:cubicBezTo>
                <a:lnTo>
                  <a:pt x="4772" y="5491"/>
                </a:lnTo>
                <a:close/>
                <a:moveTo>
                  <a:pt x="2648" y="6240"/>
                </a:moveTo>
                <a:lnTo>
                  <a:pt x="3158" y="4371"/>
                </a:lnTo>
                <a:lnTo>
                  <a:pt x="4525" y="5737"/>
                </a:lnTo>
                <a:lnTo>
                  <a:pt x="2648" y="6240"/>
                </a:lnTo>
                <a:close/>
                <a:moveTo>
                  <a:pt x="2648" y="6240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7B9E6314-E430-4E07-B444-A37F3740AFD6}"/>
              </a:ext>
            </a:extLst>
          </p:cNvPr>
          <p:cNvSpPr txBox="1"/>
          <p:nvPr/>
        </p:nvSpPr>
        <p:spPr>
          <a:xfrm>
            <a:off x="1265318" y="671082"/>
            <a:ext cx="1085441" cy="4074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LOGO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F95530F-0187-CD6B-A959-404A99980636}"/>
              </a:ext>
            </a:extLst>
          </p:cNvPr>
          <p:cNvGrpSpPr/>
          <p:nvPr/>
        </p:nvGrpSpPr>
        <p:grpSpPr>
          <a:xfrm flipH="1">
            <a:off x="6155908" y="1299386"/>
            <a:ext cx="5319851" cy="4538059"/>
            <a:chOff x="5463612" y="1260243"/>
            <a:chExt cx="5319851" cy="4538059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70AF4DA6-2D59-FF17-7FA9-3F3310FA2363}"/>
                </a:ext>
              </a:extLst>
            </p:cNvPr>
            <p:cNvSpPr/>
            <p:nvPr/>
          </p:nvSpPr>
          <p:spPr>
            <a:xfrm flipH="1">
              <a:off x="5463612" y="1260243"/>
              <a:ext cx="4136435" cy="4132302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AF4C83A7-205B-1DFB-AB55-3A23807B0AC0}"/>
                </a:ext>
              </a:extLst>
            </p:cNvPr>
            <p:cNvGrpSpPr/>
            <p:nvPr/>
          </p:nvGrpSpPr>
          <p:grpSpPr>
            <a:xfrm flipH="1">
              <a:off x="8242966" y="3677381"/>
              <a:ext cx="2540497" cy="2120921"/>
              <a:chOff x="7207405" y="2802294"/>
              <a:chExt cx="2896411" cy="2418054"/>
            </a:xfrm>
          </p:grpSpPr>
          <p:sp>
            <p:nvSpPr>
              <p:cNvPr id="11" name="圆: 空心 10">
                <a:extLst>
                  <a:ext uri="{FF2B5EF4-FFF2-40B4-BE49-F238E27FC236}">
                    <a16:creationId xmlns:a16="http://schemas.microsoft.com/office/drawing/2014/main" id="{79AE23A2-7A90-188D-0D91-E6F6D3911AAD}"/>
                  </a:ext>
                </a:extLst>
              </p:cNvPr>
              <p:cNvSpPr/>
              <p:nvPr/>
            </p:nvSpPr>
            <p:spPr>
              <a:xfrm flipH="1">
                <a:off x="7685763" y="2802294"/>
                <a:ext cx="2418053" cy="2418054"/>
              </a:xfrm>
              <a:prstGeom prst="donut">
                <a:avLst>
                  <a:gd name="adj" fmla="val 6585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8F9FB95-F7EB-CA7D-4EF5-75FD35E1DDA4}"/>
                  </a:ext>
                </a:extLst>
              </p:cNvPr>
              <p:cNvSpPr txBox="1"/>
              <p:nvPr/>
            </p:nvSpPr>
            <p:spPr>
              <a:xfrm flipH="1">
                <a:off x="7207405" y="3646138"/>
                <a:ext cx="1560067" cy="108777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800" dirty="0">
                    <a:effectLst>
                      <a:outerShdw blurRad="330200" sx="102000" sy="102000" algn="ctr" rotWithShape="0">
                        <a:prstClr val="black">
                          <a:alpha val="10000"/>
                        </a:prstClr>
                      </a:outerShdw>
                    </a:effectLst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WORK</a:t>
                </a:r>
              </a:p>
              <a:p>
                <a:pPr algn="dist"/>
                <a:r>
                  <a:rPr lang="en-US" altLang="zh-CN" sz="2800" dirty="0">
                    <a:effectLst>
                      <a:outerShdw blurRad="330200" sx="102000" sy="102000" algn="ctr" rotWithShape="0">
                        <a:prstClr val="black">
                          <a:alpha val="10000"/>
                        </a:prstClr>
                      </a:outerShdw>
                    </a:effectLst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PLAN</a:t>
                </a:r>
                <a:endParaRPr lang="zh-CN" altLang="en-US" sz="2800" dirty="0">
                  <a:effectLst>
                    <a:outerShdw blurRad="330200" sx="102000" sy="102000" algn="ctr" rotWithShape="0">
                      <a:prstClr val="black">
                        <a:alpha val="10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sp>
        <p:nvSpPr>
          <p:cNvPr id="16" name="date">
            <a:extLst>
              <a:ext uri="{FF2B5EF4-FFF2-40B4-BE49-F238E27FC236}">
                <a16:creationId xmlns:a16="http://schemas.microsoft.com/office/drawing/2014/main" id="{EBDFDE0A-1776-887C-D18A-469CA51A8CDE}"/>
              </a:ext>
            </a:extLst>
          </p:cNvPr>
          <p:cNvSpPr txBox="1"/>
          <p:nvPr/>
        </p:nvSpPr>
        <p:spPr>
          <a:xfrm>
            <a:off x="3358501" y="4945033"/>
            <a:ext cx="1322240" cy="306467"/>
          </a:xfrm>
          <a:prstGeom prst="roundRect">
            <a:avLst/>
          </a:prstGeom>
          <a:solidFill>
            <a:schemeClr val="accent1"/>
          </a:solidFill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汇报日期：</a:t>
            </a:r>
            <a:r>
              <a:rPr lang="en-US" altLang="zh-CN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202X</a:t>
            </a:r>
            <a:endParaRPr lang="zh-CN" altLang="en-US" sz="12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B61C6CDC-71CF-FED1-F04D-6437AB21BE04}"/>
              </a:ext>
            </a:extLst>
          </p:cNvPr>
          <p:cNvSpPr/>
          <p:nvPr/>
        </p:nvSpPr>
        <p:spPr>
          <a:xfrm>
            <a:off x="5171691" y="-1031639"/>
            <a:ext cx="2275872" cy="2244592"/>
          </a:xfrm>
          <a:custGeom>
            <a:avLst/>
            <a:gdLst>
              <a:gd name="connsiteX0" fmla="*/ 1839508 w 2762590"/>
              <a:gd name="connsiteY0" fmla="*/ 2632127 h 2724621"/>
              <a:gd name="connsiteX1" fmla="*/ 1872210 w 2762590"/>
              <a:gd name="connsiteY1" fmla="*/ 2645672 h 2724621"/>
              <a:gd name="connsiteX2" fmla="*/ 1875467 w 2762590"/>
              <a:gd name="connsiteY2" fmla="*/ 2653535 h 2724621"/>
              <a:gd name="connsiteX3" fmla="*/ 1795149 w 2762590"/>
              <a:gd name="connsiteY3" fmla="*/ 2682932 h 2724621"/>
              <a:gd name="connsiteX4" fmla="*/ 1793261 w 2762590"/>
              <a:gd name="connsiteY4" fmla="*/ 2678374 h 2724621"/>
              <a:gd name="connsiteX5" fmla="*/ 1839508 w 2762590"/>
              <a:gd name="connsiteY5" fmla="*/ 2632127 h 2724621"/>
              <a:gd name="connsiteX6" fmla="*/ 1530452 w 2762590"/>
              <a:gd name="connsiteY6" fmla="*/ 2632127 h 2724621"/>
              <a:gd name="connsiteX7" fmla="*/ 1576699 w 2762590"/>
              <a:gd name="connsiteY7" fmla="*/ 2678374 h 2724621"/>
              <a:gd name="connsiteX8" fmla="*/ 1530452 w 2762590"/>
              <a:gd name="connsiteY8" fmla="*/ 2724621 h 2724621"/>
              <a:gd name="connsiteX9" fmla="*/ 1484205 w 2762590"/>
              <a:gd name="connsiteY9" fmla="*/ 2678374 h 2724621"/>
              <a:gd name="connsiteX10" fmla="*/ 1530452 w 2762590"/>
              <a:gd name="connsiteY10" fmla="*/ 2632127 h 2724621"/>
              <a:gd name="connsiteX11" fmla="*/ 1221396 w 2762590"/>
              <a:gd name="connsiteY11" fmla="*/ 2632127 h 2724621"/>
              <a:gd name="connsiteX12" fmla="*/ 1267643 w 2762590"/>
              <a:gd name="connsiteY12" fmla="*/ 2678374 h 2724621"/>
              <a:gd name="connsiteX13" fmla="*/ 1221396 w 2762590"/>
              <a:gd name="connsiteY13" fmla="*/ 2724621 h 2724621"/>
              <a:gd name="connsiteX14" fmla="*/ 1175149 w 2762590"/>
              <a:gd name="connsiteY14" fmla="*/ 2678374 h 2724621"/>
              <a:gd name="connsiteX15" fmla="*/ 1221396 w 2762590"/>
              <a:gd name="connsiteY15" fmla="*/ 2632127 h 2724621"/>
              <a:gd name="connsiteX16" fmla="*/ 912340 w 2762590"/>
              <a:gd name="connsiteY16" fmla="*/ 2632127 h 2724621"/>
              <a:gd name="connsiteX17" fmla="*/ 958587 w 2762590"/>
              <a:gd name="connsiteY17" fmla="*/ 2678374 h 2724621"/>
              <a:gd name="connsiteX18" fmla="*/ 958114 w 2762590"/>
              <a:gd name="connsiteY18" fmla="*/ 2679518 h 2724621"/>
              <a:gd name="connsiteX19" fmla="*/ 877796 w 2762590"/>
              <a:gd name="connsiteY19" fmla="*/ 2650121 h 2724621"/>
              <a:gd name="connsiteX20" fmla="*/ 879638 w 2762590"/>
              <a:gd name="connsiteY20" fmla="*/ 2645672 h 2724621"/>
              <a:gd name="connsiteX21" fmla="*/ 912340 w 2762590"/>
              <a:gd name="connsiteY21" fmla="*/ 2632127 h 2724621"/>
              <a:gd name="connsiteX22" fmla="*/ 2148564 w 2762590"/>
              <a:gd name="connsiteY22" fmla="*/ 2368914 h 2724621"/>
              <a:gd name="connsiteX23" fmla="*/ 2194811 w 2762590"/>
              <a:gd name="connsiteY23" fmla="*/ 2415161 h 2724621"/>
              <a:gd name="connsiteX24" fmla="*/ 2148564 w 2762590"/>
              <a:gd name="connsiteY24" fmla="*/ 2461408 h 2724621"/>
              <a:gd name="connsiteX25" fmla="*/ 2102317 w 2762590"/>
              <a:gd name="connsiteY25" fmla="*/ 2415161 h 2724621"/>
              <a:gd name="connsiteX26" fmla="*/ 2148564 w 2762590"/>
              <a:gd name="connsiteY26" fmla="*/ 2368914 h 2724621"/>
              <a:gd name="connsiteX27" fmla="*/ 1839508 w 2762590"/>
              <a:gd name="connsiteY27" fmla="*/ 2368914 h 2724621"/>
              <a:gd name="connsiteX28" fmla="*/ 1885755 w 2762590"/>
              <a:gd name="connsiteY28" fmla="*/ 2415161 h 2724621"/>
              <a:gd name="connsiteX29" fmla="*/ 1839508 w 2762590"/>
              <a:gd name="connsiteY29" fmla="*/ 2461408 h 2724621"/>
              <a:gd name="connsiteX30" fmla="*/ 1793261 w 2762590"/>
              <a:gd name="connsiteY30" fmla="*/ 2415161 h 2724621"/>
              <a:gd name="connsiteX31" fmla="*/ 1839508 w 2762590"/>
              <a:gd name="connsiteY31" fmla="*/ 2368914 h 2724621"/>
              <a:gd name="connsiteX32" fmla="*/ 1530452 w 2762590"/>
              <a:gd name="connsiteY32" fmla="*/ 2368914 h 2724621"/>
              <a:gd name="connsiteX33" fmla="*/ 1576699 w 2762590"/>
              <a:gd name="connsiteY33" fmla="*/ 2415161 h 2724621"/>
              <a:gd name="connsiteX34" fmla="*/ 1530452 w 2762590"/>
              <a:gd name="connsiteY34" fmla="*/ 2461408 h 2724621"/>
              <a:gd name="connsiteX35" fmla="*/ 1484205 w 2762590"/>
              <a:gd name="connsiteY35" fmla="*/ 2415161 h 2724621"/>
              <a:gd name="connsiteX36" fmla="*/ 1530452 w 2762590"/>
              <a:gd name="connsiteY36" fmla="*/ 2368914 h 2724621"/>
              <a:gd name="connsiteX37" fmla="*/ 1221396 w 2762590"/>
              <a:gd name="connsiteY37" fmla="*/ 2368914 h 2724621"/>
              <a:gd name="connsiteX38" fmla="*/ 1267643 w 2762590"/>
              <a:gd name="connsiteY38" fmla="*/ 2415161 h 2724621"/>
              <a:gd name="connsiteX39" fmla="*/ 1221396 w 2762590"/>
              <a:gd name="connsiteY39" fmla="*/ 2461408 h 2724621"/>
              <a:gd name="connsiteX40" fmla="*/ 1175149 w 2762590"/>
              <a:gd name="connsiteY40" fmla="*/ 2415161 h 2724621"/>
              <a:gd name="connsiteX41" fmla="*/ 1221396 w 2762590"/>
              <a:gd name="connsiteY41" fmla="*/ 2368914 h 2724621"/>
              <a:gd name="connsiteX42" fmla="*/ 912340 w 2762590"/>
              <a:gd name="connsiteY42" fmla="*/ 2368914 h 2724621"/>
              <a:gd name="connsiteX43" fmla="*/ 958587 w 2762590"/>
              <a:gd name="connsiteY43" fmla="*/ 2415161 h 2724621"/>
              <a:gd name="connsiteX44" fmla="*/ 912340 w 2762590"/>
              <a:gd name="connsiteY44" fmla="*/ 2461408 h 2724621"/>
              <a:gd name="connsiteX45" fmla="*/ 866093 w 2762590"/>
              <a:gd name="connsiteY45" fmla="*/ 2415161 h 2724621"/>
              <a:gd name="connsiteX46" fmla="*/ 912340 w 2762590"/>
              <a:gd name="connsiteY46" fmla="*/ 2368914 h 2724621"/>
              <a:gd name="connsiteX47" fmla="*/ 603284 w 2762590"/>
              <a:gd name="connsiteY47" fmla="*/ 2368914 h 2724621"/>
              <a:gd name="connsiteX48" fmla="*/ 649531 w 2762590"/>
              <a:gd name="connsiteY48" fmla="*/ 2415161 h 2724621"/>
              <a:gd name="connsiteX49" fmla="*/ 603284 w 2762590"/>
              <a:gd name="connsiteY49" fmla="*/ 2461408 h 2724621"/>
              <a:gd name="connsiteX50" fmla="*/ 557037 w 2762590"/>
              <a:gd name="connsiteY50" fmla="*/ 2415161 h 2724621"/>
              <a:gd name="connsiteX51" fmla="*/ 603284 w 2762590"/>
              <a:gd name="connsiteY51" fmla="*/ 2368914 h 2724621"/>
              <a:gd name="connsiteX52" fmla="*/ 2457620 w 2762590"/>
              <a:gd name="connsiteY52" fmla="*/ 2105701 h 2724621"/>
              <a:gd name="connsiteX53" fmla="*/ 2503867 w 2762590"/>
              <a:gd name="connsiteY53" fmla="*/ 2151948 h 2724621"/>
              <a:gd name="connsiteX54" fmla="*/ 2457620 w 2762590"/>
              <a:gd name="connsiteY54" fmla="*/ 2198195 h 2724621"/>
              <a:gd name="connsiteX55" fmla="*/ 2411373 w 2762590"/>
              <a:gd name="connsiteY55" fmla="*/ 2151948 h 2724621"/>
              <a:gd name="connsiteX56" fmla="*/ 2457620 w 2762590"/>
              <a:gd name="connsiteY56" fmla="*/ 2105701 h 2724621"/>
              <a:gd name="connsiteX57" fmla="*/ 2148564 w 2762590"/>
              <a:gd name="connsiteY57" fmla="*/ 2105701 h 2724621"/>
              <a:gd name="connsiteX58" fmla="*/ 2194811 w 2762590"/>
              <a:gd name="connsiteY58" fmla="*/ 2151948 h 2724621"/>
              <a:gd name="connsiteX59" fmla="*/ 2148564 w 2762590"/>
              <a:gd name="connsiteY59" fmla="*/ 2198195 h 2724621"/>
              <a:gd name="connsiteX60" fmla="*/ 2102317 w 2762590"/>
              <a:gd name="connsiteY60" fmla="*/ 2151948 h 2724621"/>
              <a:gd name="connsiteX61" fmla="*/ 2148564 w 2762590"/>
              <a:gd name="connsiteY61" fmla="*/ 2105701 h 2724621"/>
              <a:gd name="connsiteX62" fmla="*/ 1839508 w 2762590"/>
              <a:gd name="connsiteY62" fmla="*/ 2105701 h 2724621"/>
              <a:gd name="connsiteX63" fmla="*/ 1885755 w 2762590"/>
              <a:gd name="connsiteY63" fmla="*/ 2151948 h 2724621"/>
              <a:gd name="connsiteX64" fmla="*/ 1839508 w 2762590"/>
              <a:gd name="connsiteY64" fmla="*/ 2198195 h 2724621"/>
              <a:gd name="connsiteX65" fmla="*/ 1793261 w 2762590"/>
              <a:gd name="connsiteY65" fmla="*/ 2151948 h 2724621"/>
              <a:gd name="connsiteX66" fmla="*/ 1839508 w 2762590"/>
              <a:gd name="connsiteY66" fmla="*/ 2105701 h 2724621"/>
              <a:gd name="connsiteX67" fmla="*/ 1530452 w 2762590"/>
              <a:gd name="connsiteY67" fmla="*/ 2105701 h 2724621"/>
              <a:gd name="connsiteX68" fmla="*/ 1576699 w 2762590"/>
              <a:gd name="connsiteY68" fmla="*/ 2151948 h 2724621"/>
              <a:gd name="connsiteX69" fmla="*/ 1530452 w 2762590"/>
              <a:gd name="connsiteY69" fmla="*/ 2198195 h 2724621"/>
              <a:gd name="connsiteX70" fmla="*/ 1484205 w 2762590"/>
              <a:gd name="connsiteY70" fmla="*/ 2151948 h 2724621"/>
              <a:gd name="connsiteX71" fmla="*/ 1530452 w 2762590"/>
              <a:gd name="connsiteY71" fmla="*/ 2105701 h 2724621"/>
              <a:gd name="connsiteX72" fmla="*/ 1221396 w 2762590"/>
              <a:gd name="connsiteY72" fmla="*/ 2105701 h 2724621"/>
              <a:gd name="connsiteX73" fmla="*/ 1267643 w 2762590"/>
              <a:gd name="connsiteY73" fmla="*/ 2151948 h 2724621"/>
              <a:gd name="connsiteX74" fmla="*/ 1221396 w 2762590"/>
              <a:gd name="connsiteY74" fmla="*/ 2198195 h 2724621"/>
              <a:gd name="connsiteX75" fmla="*/ 1175149 w 2762590"/>
              <a:gd name="connsiteY75" fmla="*/ 2151948 h 2724621"/>
              <a:gd name="connsiteX76" fmla="*/ 1221396 w 2762590"/>
              <a:gd name="connsiteY76" fmla="*/ 2105701 h 2724621"/>
              <a:gd name="connsiteX77" fmla="*/ 912340 w 2762590"/>
              <a:gd name="connsiteY77" fmla="*/ 2105701 h 2724621"/>
              <a:gd name="connsiteX78" fmla="*/ 958587 w 2762590"/>
              <a:gd name="connsiteY78" fmla="*/ 2151948 h 2724621"/>
              <a:gd name="connsiteX79" fmla="*/ 912340 w 2762590"/>
              <a:gd name="connsiteY79" fmla="*/ 2198195 h 2724621"/>
              <a:gd name="connsiteX80" fmla="*/ 866093 w 2762590"/>
              <a:gd name="connsiteY80" fmla="*/ 2151948 h 2724621"/>
              <a:gd name="connsiteX81" fmla="*/ 912340 w 2762590"/>
              <a:gd name="connsiteY81" fmla="*/ 2105701 h 2724621"/>
              <a:gd name="connsiteX82" fmla="*/ 603284 w 2762590"/>
              <a:gd name="connsiteY82" fmla="*/ 2105701 h 2724621"/>
              <a:gd name="connsiteX83" fmla="*/ 649531 w 2762590"/>
              <a:gd name="connsiteY83" fmla="*/ 2151948 h 2724621"/>
              <a:gd name="connsiteX84" fmla="*/ 603284 w 2762590"/>
              <a:gd name="connsiteY84" fmla="*/ 2198195 h 2724621"/>
              <a:gd name="connsiteX85" fmla="*/ 557037 w 2762590"/>
              <a:gd name="connsiteY85" fmla="*/ 2151948 h 2724621"/>
              <a:gd name="connsiteX86" fmla="*/ 603284 w 2762590"/>
              <a:gd name="connsiteY86" fmla="*/ 2105701 h 2724621"/>
              <a:gd name="connsiteX87" fmla="*/ 294228 w 2762590"/>
              <a:gd name="connsiteY87" fmla="*/ 2105701 h 2724621"/>
              <a:gd name="connsiteX88" fmla="*/ 340475 w 2762590"/>
              <a:gd name="connsiteY88" fmla="*/ 2151948 h 2724621"/>
              <a:gd name="connsiteX89" fmla="*/ 294228 w 2762590"/>
              <a:gd name="connsiteY89" fmla="*/ 2198195 h 2724621"/>
              <a:gd name="connsiteX90" fmla="*/ 279284 w 2762590"/>
              <a:gd name="connsiteY90" fmla="*/ 2195178 h 2724621"/>
              <a:gd name="connsiteX91" fmla="*/ 249252 w 2762590"/>
              <a:gd name="connsiteY91" fmla="*/ 2155017 h 2724621"/>
              <a:gd name="connsiteX92" fmla="*/ 247981 w 2762590"/>
              <a:gd name="connsiteY92" fmla="*/ 2151948 h 2724621"/>
              <a:gd name="connsiteX93" fmla="*/ 294228 w 2762590"/>
              <a:gd name="connsiteY93" fmla="*/ 2105701 h 2724621"/>
              <a:gd name="connsiteX94" fmla="*/ 2457620 w 2762590"/>
              <a:gd name="connsiteY94" fmla="*/ 1842488 h 2724621"/>
              <a:gd name="connsiteX95" fmla="*/ 2503867 w 2762590"/>
              <a:gd name="connsiteY95" fmla="*/ 1888735 h 2724621"/>
              <a:gd name="connsiteX96" fmla="*/ 2457620 w 2762590"/>
              <a:gd name="connsiteY96" fmla="*/ 1934982 h 2724621"/>
              <a:gd name="connsiteX97" fmla="*/ 2411373 w 2762590"/>
              <a:gd name="connsiteY97" fmla="*/ 1888735 h 2724621"/>
              <a:gd name="connsiteX98" fmla="*/ 2457620 w 2762590"/>
              <a:gd name="connsiteY98" fmla="*/ 1842488 h 2724621"/>
              <a:gd name="connsiteX99" fmla="*/ 2148564 w 2762590"/>
              <a:gd name="connsiteY99" fmla="*/ 1842488 h 2724621"/>
              <a:gd name="connsiteX100" fmla="*/ 2194811 w 2762590"/>
              <a:gd name="connsiteY100" fmla="*/ 1888735 h 2724621"/>
              <a:gd name="connsiteX101" fmla="*/ 2148564 w 2762590"/>
              <a:gd name="connsiteY101" fmla="*/ 1934982 h 2724621"/>
              <a:gd name="connsiteX102" fmla="*/ 2102317 w 2762590"/>
              <a:gd name="connsiteY102" fmla="*/ 1888735 h 2724621"/>
              <a:gd name="connsiteX103" fmla="*/ 2148564 w 2762590"/>
              <a:gd name="connsiteY103" fmla="*/ 1842488 h 2724621"/>
              <a:gd name="connsiteX104" fmla="*/ 1839508 w 2762590"/>
              <a:gd name="connsiteY104" fmla="*/ 1842488 h 2724621"/>
              <a:gd name="connsiteX105" fmla="*/ 1885755 w 2762590"/>
              <a:gd name="connsiteY105" fmla="*/ 1888735 h 2724621"/>
              <a:gd name="connsiteX106" fmla="*/ 1839508 w 2762590"/>
              <a:gd name="connsiteY106" fmla="*/ 1934982 h 2724621"/>
              <a:gd name="connsiteX107" fmla="*/ 1793261 w 2762590"/>
              <a:gd name="connsiteY107" fmla="*/ 1888735 h 2724621"/>
              <a:gd name="connsiteX108" fmla="*/ 1839508 w 2762590"/>
              <a:gd name="connsiteY108" fmla="*/ 1842488 h 2724621"/>
              <a:gd name="connsiteX109" fmla="*/ 1530452 w 2762590"/>
              <a:gd name="connsiteY109" fmla="*/ 1842488 h 2724621"/>
              <a:gd name="connsiteX110" fmla="*/ 1576699 w 2762590"/>
              <a:gd name="connsiteY110" fmla="*/ 1888735 h 2724621"/>
              <a:gd name="connsiteX111" fmla="*/ 1530452 w 2762590"/>
              <a:gd name="connsiteY111" fmla="*/ 1934982 h 2724621"/>
              <a:gd name="connsiteX112" fmla="*/ 1484205 w 2762590"/>
              <a:gd name="connsiteY112" fmla="*/ 1888735 h 2724621"/>
              <a:gd name="connsiteX113" fmla="*/ 1530452 w 2762590"/>
              <a:gd name="connsiteY113" fmla="*/ 1842488 h 2724621"/>
              <a:gd name="connsiteX114" fmla="*/ 1221396 w 2762590"/>
              <a:gd name="connsiteY114" fmla="*/ 1842488 h 2724621"/>
              <a:gd name="connsiteX115" fmla="*/ 1267643 w 2762590"/>
              <a:gd name="connsiteY115" fmla="*/ 1888735 h 2724621"/>
              <a:gd name="connsiteX116" fmla="*/ 1221396 w 2762590"/>
              <a:gd name="connsiteY116" fmla="*/ 1934982 h 2724621"/>
              <a:gd name="connsiteX117" fmla="*/ 1175149 w 2762590"/>
              <a:gd name="connsiteY117" fmla="*/ 1888735 h 2724621"/>
              <a:gd name="connsiteX118" fmla="*/ 1221396 w 2762590"/>
              <a:gd name="connsiteY118" fmla="*/ 1842488 h 2724621"/>
              <a:gd name="connsiteX119" fmla="*/ 912340 w 2762590"/>
              <a:gd name="connsiteY119" fmla="*/ 1842488 h 2724621"/>
              <a:gd name="connsiteX120" fmla="*/ 958587 w 2762590"/>
              <a:gd name="connsiteY120" fmla="*/ 1888735 h 2724621"/>
              <a:gd name="connsiteX121" fmla="*/ 912340 w 2762590"/>
              <a:gd name="connsiteY121" fmla="*/ 1934982 h 2724621"/>
              <a:gd name="connsiteX122" fmla="*/ 866093 w 2762590"/>
              <a:gd name="connsiteY122" fmla="*/ 1888735 h 2724621"/>
              <a:gd name="connsiteX123" fmla="*/ 912340 w 2762590"/>
              <a:gd name="connsiteY123" fmla="*/ 1842488 h 2724621"/>
              <a:gd name="connsiteX124" fmla="*/ 603284 w 2762590"/>
              <a:gd name="connsiteY124" fmla="*/ 1842488 h 2724621"/>
              <a:gd name="connsiteX125" fmla="*/ 649531 w 2762590"/>
              <a:gd name="connsiteY125" fmla="*/ 1888735 h 2724621"/>
              <a:gd name="connsiteX126" fmla="*/ 603284 w 2762590"/>
              <a:gd name="connsiteY126" fmla="*/ 1934982 h 2724621"/>
              <a:gd name="connsiteX127" fmla="*/ 557037 w 2762590"/>
              <a:gd name="connsiteY127" fmla="*/ 1888735 h 2724621"/>
              <a:gd name="connsiteX128" fmla="*/ 603284 w 2762590"/>
              <a:gd name="connsiteY128" fmla="*/ 1842488 h 2724621"/>
              <a:gd name="connsiteX129" fmla="*/ 294228 w 2762590"/>
              <a:gd name="connsiteY129" fmla="*/ 1842488 h 2724621"/>
              <a:gd name="connsiteX130" fmla="*/ 340475 w 2762590"/>
              <a:gd name="connsiteY130" fmla="*/ 1888735 h 2724621"/>
              <a:gd name="connsiteX131" fmla="*/ 294228 w 2762590"/>
              <a:gd name="connsiteY131" fmla="*/ 1934982 h 2724621"/>
              <a:gd name="connsiteX132" fmla="*/ 247981 w 2762590"/>
              <a:gd name="connsiteY132" fmla="*/ 1888735 h 2724621"/>
              <a:gd name="connsiteX133" fmla="*/ 294228 w 2762590"/>
              <a:gd name="connsiteY133" fmla="*/ 1842488 h 2724621"/>
              <a:gd name="connsiteX134" fmla="*/ 21821 w 2762590"/>
              <a:gd name="connsiteY134" fmla="*/ 1602350 h 2724621"/>
              <a:gd name="connsiteX135" fmla="*/ 31419 w 2762590"/>
              <a:gd name="connsiteY135" fmla="*/ 1625522 h 2724621"/>
              <a:gd name="connsiteX136" fmla="*/ 26990 w 2762590"/>
              <a:gd name="connsiteY136" fmla="*/ 1636216 h 2724621"/>
              <a:gd name="connsiteX137" fmla="*/ 2743170 w 2762590"/>
              <a:gd name="connsiteY137" fmla="*/ 1586621 h 2724621"/>
              <a:gd name="connsiteX138" fmla="*/ 2734527 w 2762590"/>
              <a:gd name="connsiteY138" fmla="*/ 1643250 h 2724621"/>
              <a:gd name="connsiteX139" fmla="*/ 2731940 w 2762590"/>
              <a:gd name="connsiteY139" fmla="*/ 1653312 h 2724621"/>
              <a:gd name="connsiteX140" fmla="*/ 2720429 w 2762590"/>
              <a:gd name="connsiteY140" fmla="*/ 1625522 h 2724621"/>
              <a:gd name="connsiteX141" fmla="*/ 2733974 w 2762590"/>
              <a:gd name="connsiteY141" fmla="*/ 1592820 h 2724621"/>
              <a:gd name="connsiteX142" fmla="*/ 2457620 w 2762590"/>
              <a:gd name="connsiteY142" fmla="*/ 1579275 h 2724621"/>
              <a:gd name="connsiteX143" fmla="*/ 2503867 w 2762590"/>
              <a:gd name="connsiteY143" fmla="*/ 1625522 h 2724621"/>
              <a:gd name="connsiteX144" fmla="*/ 2457620 w 2762590"/>
              <a:gd name="connsiteY144" fmla="*/ 1671769 h 2724621"/>
              <a:gd name="connsiteX145" fmla="*/ 2411373 w 2762590"/>
              <a:gd name="connsiteY145" fmla="*/ 1625522 h 2724621"/>
              <a:gd name="connsiteX146" fmla="*/ 2457620 w 2762590"/>
              <a:gd name="connsiteY146" fmla="*/ 1579275 h 2724621"/>
              <a:gd name="connsiteX147" fmla="*/ 2148564 w 2762590"/>
              <a:gd name="connsiteY147" fmla="*/ 1579275 h 2724621"/>
              <a:gd name="connsiteX148" fmla="*/ 2194811 w 2762590"/>
              <a:gd name="connsiteY148" fmla="*/ 1625522 h 2724621"/>
              <a:gd name="connsiteX149" fmla="*/ 2148564 w 2762590"/>
              <a:gd name="connsiteY149" fmla="*/ 1671769 h 2724621"/>
              <a:gd name="connsiteX150" fmla="*/ 2102317 w 2762590"/>
              <a:gd name="connsiteY150" fmla="*/ 1625522 h 2724621"/>
              <a:gd name="connsiteX151" fmla="*/ 2148564 w 2762590"/>
              <a:gd name="connsiteY151" fmla="*/ 1579275 h 2724621"/>
              <a:gd name="connsiteX152" fmla="*/ 1839508 w 2762590"/>
              <a:gd name="connsiteY152" fmla="*/ 1579275 h 2724621"/>
              <a:gd name="connsiteX153" fmla="*/ 1885755 w 2762590"/>
              <a:gd name="connsiteY153" fmla="*/ 1625522 h 2724621"/>
              <a:gd name="connsiteX154" fmla="*/ 1839508 w 2762590"/>
              <a:gd name="connsiteY154" fmla="*/ 1671769 h 2724621"/>
              <a:gd name="connsiteX155" fmla="*/ 1793261 w 2762590"/>
              <a:gd name="connsiteY155" fmla="*/ 1625522 h 2724621"/>
              <a:gd name="connsiteX156" fmla="*/ 1839508 w 2762590"/>
              <a:gd name="connsiteY156" fmla="*/ 1579275 h 2724621"/>
              <a:gd name="connsiteX157" fmla="*/ 1530452 w 2762590"/>
              <a:gd name="connsiteY157" fmla="*/ 1579275 h 2724621"/>
              <a:gd name="connsiteX158" fmla="*/ 1576699 w 2762590"/>
              <a:gd name="connsiteY158" fmla="*/ 1625522 h 2724621"/>
              <a:gd name="connsiteX159" fmla="*/ 1530452 w 2762590"/>
              <a:gd name="connsiteY159" fmla="*/ 1671769 h 2724621"/>
              <a:gd name="connsiteX160" fmla="*/ 1484205 w 2762590"/>
              <a:gd name="connsiteY160" fmla="*/ 1625522 h 2724621"/>
              <a:gd name="connsiteX161" fmla="*/ 1530452 w 2762590"/>
              <a:gd name="connsiteY161" fmla="*/ 1579275 h 2724621"/>
              <a:gd name="connsiteX162" fmla="*/ 1221396 w 2762590"/>
              <a:gd name="connsiteY162" fmla="*/ 1579275 h 2724621"/>
              <a:gd name="connsiteX163" fmla="*/ 1267643 w 2762590"/>
              <a:gd name="connsiteY163" fmla="*/ 1625522 h 2724621"/>
              <a:gd name="connsiteX164" fmla="*/ 1221396 w 2762590"/>
              <a:gd name="connsiteY164" fmla="*/ 1671769 h 2724621"/>
              <a:gd name="connsiteX165" fmla="*/ 1175149 w 2762590"/>
              <a:gd name="connsiteY165" fmla="*/ 1625522 h 2724621"/>
              <a:gd name="connsiteX166" fmla="*/ 1221396 w 2762590"/>
              <a:gd name="connsiteY166" fmla="*/ 1579275 h 2724621"/>
              <a:gd name="connsiteX167" fmla="*/ 912340 w 2762590"/>
              <a:gd name="connsiteY167" fmla="*/ 1579275 h 2724621"/>
              <a:gd name="connsiteX168" fmla="*/ 958587 w 2762590"/>
              <a:gd name="connsiteY168" fmla="*/ 1625522 h 2724621"/>
              <a:gd name="connsiteX169" fmla="*/ 912340 w 2762590"/>
              <a:gd name="connsiteY169" fmla="*/ 1671769 h 2724621"/>
              <a:gd name="connsiteX170" fmla="*/ 866093 w 2762590"/>
              <a:gd name="connsiteY170" fmla="*/ 1625522 h 2724621"/>
              <a:gd name="connsiteX171" fmla="*/ 912340 w 2762590"/>
              <a:gd name="connsiteY171" fmla="*/ 1579275 h 2724621"/>
              <a:gd name="connsiteX172" fmla="*/ 603284 w 2762590"/>
              <a:gd name="connsiteY172" fmla="*/ 1579275 h 2724621"/>
              <a:gd name="connsiteX173" fmla="*/ 649531 w 2762590"/>
              <a:gd name="connsiteY173" fmla="*/ 1625522 h 2724621"/>
              <a:gd name="connsiteX174" fmla="*/ 603284 w 2762590"/>
              <a:gd name="connsiteY174" fmla="*/ 1671769 h 2724621"/>
              <a:gd name="connsiteX175" fmla="*/ 557037 w 2762590"/>
              <a:gd name="connsiteY175" fmla="*/ 1625522 h 2724621"/>
              <a:gd name="connsiteX176" fmla="*/ 603284 w 2762590"/>
              <a:gd name="connsiteY176" fmla="*/ 1579275 h 2724621"/>
              <a:gd name="connsiteX177" fmla="*/ 294228 w 2762590"/>
              <a:gd name="connsiteY177" fmla="*/ 1579275 h 2724621"/>
              <a:gd name="connsiteX178" fmla="*/ 340475 w 2762590"/>
              <a:gd name="connsiteY178" fmla="*/ 1625522 h 2724621"/>
              <a:gd name="connsiteX179" fmla="*/ 294228 w 2762590"/>
              <a:gd name="connsiteY179" fmla="*/ 1671769 h 2724621"/>
              <a:gd name="connsiteX180" fmla="*/ 247981 w 2762590"/>
              <a:gd name="connsiteY180" fmla="*/ 1625522 h 2724621"/>
              <a:gd name="connsiteX181" fmla="*/ 294228 w 2762590"/>
              <a:gd name="connsiteY181" fmla="*/ 1579275 h 2724621"/>
              <a:gd name="connsiteX182" fmla="*/ 2290 w 2762590"/>
              <a:gd name="connsiteY182" fmla="*/ 1319518 h 2724621"/>
              <a:gd name="connsiteX183" fmla="*/ 3174 w 2762590"/>
              <a:gd name="connsiteY183" fmla="*/ 1319696 h 2724621"/>
              <a:gd name="connsiteX184" fmla="*/ 31419 w 2762590"/>
              <a:gd name="connsiteY184" fmla="*/ 1362309 h 2724621"/>
              <a:gd name="connsiteX185" fmla="*/ 3174 w 2762590"/>
              <a:gd name="connsiteY185" fmla="*/ 1404922 h 2724621"/>
              <a:gd name="connsiteX186" fmla="*/ 2034 w 2762590"/>
              <a:gd name="connsiteY186" fmla="*/ 1405152 h 2724621"/>
              <a:gd name="connsiteX187" fmla="*/ 0 w 2762590"/>
              <a:gd name="connsiteY187" fmla="*/ 1364871 h 2724621"/>
              <a:gd name="connsiteX188" fmla="*/ 2760192 w 2762590"/>
              <a:gd name="connsiteY188" fmla="*/ 1317371 h 2724621"/>
              <a:gd name="connsiteX189" fmla="*/ 2762590 w 2762590"/>
              <a:gd name="connsiteY189" fmla="*/ 1364871 h 2724621"/>
              <a:gd name="connsiteX190" fmla="*/ 2760448 w 2762590"/>
              <a:gd name="connsiteY190" fmla="*/ 1407299 h 2724621"/>
              <a:gd name="connsiteX191" fmla="*/ 2748675 w 2762590"/>
              <a:gd name="connsiteY191" fmla="*/ 1404922 h 2724621"/>
              <a:gd name="connsiteX192" fmla="*/ 2720429 w 2762590"/>
              <a:gd name="connsiteY192" fmla="*/ 1362309 h 2724621"/>
              <a:gd name="connsiteX193" fmla="*/ 2748675 w 2762590"/>
              <a:gd name="connsiteY193" fmla="*/ 1319696 h 2724621"/>
              <a:gd name="connsiteX194" fmla="*/ 2457620 w 2762590"/>
              <a:gd name="connsiteY194" fmla="*/ 1316062 h 2724621"/>
              <a:gd name="connsiteX195" fmla="*/ 2503867 w 2762590"/>
              <a:gd name="connsiteY195" fmla="*/ 1362309 h 2724621"/>
              <a:gd name="connsiteX196" fmla="*/ 2457620 w 2762590"/>
              <a:gd name="connsiteY196" fmla="*/ 1408556 h 2724621"/>
              <a:gd name="connsiteX197" fmla="*/ 2411373 w 2762590"/>
              <a:gd name="connsiteY197" fmla="*/ 1362309 h 2724621"/>
              <a:gd name="connsiteX198" fmla="*/ 2457620 w 2762590"/>
              <a:gd name="connsiteY198" fmla="*/ 1316062 h 2724621"/>
              <a:gd name="connsiteX199" fmla="*/ 2148564 w 2762590"/>
              <a:gd name="connsiteY199" fmla="*/ 1316062 h 2724621"/>
              <a:gd name="connsiteX200" fmla="*/ 2194811 w 2762590"/>
              <a:gd name="connsiteY200" fmla="*/ 1362309 h 2724621"/>
              <a:gd name="connsiteX201" fmla="*/ 2148564 w 2762590"/>
              <a:gd name="connsiteY201" fmla="*/ 1408556 h 2724621"/>
              <a:gd name="connsiteX202" fmla="*/ 2102317 w 2762590"/>
              <a:gd name="connsiteY202" fmla="*/ 1362309 h 2724621"/>
              <a:gd name="connsiteX203" fmla="*/ 2148564 w 2762590"/>
              <a:gd name="connsiteY203" fmla="*/ 1316062 h 2724621"/>
              <a:gd name="connsiteX204" fmla="*/ 1839508 w 2762590"/>
              <a:gd name="connsiteY204" fmla="*/ 1316062 h 2724621"/>
              <a:gd name="connsiteX205" fmla="*/ 1885755 w 2762590"/>
              <a:gd name="connsiteY205" fmla="*/ 1362309 h 2724621"/>
              <a:gd name="connsiteX206" fmla="*/ 1839508 w 2762590"/>
              <a:gd name="connsiteY206" fmla="*/ 1408556 h 2724621"/>
              <a:gd name="connsiteX207" fmla="*/ 1793261 w 2762590"/>
              <a:gd name="connsiteY207" fmla="*/ 1362309 h 2724621"/>
              <a:gd name="connsiteX208" fmla="*/ 1839508 w 2762590"/>
              <a:gd name="connsiteY208" fmla="*/ 1316062 h 2724621"/>
              <a:gd name="connsiteX209" fmla="*/ 1530452 w 2762590"/>
              <a:gd name="connsiteY209" fmla="*/ 1316062 h 2724621"/>
              <a:gd name="connsiteX210" fmla="*/ 1576699 w 2762590"/>
              <a:gd name="connsiteY210" fmla="*/ 1362309 h 2724621"/>
              <a:gd name="connsiteX211" fmla="*/ 1530452 w 2762590"/>
              <a:gd name="connsiteY211" fmla="*/ 1408556 h 2724621"/>
              <a:gd name="connsiteX212" fmla="*/ 1484205 w 2762590"/>
              <a:gd name="connsiteY212" fmla="*/ 1362309 h 2724621"/>
              <a:gd name="connsiteX213" fmla="*/ 1530452 w 2762590"/>
              <a:gd name="connsiteY213" fmla="*/ 1316062 h 2724621"/>
              <a:gd name="connsiteX214" fmla="*/ 1221396 w 2762590"/>
              <a:gd name="connsiteY214" fmla="*/ 1316062 h 2724621"/>
              <a:gd name="connsiteX215" fmla="*/ 1267643 w 2762590"/>
              <a:gd name="connsiteY215" fmla="*/ 1362309 h 2724621"/>
              <a:gd name="connsiteX216" fmla="*/ 1221396 w 2762590"/>
              <a:gd name="connsiteY216" fmla="*/ 1408556 h 2724621"/>
              <a:gd name="connsiteX217" fmla="*/ 1175149 w 2762590"/>
              <a:gd name="connsiteY217" fmla="*/ 1362309 h 2724621"/>
              <a:gd name="connsiteX218" fmla="*/ 1221396 w 2762590"/>
              <a:gd name="connsiteY218" fmla="*/ 1316062 h 2724621"/>
              <a:gd name="connsiteX219" fmla="*/ 912340 w 2762590"/>
              <a:gd name="connsiteY219" fmla="*/ 1316062 h 2724621"/>
              <a:gd name="connsiteX220" fmla="*/ 958587 w 2762590"/>
              <a:gd name="connsiteY220" fmla="*/ 1362309 h 2724621"/>
              <a:gd name="connsiteX221" fmla="*/ 912340 w 2762590"/>
              <a:gd name="connsiteY221" fmla="*/ 1408556 h 2724621"/>
              <a:gd name="connsiteX222" fmla="*/ 866093 w 2762590"/>
              <a:gd name="connsiteY222" fmla="*/ 1362309 h 2724621"/>
              <a:gd name="connsiteX223" fmla="*/ 912340 w 2762590"/>
              <a:gd name="connsiteY223" fmla="*/ 1316062 h 2724621"/>
              <a:gd name="connsiteX224" fmla="*/ 603284 w 2762590"/>
              <a:gd name="connsiteY224" fmla="*/ 1316062 h 2724621"/>
              <a:gd name="connsiteX225" fmla="*/ 649531 w 2762590"/>
              <a:gd name="connsiteY225" fmla="*/ 1362309 h 2724621"/>
              <a:gd name="connsiteX226" fmla="*/ 603284 w 2762590"/>
              <a:gd name="connsiteY226" fmla="*/ 1408556 h 2724621"/>
              <a:gd name="connsiteX227" fmla="*/ 557037 w 2762590"/>
              <a:gd name="connsiteY227" fmla="*/ 1362309 h 2724621"/>
              <a:gd name="connsiteX228" fmla="*/ 603284 w 2762590"/>
              <a:gd name="connsiteY228" fmla="*/ 1316062 h 2724621"/>
              <a:gd name="connsiteX229" fmla="*/ 294228 w 2762590"/>
              <a:gd name="connsiteY229" fmla="*/ 1316062 h 2724621"/>
              <a:gd name="connsiteX230" fmla="*/ 340475 w 2762590"/>
              <a:gd name="connsiteY230" fmla="*/ 1362309 h 2724621"/>
              <a:gd name="connsiteX231" fmla="*/ 294228 w 2762590"/>
              <a:gd name="connsiteY231" fmla="*/ 1408556 h 2724621"/>
              <a:gd name="connsiteX232" fmla="*/ 247981 w 2762590"/>
              <a:gd name="connsiteY232" fmla="*/ 1362309 h 2724621"/>
              <a:gd name="connsiteX233" fmla="*/ 294228 w 2762590"/>
              <a:gd name="connsiteY233" fmla="*/ 1316062 h 2724621"/>
              <a:gd name="connsiteX234" fmla="*/ 27561 w 2762590"/>
              <a:gd name="connsiteY234" fmla="*/ 1089782 h 2724621"/>
              <a:gd name="connsiteX235" fmla="*/ 31419 w 2762590"/>
              <a:gd name="connsiteY235" fmla="*/ 1099096 h 2724621"/>
              <a:gd name="connsiteX236" fmla="*/ 23059 w 2762590"/>
              <a:gd name="connsiteY236" fmla="*/ 1119279 h 2724621"/>
              <a:gd name="connsiteX237" fmla="*/ 2731127 w 2762590"/>
              <a:gd name="connsiteY237" fmla="*/ 1073269 h 2724621"/>
              <a:gd name="connsiteX238" fmla="*/ 2734527 w 2762590"/>
              <a:gd name="connsiteY238" fmla="*/ 1086492 h 2724621"/>
              <a:gd name="connsiteX239" fmla="*/ 2742298 w 2762590"/>
              <a:gd name="connsiteY239" fmla="*/ 1137410 h 2724621"/>
              <a:gd name="connsiteX240" fmla="*/ 2733974 w 2762590"/>
              <a:gd name="connsiteY240" fmla="*/ 1131798 h 2724621"/>
              <a:gd name="connsiteX241" fmla="*/ 2720429 w 2762590"/>
              <a:gd name="connsiteY241" fmla="*/ 1099096 h 2724621"/>
              <a:gd name="connsiteX242" fmla="*/ 2457620 w 2762590"/>
              <a:gd name="connsiteY242" fmla="*/ 1052849 h 2724621"/>
              <a:gd name="connsiteX243" fmla="*/ 2503867 w 2762590"/>
              <a:gd name="connsiteY243" fmla="*/ 1099096 h 2724621"/>
              <a:gd name="connsiteX244" fmla="*/ 2457620 w 2762590"/>
              <a:gd name="connsiteY244" fmla="*/ 1145343 h 2724621"/>
              <a:gd name="connsiteX245" fmla="*/ 2411373 w 2762590"/>
              <a:gd name="connsiteY245" fmla="*/ 1099096 h 2724621"/>
              <a:gd name="connsiteX246" fmla="*/ 2457620 w 2762590"/>
              <a:gd name="connsiteY246" fmla="*/ 1052849 h 2724621"/>
              <a:gd name="connsiteX247" fmla="*/ 2148564 w 2762590"/>
              <a:gd name="connsiteY247" fmla="*/ 1052849 h 2724621"/>
              <a:gd name="connsiteX248" fmla="*/ 2194811 w 2762590"/>
              <a:gd name="connsiteY248" fmla="*/ 1099096 h 2724621"/>
              <a:gd name="connsiteX249" fmla="*/ 2148564 w 2762590"/>
              <a:gd name="connsiteY249" fmla="*/ 1145343 h 2724621"/>
              <a:gd name="connsiteX250" fmla="*/ 2102317 w 2762590"/>
              <a:gd name="connsiteY250" fmla="*/ 1099096 h 2724621"/>
              <a:gd name="connsiteX251" fmla="*/ 2148564 w 2762590"/>
              <a:gd name="connsiteY251" fmla="*/ 1052849 h 2724621"/>
              <a:gd name="connsiteX252" fmla="*/ 1839508 w 2762590"/>
              <a:gd name="connsiteY252" fmla="*/ 1052849 h 2724621"/>
              <a:gd name="connsiteX253" fmla="*/ 1885755 w 2762590"/>
              <a:gd name="connsiteY253" fmla="*/ 1099096 h 2724621"/>
              <a:gd name="connsiteX254" fmla="*/ 1839508 w 2762590"/>
              <a:gd name="connsiteY254" fmla="*/ 1145343 h 2724621"/>
              <a:gd name="connsiteX255" fmla="*/ 1793261 w 2762590"/>
              <a:gd name="connsiteY255" fmla="*/ 1099096 h 2724621"/>
              <a:gd name="connsiteX256" fmla="*/ 1839508 w 2762590"/>
              <a:gd name="connsiteY256" fmla="*/ 1052849 h 2724621"/>
              <a:gd name="connsiteX257" fmla="*/ 1530452 w 2762590"/>
              <a:gd name="connsiteY257" fmla="*/ 1052849 h 2724621"/>
              <a:gd name="connsiteX258" fmla="*/ 1576699 w 2762590"/>
              <a:gd name="connsiteY258" fmla="*/ 1099096 h 2724621"/>
              <a:gd name="connsiteX259" fmla="*/ 1530452 w 2762590"/>
              <a:gd name="connsiteY259" fmla="*/ 1145343 h 2724621"/>
              <a:gd name="connsiteX260" fmla="*/ 1484205 w 2762590"/>
              <a:gd name="connsiteY260" fmla="*/ 1099096 h 2724621"/>
              <a:gd name="connsiteX261" fmla="*/ 1530452 w 2762590"/>
              <a:gd name="connsiteY261" fmla="*/ 1052849 h 2724621"/>
              <a:gd name="connsiteX262" fmla="*/ 1221396 w 2762590"/>
              <a:gd name="connsiteY262" fmla="*/ 1052849 h 2724621"/>
              <a:gd name="connsiteX263" fmla="*/ 1267643 w 2762590"/>
              <a:gd name="connsiteY263" fmla="*/ 1099096 h 2724621"/>
              <a:gd name="connsiteX264" fmla="*/ 1221396 w 2762590"/>
              <a:gd name="connsiteY264" fmla="*/ 1145343 h 2724621"/>
              <a:gd name="connsiteX265" fmla="*/ 1175149 w 2762590"/>
              <a:gd name="connsiteY265" fmla="*/ 1099096 h 2724621"/>
              <a:gd name="connsiteX266" fmla="*/ 1221396 w 2762590"/>
              <a:gd name="connsiteY266" fmla="*/ 1052849 h 2724621"/>
              <a:gd name="connsiteX267" fmla="*/ 912340 w 2762590"/>
              <a:gd name="connsiteY267" fmla="*/ 1052849 h 2724621"/>
              <a:gd name="connsiteX268" fmla="*/ 958587 w 2762590"/>
              <a:gd name="connsiteY268" fmla="*/ 1099096 h 2724621"/>
              <a:gd name="connsiteX269" fmla="*/ 912340 w 2762590"/>
              <a:gd name="connsiteY269" fmla="*/ 1145343 h 2724621"/>
              <a:gd name="connsiteX270" fmla="*/ 866093 w 2762590"/>
              <a:gd name="connsiteY270" fmla="*/ 1099096 h 2724621"/>
              <a:gd name="connsiteX271" fmla="*/ 912340 w 2762590"/>
              <a:gd name="connsiteY271" fmla="*/ 1052849 h 2724621"/>
              <a:gd name="connsiteX272" fmla="*/ 603284 w 2762590"/>
              <a:gd name="connsiteY272" fmla="*/ 1052849 h 2724621"/>
              <a:gd name="connsiteX273" fmla="*/ 649531 w 2762590"/>
              <a:gd name="connsiteY273" fmla="*/ 1099096 h 2724621"/>
              <a:gd name="connsiteX274" fmla="*/ 603284 w 2762590"/>
              <a:gd name="connsiteY274" fmla="*/ 1145343 h 2724621"/>
              <a:gd name="connsiteX275" fmla="*/ 557037 w 2762590"/>
              <a:gd name="connsiteY275" fmla="*/ 1099096 h 2724621"/>
              <a:gd name="connsiteX276" fmla="*/ 603284 w 2762590"/>
              <a:gd name="connsiteY276" fmla="*/ 1052849 h 2724621"/>
              <a:gd name="connsiteX277" fmla="*/ 294228 w 2762590"/>
              <a:gd name="connsiteY277" fmla="*/ 1052849 h 2724621"/>
              <a:gd name="connsiteX278" fmla="*/ 340475 w 2762590"/>
              <a:gd name="connsiteY278" fmla="*/ 1099096 h 2724621"/>
              <a:gd name="connsiteX279" fmla="*/ 294228 w 2762590"/>
              <a:gd name="connsiteY279" fmla="*/ 1145343 h 2724621"/>
              <a:gd name="connsiteX280" fmla="*/ 247981 w 2762590"/>
              <a:gd name="connsiteY280" fmla="*/ 1099096 h 2724621"/>
              <a:gd name="connsiteX281" fmla="*/ 294228 w 2762590"/>
              <a:gd name="connsiteY281" fmla="*/ 1052849 h 2724621"/>
              <a:gd name="connsiteX282" fmla="*/ 2457620 w 2762590"/>
              <a:gd name="connsiteY282" fmla="*/ 789636 h 2724621"/>
              <a:gd name="connsiteX283" fmla="*/ 2503867 w 2762590"/>
              <a:gd name="connsiteY283" fmla="*/ 835883 h 2724621"/>
              <a:gd name="connsiteX284" fmla="*/ 2457620 w 2762590"/>
              <a:gd name="connsiteY284" fmla="*/ 882130 h 2724621"/>
              <a:gd name="connsiteX285" fmla="*/ 2411373 w 2762590"/>
              <a:gd name="connsiteY285" fmla="*/ 835883 h 2724621"/>
              <a:gd name="connsiteX286" fmla="*/ 2457620 w 2762590"/>
              <a:gd name="connsiteY286" fmla="*/ 789636 h 2724621"/>
              <a:gd name="connsiteX287" fmla="*/ 2148564 w 2762590"/>
              <a:gd name="connsiteY287" fmla="*/ 789636 h 2724621"/>
              <a:gd name="connsiteX288" fmla="*/ 2194811 w 2762590"/>
              <a:gd name="connsiteY288" fmla="*/ 835883 h 2724621"/>
              <a:gd name="connsiteX289" fmla="*/ 2148564 w 2762590"/>
              <a:gd name="connsiteY289" fmla="*/ 882130 h 2724621"/>
              <a:gd name="connsiteX290" fmla="*/ 2102317 w 2762590"/>
              <a:gd name="connsiteY290" fmla="*/ 835883 h 2724621"/>
              <a:gd name="connsiteX291" fmla="*/ 2148564 w 2762590"/>
              <a:gd name="connsiteY291" fmla="*/ 789636 h 2724621"/>
              <a:gd name="connsiteX292" fmla="*/ 1839508 w 2762590"/>
              <a:gd name="connsiteY292" fmla="*/ 789636 h 2724621"/>
              <a:gd name="connsiteX293" fmla="*/ 1885755 w 2762590"/>
              <a:gd name="connsiteY293" fmla="*/ 835883 h 2724621"/>
              <a:gd name="connsiteX294" fmla="*/ 1839508 w 2762590"/>
              <a:gd name="connsiteY294" fmla="*/ 882130 h 2724621"/>
              <a:gd name="connsiteX295" fmla="*/ 1793261 w 2762590"/>
              <a:gd name="connsiteY295" fmla="*/ 835883 h 2724621"/>
              <a:gd name="connsiteX296" fmla="*/ 1839508 w 2762590"/>
              <a:gd name="connsiteY296" fmla="*/ 789636 h 2724621"/>
              <a:gd name="connsiteX297" fmla="*/ 1530452 w 2762590"/>
              <a:gd name="connsiteY297" fmla="*/ 789636 h 2724621"/>
              <a:gd name="connsiteX298" fmla="*/ 1576699 w 2762590"/>
              <a:gd name="connsiteY298" fmla="*/ 835883 h 2724621"/>
              <a:gd name="connsiteX299" fmla="*/ 1530452 w 2762590"/>
              <a:gd name="connsiteY299" fmla="*/ 882130 h 2724621"/>
              <a:gd name="connsiteX300" fmla="*/ 1484205 w 2762590"/>
              <a:gd name="connsiteY300" fmla="*/ 835883 h 2724621"/>
              <a:gd name="connsiteX301" fmla="*/ 1530452 w 2762590"/>
              <a:gd name="connsiteY301" fmla="*/ 789636 h 2724621"/>
              <a:gd name="connsiteX302" fmla="*/ 1221396 w 2762590"/>
              <a:gd name="connsiteY302" fmla="*/ 789636 h 2724621"/>
              <a:gd name="connsiteX303" fmla="*/ 1267643 w 2762590"/>
              <a:gd name="connsiteY303" fmla="*/ 835883 h 2724621"/>
              <a:gd name="connsiteX304" fmla="*/ 1221396 w 2762590"/>
              <a:gd name="connsiteY304" fmla="*/ 882130 h 2724621"/>
              <a:gd name="connsiteX305" fmla="*/ 1175149 w 2762590"/>
              <a:gd name="connsiteY305" fmla="*/ 835883 h 2724621"/>
              <a:gd name="connsiteX306" fmla="*/ 1221396 w 2762590"/>
              <a:gd name="connsiteY306" fmla="*/ 789636 h 2724621"/>
              <a:gd name="connsiteX307" fmla="*/ 912340 w 2762590"/>
              <a:gd name="connsiteY307" fmla="*/ 789636 h 2724621"/>
              <a:gd name="connsiteX308" fmla="*/ 958587 w 2762590"/>
              <a:gd name="connsiteY308" fmla="*/ 835883 h 2724621"/>
              <a:gd name="connsiteX309" fmla="*/ 912340 w 2762590"/>
              <a:gd name="connsiteY309" fmla="*/ 882130 h 2724621"/>
              <a:gd name="connsiteX310" fmla="*/ 866093 w 2762590"/>
              <a:gd name="connsiteY310" fmla="*/ 835883 h 2724621"/>
              <a:gd name="connsiteX311" fmla="*/ 912340 w 2762590"/>
              <a:gd name="connsiteY311" fmla="*/ 789636 h 2724621"/>
              <a:gd name="connsiteX312" fmla="*/ 603284 w 2762590"/>
              <a:gd name="connsiteY312" fmla="*/ 789636 h 2724621"/>
              <a:gd name="connsiteX313" fmla="*/ 649531 w 2762590"/>
              <a:gd name="connsiteY313" fmla="*/ 835883 h 2724621"/>
              <a:gd name="connsiteX314" fmla="*/ 603284 w 2762590"/>
              <a:gd name="connsiteY314" fmla="*/ 882130 h 2724621"/>
              <a:gd name="connsiteX315" fmla="*/ 557037 w 2762590"/>
              <a:gd name="connsiteY315" fmla="*/ 835883 h 2724621"/>
              <a:gd name="connsiteX316" fmla="*/ 603284 w 2762590"/>
              <a:gd name="connsiteY316" fmla="*/ 789636 h 2724621"/>
              <a:gd name="connsiteX317" fmla="*/ 294228 w 2762590"/>
              <a:gd name="connsiteY317" fmla="*/ 789636 h 2724621"/>
              <a:gd name="connsiteX318" fmla="*/ 340475 w 2762590"/>
              <a:gd name="connsiteY318" fmla="*/ 835883 h 2724621"/>
              <a:gd name="connsiteX319" fmla="*/ 294228 w 2762590"/>
              <a:gd name="connsiteY319" fmla="*/ 882130 h 2724621"/>
              <a:gd name="connsiteX320" fmla="*/ 247981 w 2762590"/>
              <a:gd name="connsiteY320" fmla="*/ 835883 h 2724621"/>
              <a:gd name="connsiteX321" fmla="*/ 294228 w 2762590"/>
              <a:gd name="connsiteY321" fmla="*/ 789636 h 2724621"/>
              <a:gd name="connsiteX322" fmla="*/ 2457620 w 2762590"/>
              <a:gd name="connsiteY322" fmla="*/ 526423 h 2724621"/>
              <a:gd name="connsiteX323" fmla="*/ 2475622 w 2762590"/>
              <a:gd name="connsiteY323" fmla="*/ 530057 h 2724621"/>
              <a:gd name="connsiteX324" fmla="*/ 2484323 w 2762590"/>
              <a:gd name="connsiteY324" fmla="*/ 535924 h 2724621"/>
              <a:gd name="connsiteX325" fmla="*/ 2494016 w 2762590"/>
              <a:gd name="connsiteY325" fmla="*/ 548886 h 2724621"/>
              <a:gd name="connsiteX326" fmla="*/ 2503867 w 2762590"/>
              <a:gd name="connsiteY326" fmla="*/ 572670 h 2724621"/>
              <a:gd name="connsiteX327" fmla="*/ 2457620 w 2762590"/>
              <a:gd name="connsiteY327" fmla="*/ 618917 h 2724621"/>
              <a:gd name="connsiteX328" fmla="*/ 2411373 w 2762590"/>
              <a:gd name="connsiteY328" fmla="*/ 572670 h 2724621"/>
              <a:gd name="connsiteX329" fmla="*/ 2457620 w 2762590"/>
              <a:gd name="connsiteY329" fmla="*/ 526423 h 2724621"/>
              <a:gd name="connsiteX330" fmla="*/ 2148564 w 2762590"/>
              <a:gd name="connsiteY330" fmla="*/ 526423 h 2724621"/>
              <a:gd name="connsiteX331" fmla="*/ 2194811 w 2762590"/>
              <a:gd name="connsiteY331" fmla="*/ 572670 h 2724621"/>
              <a:gd name="connsiteX332" fmla="*/ 2148564 w 2762590"/>
              <a:gd name="connsiteY332" fmla="*/ 618917 h 2724621"/>
              <a:gd name="connsiteX333" fmla="*/ 2102317 w 2762590"/>
              <a:gd name="connsiteY333" fmla="*/ 572670 h 2724621"/>
              <a:gd name="connsiteX334" fmla="*/ 2148564 w 2762590"/>
              <a:gd name="connsiteY334" fmla="*/ 526423 h 2724621"/>
              <a:gd name="connsiteX335" fmla="*/ 1839508 w 2762590"/>
              <a:gd name="connsiteY335" fmla="*/ 526423 h 2724621"/>
              <a:gd name="connsiteX336" fmla="*/ 1885755 w 2762590"/>
              <a:gd name="connsiteY336" fmla="*/ 572670 h 2724621"/>
              <a:gd name="connsiteX337" fmla="*/ 1839508 w 2762590"/>
              <a:gd name="connsiteY337" fmla="*/ 618917 h 2724621"/>
              <a:gd name="connsiteX338" fmla="*/ 1793261 w 2762590"/>
              <a:gd name="connsiteY338" fmla="*/ 572670 h 2724621"/>
              <a:gd name="connsiteX339" fmla="*/ 1839508 w 2762590"/>
              <a:gd name="connsiteY339" fmla="*/ 526423 h 2724621"/>
              <a:gd name="connsiteX340" fmla="*/ 1530452 w 2762590"/>
              <a:gd name="connsiteY340" fmla="*/ 526423 h 2724621"/>
              <a:gd name="connsiteX341" fmla="*/ 1576699 w 2762590"/>
              <a:gd name="connsiteY341" fmla="*/ 572670 h 2724621"/>
              <a:gd name="connsiteX342" fmla="*/ 1530452 w 2762590"/>
              <a:gd name="connsiteY342" fmla="*/ 618917 h 2724621"/>
              <a:gd name="connsiteX343" fmla="*/ 1484205 w 2762590"/>
              <a:gd name="connsiteY343" fmla="*/ 572670 h 2724621"/>
              <a:gd name="connsiteX344" fmla="*/ 1530452 w 2762590"/>
              <a:gd name="connsiteY344" fmla="*/ 526423 h 2724621"/>
              <a:gd name="connsiteX345" fmla="*/ 1221396 w 2762590"/>
              <a:gd name="connsiteY345" fmla="*/ 526423 h 2724621"/>
              <a:gd name="connsiteX346" fmla="*/ 1267643 w 2762590"/>
              <a:gd name="connsiteY346" fmla="*/ 572670 h 2724621"/>
              <a:gd name="connsiteX347" fmla="*/ 1221396 w 2762590"/>
              <a:gd name="connsiteY347" fmla="*/ 618917 h 2724621"/>
              <a:gd name="connsiteX348" fmla="*/ 1175149 w 2762590"/>
              <a:gd name="connsiteY348" fmla="*/ 572670 h 2724621"/>
              <a:gd name="connsiteX349" fmla="*/ 1221396 w 2762590"/>
              <a:gd name="connsiteY349" fmla="*/ 526423 h 2724621"/>
              <a:gd name="connsiteX350" fmla="*/ 912340 w 2762590"/>
              <a:gd name="connsiteY350" fmla="*/ 526423 h 2724621"/>
              <a:gd name="connsiteX351" fmla="*/ 958587 w 2762590"/>
              <a:gd name="connsiteY351" fmla="*/ 572670 h 2724621"/>
              <a:gd name="connsiteX352" fmla="*/ 912340 w 2762590"/>
              <a:gd name="connsiteY352" fmla="*/ 618917 h 2724621"/>
              <a:gd name="connsiteX353" fmla="*/ 866093 w 2762590"/>
              <a:gd name="connsiteY353" fmla="*/ 572670 h 2724621"/>
              <a:gd name="connsiteX354" fmla="*/ 912340 w 2762590"/>
              <a:gd name="connsiteY354" fmla="*/ 526423 h 2724621"/>
              <a:gd name="connsiteX355" fmla="*/ 603284 w 2762590"/>
              <a:gd name="connsiteY355" fmla="*/ 526423 h 2724621"/>
              <a:gd name="connsiteX356" fmla="*/ 649531 w 2762590"/>
              <a:gd name="connsiteY356" fmla="*/ 572670 h 2724621"/>
              <a:gd name="connsiteX357" fmla="*/ 603284 w 2762590"/>
              <a:gd name="connsiteY357" fmla="*/ 618917 h 2724621"/>
              <a:gd name="connsiteX358" fmla="*/ 557037 w 2762590"/>
              <a:gd name="connsiteY358" fmla="*/ 572670 h 2724621"/>
              <a:gd name="connsiteX359" fmla="*/ 603284 w 2762590"/>
              <a:gd name="connsiteY359" fmla="*/ 526423 h 2724621"/>
              <a:gd name="connsiteX360" fmla="*/ 294228 w 2762590"/>
              <a:gd name="connsiteY360" fmla="*/ 526423 h 2724621"/>
              <a:gd name="connsiteX361" fmla="*/ 340475 w 2762590"/>
              <a:gd name="connsiteY361" fmla="*/ 572670 h 2724621"/>
              <a:gd name="connsiteX362" fmla="*/ 294228 w 2762590"/>
              <a:gd name="connsiteY362" fmla="*/ 618917 h 2724621"/>
              <a:gd name="connsiteX363" fmla="*/ 261526 w 2762590"/>
              <a:gd name="connsiteY363" fmla="*/ 605372 h 2724621"/>
              <a:gd name="connsiteX364" fmla="*/ 248982 w 2762590"/>
              <a:gd name="connsiteY364" fmla="*/ 575087 h 2724621"/>
              <a:gd name="connsiteX365" fmla="*/ 283797 w 2762590"/>
              <a:gd name="connsiteY365" fmla="*/ 528529 h 2724621"/>
              <a:gd name="connsiteX366" fmla="*/ 2148564 w 2762590"/>
              <a:gd name="connsiteY366" fmla="*/ 263210 h 2724621"/>
              <a:gd name="connsiteX367" fmla="*/ 2194811 w 2762590"/>
              <a:gd name="connsiteY367" fmla="*/ 309457 h 2724621"/>
              <a:gd name="connsiteX368" fmla="*/ 2148564 w 2762590"/>
              <a:gd name="connsiteY368" fmla="*/ 355704 h 2724621"/>
              <a:gd name="connsiteX369" fmla="*/ 2102317 w 2762590"/>
              <a:gd name="connsiteY369" fmla="*/ 309457 h 2724621"/>
              <a:gd name="connsiteX370" fmla="*/ 2148564 w 2762590"/>
              <a:gd name="connsiteY370" fmla="*/ 263210 h 2724621"/>
              <a:gd name="connsiteX371" fmla="*/ 1839508 w 2762590"/>
              <a:gd name="connsiteY371" fmla="*/ 263210 h 2724621"/>
              <a:gd name="connsiteX372" fmla="*/ 1885755 w 2762590"/>
              <a:gd name="connsiteY372" fmla="*/ 309457 h 2724621"/>
              <a:gd name="connsiteX373" fmla="*/ 1839508 w 2762590"/>
              <a:gd name="connsiteY373" fmla="*/ 355704 h 2724621"/>
              <a:gd name="connsiteX374" fmla="*/ 1793261 w 2762590"/>
              <a:gd name="connsiteY374" fmla="*/ 309457 h 2724621"/>
              <a:gd name="connsiteX375" fmla="*/ 1839508 w 2762590"/>
              <a:gd name="connsiteY375" fmla="*/ 263210 h 2724621"/>
              <a:gd name="connsiteX376" fmla="*/ 1530452 w 2762590"/>
              <a:gd name="connsiteY376" fmla="*/ 263210 h 2724621"/>
              <a:gd name="connsiteX377" fmla="*/ 1576699 w 2762590"/>
              <a:gd name="connsiteY377" fmla="*/ 309457 h 2724621"/>
              <a:gd name="connsiteX378" fmla="*/ 1530452 w 2762590"/>
              <a:gd name="connsiteY378" fmla="*/ 355704 h 2724621"/>
              <a:gd name="connsiteX379" fmla="*/ 1484205 w 2762590"/>
              <a:gd name="connsiteY379" fmla="*/ 309457 h 2724621"/>
              <a:gd name="connsiteX380" fmla="*/ 1530452 w 2762590"/>
              <a:gd name="connsiteY380" fmla="*/ 263210 h 2724621"/>
              <a:gd name="connsiteX381" fmla="*/ 1221396 w 2762590"/>
              <a:gd name="connsiteY381" fmla="*/ 263210 h 2724621"/>
              <a:gd name="connsiteX382" fmla="*/ 1267643 w 2762590"/>
              <a:gd name="connsiteY382" fmla="*/ 309457 h 2724621"/>
              <a:gd name="connsiteX383" fmla="*/ 1221396 w 2762590"/>
              <a:gd name="connsiteY383" fmla="*/ 355704 h 2724621"/>
              <a:gd name="connsiteX384" fmla="*/ 1175149 w 2762590"/>
              <a:gd name="connsiteY384" fmla="*/ 309457 h 2724621"/>
              <a:gd name="connsiteX385" fmla="*/ 1221396 w 2762590"/>
              <a:gd name="connsiteY385" fmla="*/ 263210 h 2724621"/>
              <a:gd name="connsiteX386" fmla="*/ 912340 w 2762590"/>
              <a:gd name="connsiteY386" fmla="*/ 263210 h 2724621"/>
              <a:gd name="connsiteX387" fmla="*/ 958587 w 2762590"/>
              <a:gd name="connsiteY387" fmla="*/ 309457 h 2724621"/>
              <a:gd name="connsiteX388" fmla="*/ 912340 w 2762590"/>
              <a:gd name="connsiteY388" fmla="*/ 355704 h 2724621"/>
              <a:gd name="connsiteX389" fmla="*/ 866093 w 2762590"/>
              <a:gd name="connsiteY389" fmla="*/ 309457 h 2724621"/>
              <a:gd name="connsiteX390" fmla="*/ 912340 w 2762590"/>
              <a:gd name="connsiteY390" fmla="*/ 263210 h 2724621"/>
              <a:gd name="connsiteX391" fmla="*/ 603284 w 2762590"/>
              <a:gd name="connsiteY391" fmla="*/ 263210 h 2724621"/>
              <a:gd name="connsiteX392" fmla="*/ 649531 w 2762590"/>
              <a:gd name="connsiteY392" fmla="*/ 309457 h 2724621"/>
              <a:gd name="connsiteX393" fmla="*/ 603284 w 2762590"/>
              <a:gd name="connsiteY393" fmla="*/ 355704 h 2724621"/>
              <a:gd name="connsiteX394" fmla="*/ 557037 w 2762590"/>
              <a:gd name="connsiteY394" fmla="*/ 309457 h 2724621"/>
              <a:gd name="connsiteX395" fmla="*/ 603284 w 2762590"/>
              <a:gd name="connsiteY395" fmla="*/ 263210 h 2724621"/>
              <a:gd name="connsiteX396" fmla="*/ 956731 w 2762590"/>
              <a:gd name="connsiteY396" fmla="*/ 50731 h 2724621"/>
              <a:gd name="connsiteX397" fmla="*/ 945042 w 2762590"/>
              <a:gd name="connsiteY397" fmla="*/ 78950 h 2724621"/>
              <a:gd name="connsiteX398" fmla="*/ 912340 w 2762590"/>
              <a:gd name="connsiteY398" fmla="*/ 92495 h 2724621"/>
              <a:gd name="connsiteX399" fmla="*/ 879638 w 2762590"/>
              <a:gd name="connsiteY399" fmla="*/ 78950 h 2724621"/>
              <a:gd name="connsiteX400" fmla="*/ 879637 w 2762590"/>
              <a:gd name="connsiteY400" fmla="*/ 78947 h 2724621"/>
              <a:gd name="connsiteX401" fmla="*/ 1793307 w 2762590"/>
              <a:gd name="connsiteY401" fmla="*/ 46136 h 2724621"/>
              <a:gd name="connsiteX402" fmla="*/ 1873624 w 2762590"/>
              <a:gd name="connsiteY402" fmla="*/ 75533 h 2724621"/>
              <a:gd name="connsiteX403" fmla="*/ 1872210 w 2762590"/>
              <a:gd name="connsiteY403" fmla="*/ 78948 h 2724621"/>
              <a:gd name="connsiteX404" fmla="*/ 1839508 w 2762590"/>
              <a:gd name="connsiteY404" fmla="*/ 92493 h 2724621"/>
              <a:gd name="connsiteX405" fmla="*/ 1793261 w 2762590"/>
              <a:gd name="connsiteY405" fmla="*/ 46246 h 2724621"/>
              <a:gd name="connsiteX406" fmla="*/ 1221396 w 2762590"/>
              <a:gd name="connsiteY406" fmla="*/ 1 h 2724621"/>
              <a:gd name="connsiteX407" fmla="*/ 1267643 w 2762590"/>
              <a:gd name="connsiteY407" fmla="*/ 46248 h 2724621"/>
              <a:gd name="connsiteX408" fmla="*/ 1221396 w 2762590"/>
              <a:gd name="connsiteY408" fmla="*/ 92494 h 2724621"/>
              <a:gd name="connsiteX409" fmla="*/ 1175149 w 2762590"/>
              <a:gd name="connsiteY409" fmla="*/ 46248 h 2724621"/>
              <a:gd name="connsiteX410" fmla="*/ 1221396 w 2762590"/>
              <a:gd name="connsiteY410" fmla="*/ 1 h 2724621"/>
              <a:gd name="connsiteX411" fmla="*/ 1530452 w 2762590"/>
              <a:gd name="connsiteY411" fmla="*/ 0 h 2724621"/>
              <a:gd name="connsiteX412" fmla="*/ 1576699 w 2762590"/>
              <a:gd name="connsiteY412" fmla="*/ 46247 h 2724621"/>
              <a:gd name="connsiteX413" fmla="*/ 1530452 w 2762590"/>
              <a:gd name="connsiteY413" fmla="*/ 92494 h 2724621"/>
              <a:gd name="connsiteX414" fmla="*/ 1484205 w 2762590"/>
              <a:gd name="connsiteY414" fmla="*/ 46247 h 2724621"/>
              <a:gd name="connsiteX415" fmla="*/ 1530452 w 2762590"/>
              <a:gd name="connsiteY415" fmla="*/ 0 h 2724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</a:cxnLst>
            <a:rect l="l" t="t" r="r" b="b"/>
            <a:pathLst>
              <a:path w="2762590" h="2724621">
                <a:moveTo>
                  <a:pt x="1839508" y="2632127"/>
                </a:moveTo>
                <a:cubicBezTo>
                  <a:pt x="1852279" y="2632127"/>
                  <a:pt x="1863841" y="2637303"/>
                  <a:pt x="1872210" y="2645672"/>
                </a:cubicBezTo>
                <a:lnTo>
                  <a:pt x="1875467" y="2653535"/>
                </a:lnTo>
                <a:lnTo>
                  <a:pt x="1795149" y="2682932"/>
                </a:lnTo>
                <a:lnTo>
                  <a:pt x="1793261" y="2678374"/>
                </a:lnTo>
                <a:cubicBezTo>
                  <a:pt x="1793261" y="2652832"/>
                  <a:pt x="1813966" y="2632127"/>
                  <a:pt x="1839508" y="2632127"/>
                </a:cubicBezTo>
                <a:close/>
                <a:moveTo>
                  <a:pt x="1530452" y="2632127"/>
                </a:moveTo>
                <a:cubicBezTo>
                  <a:pt x="1555994" y="2632127"/>
                  <a:pt x="1576699" y="2652832"/>
                  <a:pt x="1576699" y="2678374"/>
                </a:cubicBezTo>
                <a:cubicBezTo>
                  <a:pt x="1576699" y="2703916"/>
                  <a:pt x="1555994" y="2724621"/>
                  <a:pt x="1530452" y="2724621"/>
                </a:cubicBezTo>
                <a:cubicBezTo>
                  <a:pt x="1504910" y="2724621"/>
                  <a:pt x="1484205" y="2703916"/>
                  <a:pt x="1484205" y="2678374"/>
                </a:cubicBezTo>
                <a:cubicBezTo>
                  <a:pt x="1484205" y="2652832"/>
                  <a:pt x="1504910" y="2632127"/>
                  <a:pt x="1530452" y="2632127"/>
                </a:cubicBezTo>
                <a:close/>
                <a:moveTo>
                  <a:pt x="1221396" y="2632127"/>
                </a:moveTo>
                <a:cubicBezTo>
                  <a:pt x="1246938" y="2632127"/>
                  <a:pt x="1267643" y="2652832"/>
                  <a:pt x="1267643" y="2678374"/>
                </a:cubicBezTo>
                <a:cubicBezTo>
                  <a:pt x="1267643" y="2703916"/>
                  <a:pt x="1246938" y="2724621"/>
                  <a:pt x="1221396" y="2724621"/>
                </a:cubicBezTo>
                <a:cubicBezTo>
                  <a:pt x="1195854" y="2724621"/>
                  <a:pt x="1175149" y="2703916"/>
                  <a:pt x="1175149" y="2678374"/>
                </a:cubicBezTo>
                <a:cubicBezTo>
                  <a:pt x="1175149" y="2652832"/>
                  <a:pt x="1195854" y="2632127"/>
                  <a:pt x="1221396" y="2632127"/>
                </a:cubicBezTo>
                <a:close/>
                <a:moveTo>
                  <a:pt x="912340" y="2632127"/>
                </a:moveTo>
                <a:cubicBezTo>
                  <a:pt x="937882" y="2632127"/>
                  <a:pt x="958587" y="2652832"/>
                  <a:pt x="958587" y="2678374"/>
                </a:cubicBezTo>
                <a:lnTo>
                  <a:pt x="958114" y="2679518"/>
                </a:lnTo>
                <a:lnTo>
                  <a:pt x="877796" y="2650121"/>
                </a:lnTo>
                <a:lnTo>
                  <a:pt x="879638" y="2645672"/>
                </a:lnTo>
                <a:cubicBezTo>
                  <a:pt x="888007" y="2637303"/>
                  <a:pt x="899569" y="2632127"/>
                  <a:pt x="912340" y="2632127"/>
                </a:cubicBezTo>
                <a:close/>
                <a:moveTo>
                  <a:pt x="2148564" y="2368914"/>
                </a:moveTo>
                <a:cubicBezTo>
                  <a:pt x="2174106" y="2368914"/>
                  <a:pt x="2194811" y="2389619"/>
                  <a:pt x="2194811" y="2415161"/>
                </a:cubicBezTo>
                <a:cubicBezTo>
                  <a:pt x="2194811" y="2440703"/>
                  <a:pt x="2174106" y="2461408"/>
                  <a:pt x="2148564" y="2461408"/>
                </a:cubicBezTo>
                <a:cubicBezTo>
                  <a:pt x="2123022" y="2461408"/>
                  <a:pt x="2102317" y="2440703"/>
                  <a:pt x="2102317" y="2415161"/>
                </a:cubicBezTo>
                <a:cubicBezTo>
                  <a:pt x="2102317" y="2389619"/>
                  <a:pt x="2123022" y="2368914"/>
                  <a:pt x="2148564" y="2368914"/>
                </a:cubicBezTo>
                <a:close/>
                <a:moveTo>
                  <a:pt x="1839508" y="2368914"/>
                </a:moveTo>
                <a:cubicBezTo>
                  <a:pt x="1865050" y="2368914"/>
                  <a:pt x="1885755" y="2389619"/>
                  <a:pt x="1885755" y="2415161"/>
                </a:cubicBezTo>
                <a:cubicBezTo>
                  <a:pt x="1885755" y="2440703"/>
                  <a:pt x="1865050" y="2461408"/>
                  <a:pt x="1839508" y="2461408"/>
                </a:cubicBezTo>
                <a:cubicBezTo>
                  <a:pt x="1813966" y="2461408"/>
                  <a:pt x="1793261" y="2440703"/>
                  <a:pt x="1793261" y="2415161"/>
                </a:cubicBezTo>
                <a:cubicBezTo>
                  <a:pt x="1793261" y="2389619"/>
                  <a:pt x="1813966" y="2368914"/>
                  <a:pt x="1839508" y="2368914"/>
                </a:cubicBezTo>
                <a:close/>
                <a:moveTo>
                  <a:pt x="1530452" y="2368914"/>
                </a:moveTo>
                <a:cubicBezTo>
                  <a:pt x="1555994" y="2368914"/>
                  <a:pt x="1576699" y="2389619"/>
                  <a:pt x="1576699" y="2415161"/>
                </a:cubicBezTo>
                <a:cubicBezTo>
                  <a:pt x="1576699" y="2440703"/>
                  <a:pt x="1555994" y="2461408"/>
                  <a:pt x="1530452" y="2461408"/>
                </a:cubicBezTo>
                <a:cubicBezTo>
                  <a:pt x="1504910" y="2461408"/>
                  <a:pt x="1484205" y="2440703"/>
                  <a:pt x="1484205" y="2415161"/>
                </a:cubicBezTo>
                <a:cubicBezTo>
                  <a:pt x="1484205" y="2389619"/>
                  <a:pt x="1504910" y="2368914"/>
                  <a:pt x="1530452" y="2368914"/>
                </a:cubicBezTo>
                <a:close/>
                <a:moveTo>
                  <a:pt x="1221396" y="2368914"/>
                </a:moveTo>
                <a:cubicBezTo>
                  <a:pt x="1246938" y="2368914"/>
                  <a:pt x="1267643" y="2389619"/>
                  <a:pt x="1267643" y="2415161"/>
                </a:cubicBezTo>
                <a:cubicBezTo>
                  <a:pt x="1267643" y="2440703"/>
                  <a:pt x="1246938" y="2461408"/>
                  <a:pt x="1221396" y="2461408"/>
                </a:cubicBezTo>
                <a:cubicBezTo>
                  <a:pt x="1195854" y="2461408"/>
                  <a:pt x="1175149" y="2440703"/>
                  <a:pt x="1175149" y="2415161"/>
                </a:cubicBezTo>
                <a:cubicBezTo>
                  <a:pt x="1175149" y="2389619"/>
                  <a:pt x="1195854" y="2368914"/>
                  <a:pt x="1221396" y="2368914"/>
                </a:cubicBezTo>
                <a:close/>
                <a:moveTo>
                  <a:pt x="912340" y="2368914"/>
                </a:moveTo>
                <a:cubicBezTo>
                  <a:pt x="937882" y="2368914"/>
                  <a:pt x="958587" y="2389619"/>
                  <a:pt x="958587" y="2415161"/>
                </a:cubicBezTo>
                <a:cubicBezTo>
                  <a:pt x="958587" y="2440703"/>
                  <a:pt x="937882" y="2461408"/>
                  <a:pt x="912340" y="2461408"/>
                </a:cubicBezTo>
                <a:cubicBezTo>
                  <a:pt x="886798" y="2461408"/>
                  <a:pt x="866093" y="2440703"/>
                  <a:pt x="866093" y="2415161"/>
                </a:cubicBezTo>
                <a:cubicBezTo>
                  <a:pt x="866093" y="2389619"/>
                  <a:pt x="886798" y="2368914"/>
                  <a:pt x="912340" y="2368914"/>
                </a:cubicBezTo>
                <a:close/>
                <a:moveTo>
                  <a:pt x="603284" y="2368914"/>
                </a:moveTo>
                <a:cubicBezTo>
                  <a:pt x="628826" y="2368914"/>
                  <a:pt x="649531" y="2389619"/>
                  <a:pt x="649531" y="2415161"/>
                </a:cubicBezTo>
                <a:cubicBezTo>
                  <a:pt x="649531" y="2440703"/>
                  <a:pt x="628826" y="2461408"/>
                  <a:pt x="603284" y="2461408"/>
                </a:cubicBezTo>
                <a:cubicBezTo>
                  <a:pt x="577742" y="2461408"/>
                  <a:pt x="557037" y="2440703"/>
                  <a:pt x="557037" y="2415161"/>
                </a:cubicBezTo>
                <a:cubicBezTo>
                  <a:pt x="557037" y="2389619"/>
                  <a:pt x="577742" y="2368914"/>
                  <a:pt x="603284" y="2368914"/>
                </a:cubicBezTo>
                <a:close/>
                <a:moveTo>
                  <a:pt x="2457620" y="2105701"/>
                </a:moveTo>
                <a:cubicBezTo>
                  <a:pt x="2483162" y="2105701"/>
                  <a:pt x="2503867" y="2126406"/>
                  <a:pt x="2503867" y="2151948"/>
                </a:cubicBezTo>
                <a:cubicBezTo>
                  <a:pt x="2503867" y="2177490"/>
                  <a:pt x="2483162" y="2198195"/>
                  <a:pt x="2457620" y="2198195"/>
                </a:cubicBezTo>
                <a:cubicBezTo>
                  <a:pt x="2432078" y="2198195"/>
                  <a:pt x="2411373" y="2177490"/>
                  <a:pt x="2411373" y="2151948"/>
                </a:cubicBezTo>
                <a:cubicBezTo>
                  <a:pt x="2411373" y="2126406"/>
                  <a:pt x="2432078" y="2105701"/>
                  <a:pt x="2457620" y="2105701"/>
                </a:cubicBezTo>
                <a:close/>
                <a:moveTo>
                  <a:pt x="2148564" y="2105701"/>
                </a:moveTo>
                <a:cubicBezTo>
                  <a:pt x="2174106" y="2105701"/>
                  <a:pt x="2194811" y="2126406"/>
                  <a:pt x="2194811" y="2151948"/>
                </a:cubicBezTo>
                <a:cubicBezTo>
                  <a:pt x="2194811" y="2177490"/>
                  <a:pt x="2174106" y="2198195"/>
                  <a:pt x="2148564" y="2198195"/>
                </a:cubicBezTo>
                <a:cubicBezTo>
                  <a:pt x="2123022" y="2198195"/>
                  <a:pt x="2102317" y="2177490"/>
                  <a:pt x="2102317" y="2151948"/>
                </a:cubicBezTo>
                <a:cubicBezTo>
                  <a:pt x="2102317" y="2126406"/>
                  <a:pt x="2123022" y="2105701"/>
                  <a:pt x="2148564" y="2105701"/>
                </a:cubicBezTo>
                <a:close/>
                <a:moveTo>
                  <a:pt x="1839508" y="2105701"/>
                </a:moveTo>
                <a:cubicBezTo>
                  <a:pt x="1865050" y="2105701"/>
                  <a:pt x="1885755" y="2126406"/>
                  <a:pt x="1885755" y="2151948"/>
                </a:cubicBezTo>
                <a:cubicBezTo>
                  <a:pt x="1885755" y="2177490"/>
                  <a:pt x="1865050" y="2198195"/>
                  <a:pt x="1839508" y="2198195"/>
                </a:cubicBezTo>
                <a:cubicBezTo>
                  <a:pt x="1813966" y="2198195"/>
                  <a:pt x="1793261" y="2177490"/>
                  <a:pt x="1793261" y="2151948"/>
                </a:cubicBezTo>
                <a:cubicBezTo>
                  <a:pt x="1793261" y="2126406"/>
                  <a:pt x="1813966" y="2105701"/>
                  <a:pt x="1839508" y="2105701"/>
                </a:cubicBezTo>
                <a:close/>
                <a:moveTo>
                  <a:pt x="1530452" y="2105701"/>
                </a:moveTo>
                <a:cubicBezTo>
                  <a:pt x="1555994" y="2105701"/>
                  <a:pt x="1576699" y="2126406"/>
                  <a:pt x="1576699" y="2151948"/>
                </a:cubicBezTo>
                <a:cubicBezTo>
                  <a:pt x="1576699" y="2177490"/>
                  <a:pt x="1555994" y="2198195"/>
                  <a:pt x="1530452" y="2198195"/>
                </a:cubicBezTo>
                <a:cubicBezTo>
                  <a:pt x="1504910" y="2198195"/>
                  <a:pt x="1484205" y="2177490"/>
                  <a:pt x="1484205" y="2151948"/>
                </a:cubicBezTo>
                <a:cubicBezTo>
                  <a:pt x="1484205" y="2126406"/>
                  <a:pt x="1504910" y="2105701"/>
                  <a:pt x="1530452" y="2105701"/>
                </a:cubicBezTo>
                <a:close/>
                <a:moveTo>
                  <a:pt x="1221396" y="2105701"/>
                </a:moveTo>
                <a:cubicBezTo>
                  <a:pt x="1246938" y="2105701"/>
                  <a:pt x="1267643" y="2126406"/>
                  <a:pt x="1267643" y="2151948"/>
                </a:cubicBezTo>
                <a:cubicBezTo>
                  <a:pt x="1267643" y="2177490"/>
                  <a:pt x="1246938" y="2198195"/>
                  <a:pt x="1221396" y="2198195"/>
                </a:cubicBezTo>
                <a:cubicBezTo>
                  <a:pt x="1195854" y="2198195"/>
                  <a:pt x="1175149" y="2177490"/>
                  <a:pt x="1175149" y="2151948"/>
                </a:cubicBezTo>
                <a:cubicBezTo>
                  <a:pt x="1175149" y="2126406"/>
                  <a:pt x="1195854" y="2105701"/>
                  <a:pt x="1221396" y="2105701"/>
                </a:cubicBezTo>
                <a:close/>
                <a:moveTo>
                  <a:pt x="912340" y="2105701"/>
                </a:moveTo>
                <a:cubicBezTo>
                  <a:pt x="937882" y="2105701"/>
                  <a:pt x="958587" y="2126406"/>
                  <a:pt x="958587" y="2151948"/>
                </a:cubicBezTo>
                <a:cubicBezTo>
                  <a:pt x="958587" y="2177490"/>
                  <a:pt x="937882" y="2198195"/>
                  <a:pt x="912340" y="2198195"/>
                </a:cubicBezTo>
                <a:cubicBezTo>
                  <a:pt x="886798" y="2198195"/>
                  <a:pt x="866093" y="2177490"/>
                  <a:pt x="866093" y="2151948"/>
                </a:cubicBezTo>
                <a:cubicBezTo>
                  <a:pt x="866093" y="2126406"/>
                  <a:pt x="886798" y="2105701"/>
                  <a:pt x="912340" y="2105701"/>
                </a:cubicBezTo>
                <a:close/>
                <a:moveTo>
                  <a:pt x="603284" y="2105701"/>
                </a:moveTo>
                <a:cubicBezTo>
                  <a:pt x="628826" y="2105701"/>
                  <a:pt x="649531" y="2126406"/>
                  <a:pt x="649531" y="2151948"/>
                </a:cubicBezTo>
                <a:cubicBezTo>
                  <a:pt x="649531" y="2177490"/>
                  <a:pt x="628826" y="2198195"/>
                  <a:pt x="603284" y="2198195"/>
                </a:cubicBezTo>
                <a:cubicBezTo>
                  <a:pt x="577742" y="2198195"/>
                  <a:pt x="557037" y="2177490"/>
                  <a:pt x="557037" y="2151948"/>
                </a:cubicBezTo>
                <a:cubicBezTo>
                  <a:pt x="557037" y="2126406"/>
                  <a:pt x="577742" y="2105701"/>
                  <a:pt x="603284" y="2105701"/>
                </a:cubicBezTo>
                <a:close/>
                <a:moveTo>
                  <a:pt x="294228" y="2105701"/>
                </a:moveTo>
                <a:cubicBezTo>
                  <a:pt x="319770" y="2105701"/>
                  <a:pt x="340475" y="2126406"/>
                  <a:pt x="340475" y="2151948"/>
                </a:cubicBezTo>
                <a:cubicBezTo>
                  <a:pt x="340475" y="2177490"/>
                  <a:pt x="319770" y="2198195"/>
                  <a:pt x="294228" y="2198195"/>
                </a:cubicBezTo>
                <a:lnTo>
                  <a:pt x="279284" y="2195178"/>
                </a:lnTo>
                <a:lnTo>
                  <a:pt x="249252" y="2155017"/>
                </a:lnTo>
                <a:lnTo>
                  <a:pt x="247981" y="2151948"/>
                </a:lnTo>
                <a:cubicBezTo>
                  <a:pt x="247981" y="2126406"/>
                  <a:pt x="268686" y="2105701"/>
                  <a:pt x="294228" y="2105701"/>
                </a:cubicBezTo>
                <a:close/>
                <a:moveTo>
                  <a:pt x="2457620" y="1842488"/>
                </a:moveTo>
                <a:cubicBezTo>
                  <a:pt x="2483162" y="1842488"/>
                  <a:pt x="2503867" y="1863193"/>
                  <a:pt x="2503867" y="1888735"/>
                </a:cubicBezTo>
                <a:cubicBezTo>
                  <a:pt x="2503867" y="1914277"/>
                  <a:pt x="2483162" y="1934982"/>
                  <a:pt x="2457620" y="1934982"/>
                </a:cubicBezTo>
                <a:cubicBezTo>
                  <a:pt x="2432078" y="1934982"/>
                  <a:pt x="2411373" y="1914277"/>
                  <a:pt x="2411373" y="1888735"/>
                </a:cubicBezTo>
                <a:cubicBezTo>
                  <a:pt x="2411373" y="1863193"/>
                  <a:pt x="2432078" y="1842488"/>
                  <a:pt x="2457620" y="1842488"/>
                </a:cubicBezTo>
                <a:close/>
                <a:moveTo>
                  <a:pt x="2148564" y="1842488"/>
                </a:moveTo>
                <a:cubicBezTo>
                  <a:pt x="2174106" y="1842488"/>
                  <a:pt x="2194811" y="1863193"/>
                  <a:pt x="2194811" y="1888735"/>
                </a:cubicBezTo>
                <a:cubicBezTo>
                  <a:pt x="2194811" y="1914277"/>
                  <a:pt x="2174106" y="1934982"/>
                  <a:pt x="2148564" y="1934982"/>
                </a:cubicBezTo>
                <a:cubicBezTo>
                  <a:pt x="2123022" y="1934982"/>
                  <a:pt x="2102317" y="1914277"/>
                  <a:pt x="2102317" y="1888735"/>
                </a:cubicBezTo>
                <a:cubicBezTo>
                  <a:pt x="2102317" y="1863193"/>
                  <a:pt x="2123022" y="1842488"/>
                  <a:pt x="2148564" y="1842488"/>
                </a:cubicBezTo>
                <a:close/>
                <a:moveTo>
                  <a:pt x="1839508" y="1842488"/>
                </a:moveTo>
                <a:cubicBezTo>
                  <a:pt x="1865050" y="1842488"/>
                  <a:pt x="1885755" y="1863193"/>
                  <a:pt x="1885755" y="1888735"/>
                </a:cubicBezTo>
                <a:cubicBezTo>
                  <a:pt x="1885755" y="1914277"/>
                  <a:pt x="1865050" y="1934982"/>
                  <a:pt x="1839508" y="1934982"/>
                </a:cubicBezTo>
                <a:cubicBezTo>
                  <a:pt x="1813966" y="1934982"/>
                  <a:pt x="1793261" y="1914277"/>
                  <a:pt x="1793261" y="1888735"/>
                </a:cubicBezTo>
                <a:cubicBezTo>
                  <a:pt x="1793261" y="1863193"/>
                  <a:pt x="1813966" y="1842488"/>
                  <a:pt x="1839508" y="1842488"/>
                </a:cubicBezTo>
                <a:close/>
                <a:moveTo>
                  <a:pt x="1530452" y="1842488"/>
                </a:moveTo>
                <a:cubicBezTo>
                  <a:pt x="1555994" y="1842488"/>
                  <a:pt x="1576699" y="1863193"/>
                  <a:pt x="1576699" y="1888735"/>
                </a:cubicBezTo>
                <a:cubicBezTo>
                  <a:pt x="1576699" y="1914277"/>
                  <a:pt x="1555994" y="1934982"/>
                  <a:pt x="1530452" y="1934982"/>
                </a:cubicBezTo>
                <a:cubicBezTo>
                  <a:pt x="1504910" y="1934982"/>
                  <a:pt x="1484205" y="1914277"/>
                  <a:pt x="1484205" y="1888735"/>
                </a:cubicBezTo>
                <a:cubicBezTo>
                  <a:pt x="1484205" y="1863193"/>
                  <a:pt x="1504910" y="1842488"/>
                  <a:pt x="1530452" y="1842488"/>
                </a:cubicBezTo>
                <a:close/>
                <a:moveTo>
                  <a:pt x="1221396" y="1842488"/>
                </a:moveTo>
                <a:cubicBezTo>
                  <a:pt x="1246938" y="1842488"/>
                  <a:pt x="1267643" y="1863193"/>
                  <a:pt x="1267643" y="1888735"/>
                </a:cubicBezTo>
                <a:cubicBezTo>
                  <a:pt x="1267643" y="1914277"/>
                  <a:pt x="1246938" y="1934982"/>
                  <a:pt x="1221396" y="1934982"/>
                </a:cubicBezTo>
                <a:cubicBezTo>
                  <a:pt x="1195854" y="1934982"/>
                  <a:pt x="1175149" y="1914277"/>
                  <a:pt x="1175149" y="1888735"/>
                </a:cubicBezTo>
                <a:cubicBezTo>
                  <a:pt x="1175149" y="1863193"/>
                  <a:pt x="1195854" y="1842488"/>
                  <a:pt x="1221396" y="1842488"/>
                </a:cubicBezTo>
                <a:close/>
                <a:moveTo>
                  <a:pt x="912340" y="1842488"/>
                </a:moveTo>
                <a:cubicBezTo>
                  <a:pt x="937882" y="1842488"/>
                  <a:pt x="958587" y="1863193"/>
                  <a:pt x="958587" y="1888735"/>
                </a:cubicBezTo>
                <a:cubicBezTo>
                  <a:pt x="958587" y="1914277"/>
                  <a:pt x="937882" y="1934982"/>
                  <a:pt x="912340" y="1934982"/>
                </a:cubicBezTo>
                <a:cubicBezTo>
                  <a:pt x="886798" y="1934982"/>
                  <a:pt x="866093" y="1914277"/>
                  <a:pt x="866093" y="1888735"/>
                </a:cubicBezTo>
                <a:cubicBezTo>
                  <a:pt x="866093" y="1863193"/>
                  <a:pt x="886798" y="1842488"/>
                  <a:pt x="912340" y="1842488"/>
                </a:cubicBezTo>
                <a:close/>
                <a:moveTo>
                  <a:pt x="603284" y="1842488"/>
                </a:moveTo>
                <a:cubicBezTo>
                  <a:pt x="628826" y="1842488"/>
                  <a:pt x="649531" y="1863193"/>
                  <a:pt x="649531" y="1888735"/>
                </a:cubicBezTo>
                <a:cubicBezTo>
                  <a:pt x="649531" y="1914277"/>
                  <a:pt x="628826" y="1934982"/>
                  <a:pt x="603284" y="1934982"/>
                </a:cubicBezTo>
                <a:cubicBezTo>
                  <a:pt x="577742" y="1934982"/>
                  <a:pt x="557037" y="1914277"/>
                  <a:pt x="557037" y="1888735"/>
                </a:cubicBezTo>
                <a:cubicBezTo>
                  <a:pt x="557037" y="1863193"/>
                  <a:pt x="577742" y="1842488"/>
                  <a:pt x="603284" y="1842488"/>
                </a:cubicBezTo>
                <a:close/>
                <a:moveTo>
                  <a:pt x="294228" y="1842488"/>
                </a:moveTo>
                <a:cubicBezTo>
                  <a:pt x="319770" y="1842488"/>
                  <a:pt x="340475" y="1863193"/>
                  <a:pt x="340475" y="1888735"/>
                </a:cubicBezTo>
                <a:cubicBezTo>
                  <a:pt x="340475" y="1914277"/>
                  <a:pt x="319770" y="1934982"/>
                  <a:pt x="294228" y="1934982"/>
                </a:cubicBezTo>
                <a:cubicBezTo>
                  <a:pt x="268686" y="1934982"/>
                  <a:pt x="247981" y="1914277"/>
                  <a:pt x="247981" y="1888735"/>
                </a:cubicBezTo>
                <a:cubicBezTo>
                  <a:pt x="247981" y="1863193"/>
                  <a:pt x="268686" y="1842488"/>
                  <a:pt x="294228" y="1842488"/>
                </a:cubicBezTo>
                <a:close/>
                <a:moveTo>
                  <a:pt x="21821" y="1602350"/>
                </a:moveTo>
                <a:lnTo>
                  <a:pt x="31419" y="1625522"/>
                </a:lnTo>
                <a:lnTo>
                  <a:pt x="26990" y="1636216"/>
                </a:lnTo>
                <a:close/>
                <a:moveTo>
                  <a:pt x="2743170" y="1586621"/>
                </a:moveTo>
                <a:lnTo>
                  <a:pt x="2734527" y="1643250"/>
                </a:lnTo>
                <a:lnTo>
                  <a:pt x="2731940" y="1653312"/>
                </a:lnTo>
                <a:lnTo>
                  <a:pt x="2720429" y="1625522"/>
                </a:lnTo>
                <a:cubicBezTo>
                  <a:pt x="2720429" y="1612751"/>
                  <a:pt x="2725605" y="1601189"/>
                  <a:pt x="2733974" y="1592820"/>
                </a:cubicBezTo>
                <a:close/>
                <a:moveTo>
                  <a:pt x="2457620" y="1579275"/>
                </a:moveTo>
                <a:cubicBezTo>
                  <a:pt x="2483162" y="1579275"/>
                  <a:pt x="2503867" y="1599980"/>
                  <a:pt x="2503867" y="1625522"/>
                </a:cubicBezTo>
                <a:cubicBezTo>
                  <a:pt x="2503867" y="1651064"/>
                  <a:pt x="2483162" y="1671769"/>
                  <a:pt x="2457620" y="1671769"/>
                </a:cubicBezTo>
                <a:cubicBezTo>
                  <a:pt x="2432078" y="1671769"/>
                  <a:pt x="2411373" y="1651064"/>
                  <a:pt x="2411373" y="1625522"/>
                </a:cubicBezTo>
                <a:cubicBezTo>
                  <a:pt x="2411373" y="1599980"/>
                  <a:pt x="2432078" y="1579275"/>
                  <a:pt x="2457620" y="1579275"/>
                </a:cubicBezTo>
                <a:close/>
                <a:moveTo>
                  <a:pt x="2148564" y="1579275"/>
                </a:moveTo>
                <a:cubicBezTo>
                  <a:pt x="2174106" y="1579275"/>
                  <a:pt x="2194811" y="1599980"/>
                  <a:pt x="2194811" y="1625522"/>
                </a:cubicBezTo>
                <a:cubicBezTo>
                  <a:pt x="2194811" y="1651064"/>
                  <a:pt x="2174106" y="1671769"/>
                  <a:pt x="2148564" y="1671769"/>
                </a:cubicBezTo>
                <a:cubicBezTo>
                  <a:pt x="2123022" y="1671769"/>
                  <a:pt x="2102317" y="1651064"/>
                  <a:pt x="2102317" y="1625522"/>
                </a:cubicBezTo>
                <a:cubicBezTo>
                  <a:pt x="2102317" y="1599980"/>
                  <a:pt x="2123022" y="1579275"/>
                  <a:pt x="2148564" y="1579275"/>
                </a:cubicBezTo>
                <a:close/>
                <a:moveTo>
                  <a:pt x="1839508" y="1579275"/>
                </a:moveTo>
                <a:cubicBezTo>
                  <a:pt x="1865050" y="1579275"/>
                  <a:pt x="1885755" y="1599980"/>
                  <a:pt x="1885755" y="1625522"/>
                </a:cubicBezTo>
                <a:cubicBezTo>
                  <a:pt x="1885755" y="1651064"/>
                  <a:pt x="1865050" y="1671769"/>
                  <a:pt x="1839508" y="1671769"/>
                </a:cubicBezTo>
                <a:cubicBezTo>
                  <a:pt x="1813966" y="1671769"/>
                  <a:pt x="1793261" y="1651064"/>
                  <a:pt x="1793261" y="1625522"/>
                </a:cubicBezTo>
                <a:cubicBezTo>
                  <a:pt x="1793261" y="1599980"/>
                  <a:pt x="1813966" y="1579275"/>
                  <a:pt x="1839508" y="1579275"/>
                </a:cubicBezTo>
                <a:close/>
                <a:moveTo>
                  <a:pt x="1530452" y="1579275"/>
                </a:moveTo>
                <a:cubicBezTo>
                  <a:pt x="1555994" y="1579275"/>
                  <a:pt x="1576699" y="1599980"/>
                  <a:pt x="1576699" y="1625522"/>
                </a:cubicBezTo>
                <a:cubicBezTo>
                  <a:pt x="1576699" y="1651064"/>
                  <a:pt x="1555994" y="1671769"/>
                  <a:pt x="1530452" y="1671769"/>
                </a:cubicBezTo>
                <a:cubicBezTo>
                  <a:pt x="1504910" y="1671769"/>
                  <a:pt x="1484205" y="1651064"/>
                  <a:pt x="1484205" y="1625522"/>
                </a:cubicBezTo>
                <a:cubicBezTo>
                  <a:pt x="1484205" y="1599980"/>
                  <a:pt x="1504910" y="1579275"/>
                  <a:pt x="1530452" y="1579275"/>
                </a:cubicBezTo>
                <a:close/>
                <a:moveTo>
                  <a:pt x="1221396" y="1579275"/>
                </a:moveTo>
                <a:cubicBezTo>
                  <a:pt x="1246938" y="1579275"/>
                  <a:pt x="1267643" y="1599980"/>
                  <a:pt x="1267643" y="1625522"/>
                </a:cubicBezTo>
                <a:cubicBezTo>
                  <a:pt x="1267643" y="1651064"/>
                  <a:pt x="1246938" y="1671769"/>
                  <a:pt x="1221396" y="1671769"/>
                </a:cubicBezTo>
                <a:cubicBezTo>
                  <a:pt x="1195854" y="1671769"/>
                  <a:pt x="1175149" y="1651064"/>
                  <a:pt x="1175149" y="1625522"/>
                </a:cubicBezTo>
                <a:cubicBezTo>
                  <a:pt x="1175149" y="1599980"/>
                  <a:pt x="1195854" y="1579275"/>
                  <a:pt x="1221396" y="1579275"/>
                </a:cubicBezTo>
                <a:close/>
                <a:moveTo>
                  <a:pt x="912340" y="1579275"/>
                </a:moveTo>
                <a:cubicBezTo>
                  <a:pt x="937882" y="1579275"/>
                  <a:pt x="958587" y="1599980"/>
                  <a:pt x="958587" y="1625522"/>
                </a:cubicBezTo>
                <a:cubicBezTo>
                  <a:pt x="958587" y="1651064"/>
                  <a:pt x="937882" y="1671769"/>
                  <a:pt x="912340" y="1671769"/>
                </a:cubicBezTo>
                <a:cubicBezTo>
                  <a:pt x="886798" y="1671769"/>
                  <a:pt x="866093" y="1651064"/>
                  <a:pt x="866093" y="1625522"/>
                </a:cubicBezTo>
                <a:cubicBezTo>
                  <a:pt x="866093" y="1599980"/>
                  <a:pt x="886798" y="1579275"/>
                  <a:pt x="912340" y="1579275"/>
                </a:cubicBezTo>
                <a:close/>
                <a:moveTo>
                  <a:pt x="603284" y="1579275"/>
                </a:moveTo>
                <a:cubicBezTo>
                  <a:pt x="628826" y="1579275"/>
                  <a:pt x="649531" y="1599980"/>
                  <a:pt x="649531" y="1625522"/>
                </a:cubicBezTo>
                <a:cubicBezTo>
                  <a:pt x="649531" y="1651064"/>
                  <a:pt x="628826" y="1671769"/>
                  <a:pt x="603284" y="1671769"/>
                </a:cubicBezTo>
                <a:cubicBezTo>
                  <a:pt x="577742" y="1671769"/>
                  <a:pt x="557037" y="1651064"/>
                  <a:pt x="557037" y="1625522"/>
                </a:cubicBezTo>
                <a:cubicBezTo>
                  <a:pt x="557037" y="1599980"/>
                  <a:pt x="577742" y="1579275"/>
                  <a:pt x="603284" y="1579275"/>
                </a:cubicBezTo>
                <a:close/>
                <a:moveTo>
                  <a:pt x="294228" y="1579275"/>
                </a:moveTo>
                <a:cubicBezTo>
                  <a:pt x="319770" y="1579275"/>
                  <a:pt x="340475" y="1599980"/>
                  <a:pt x="340475" y="1625522"/>
                </a:cubicBezTo>
                <a:cubicBezTo>
                  <a:pt x="340475" y="1651064"/>
                  <a:pt x="319770" y="1671769"/>
                  <a:pt x="294228" y="1671769"/>
                </a:cubicBezTo>
                <a:cubicBezTo>
                  <a:pt x="268686" y="1671769"/>
                  <a:pt x="247981" y="1651064"/>
                  <a:pt x="247981" y="1625522"/>
                </a:cubicBezTo>
                <a:cubicBezTo>
                  <a:pt x="247981" y="1599980"/>
                  <a:pt x="268686" y="1579275"/>
                  <a:pt x="294228" y="1579275"/>
                </a:cubicBezTo>
                <a:close/>
                <a:moveTo>
                  <a:pt x="2290" y="1319518"/>
                </a:moveTo>
                <a:lnTo>
                  <a:pt x="3174" y="1319696"/>
                </a:lnTo>
                <a:cubicBezTo>
                  <a:pt x="19773" y="1326717"/>
                  <a:pt x="31419" y="1343153"/>
                  <a:pt x="31419" y="1362309"/>
                </a:cubicBezTo>
                <a:cubicBezTo>
                  <a:pt x="31419" y="1381466"/>
                  <a:pt x="19773" y="1397901"/>
                  <a:pt x="3174" y="1404922"/>
                </a:cubicBezTo>
                <a:lnTo>
                  <a:pt x="2034" y="1405152"/>
                </a:lnTo>
                <a:lnTo>
                  <a:pt x="0" y="1364871"/>
                </a:lnTo>
                <a:close/>
                <a:moveTo>
                  <a:pt x="2760192" y="1317371"/>
                </a:moveTo>
                <a:lnTo>
                  <a:pt x="2762590" y="1364871"/>
                </a:lnTo>
                <a:lnTo>
                  <a:pt x="2760448" y="1407299"/>
                </a:lnTo>
                <a:lnTo>
                  <a:pt x="2748675" y="1404922"/>
                </a:lnTo>
                <a:cubicBezTo>
                  <a:pt x="2732076" y="1397901"/>
                  <a:pt x="2720429" y="1381466"/>
                  <a:pt x="2720429" y="1362309"/>
                </a:cubicBezTo>
                <a:cubicBezTo>
                  <a:pt x="2720429" y="1343153"/>
                  <a:pt x="2732076" y="1326717"/>
                  <a:pt x="2748675" y="1319696"/>
                </a:cubicBezTo>
                <a:close/>
                <a:moveTo>
                  <a:pt x="2457620" y="1316062"/>
                </a:moveTo>
                <a:cubicBezTo>
                  <a:pt x="2483162" y="1316062"/>
                  <a:pt x="2503867" y="1336767"/>
                  <a:pt x="2503867" y="1362309"/>
                </a:cubicBezTo>
                <a:cubicBezTo>
                  <a:pt x="2503867" y="1387851"/>
                  <a:pt x="2483162" y="1408556"/>
                  <a:pt x="2457620" y="1408556"/>
                </a:cubicBezTo>
                <a:cubicBezTo>
                  <a:pt x="2432078" y="1408556"/>
                  <a:pt x="2411373" y="1387851"/>
                  <a:pt x="2411373" y="1362309"/>
                </a:cubicBezTo>
                <a:cubicBezTo>
                  <a:pt x="2411373" y="1336767"/>
                  <a:pt x="2432078" y="1316062"/>
                  <a:pt x="2457620" y="1316062"/>
                </a:cubicBezTo>
                <a:close/>
                <a:moveTo>
                  <a:pt x="2148564" y="1316062"/>
                </a:moveTo>
                <a:cubicBezTo>
                  <a:pt x="2174106" y="1316062"/>
                  <a:pt x="2194811" y="1336767"/>
                  <a:pt x="2194811" y="1362309"/>
                </a:cubicBezTo>
                <a:cubicBezTo>
                  <a:pt x="2194811" y="1387851"/>
                  <a:pt x="2174106" y="1408556"/>
                  <a:pt x="2148564" y="1408556"/>
                </a:cubicBezTo>
                <a:cubicBezTo>
                  <a:pt x="2123022" y="1408556"/>
                  <a:pt x="2102317" y="1387851"/>
                  <a:pt x="2102317" y="1362309"/>
                </a:cubicBezTo>
                <a:cubicBezTo>
                  <a:pt x="2102317" y="1336767"/>
                  <a:pt x="2123022" y="1316062"/>
                  <a:pt x="2148564" y="1316062"/>
                </a:cubicBezTo>
                <a:close/>
                <a:moveTo>
                  <a:pt x="1839508" y="1316062"/>
                </a:moveTo>
                <a:cubicBezTo>
                  <a:pt x="1865050" y="1316062"/>
                  <a:pt x="1885755" y="1336767"/>
                  <a:pt x="1885755" y="1362309"/>
                </a:cubicBezTo>
                <a:cubicBezTo>
                  <a:pt x="1885755" y="1387851"/>
                  <a:pt x="1865050" y="1408556"/>
                  <a:pt x="1839508" y="1408556"/>
                </a:cubicBezTo>
                <a:cubicBezTo>
                  <a:pt x="1813966" y="1408556"/>
                  <a:pt x="1793261" y="1387851"/>
                  <a:pt x="1793261" y="1362309"/>
                </a:cubicBezTo>
                <a:cubicBezTo>
                  <a:pt x="1793261" y="1336767"/>
                  <a:pt x="1813966" y="1316062"/>
                  <a:pt x="1839508" y="1316062"/>
                </a:cubicBezTo>
                <a:close/>
                <a:moveTo>
                  <a:pt x="1530452" y="1316062"/>
                </a:moveTo>
                <a:cubicBezTo>
                  <a:pt x="1555994" y="1316062"/>
                  <a:pt x="1576699" y="1336767"/>
                  <a:pt x="1576699" y="1362309"/>
                </a:cubicBezTo>
                <a:cubicBezTo>
                  <a:pt x="1576699" y="1387851"/>
                  <a:pt x="1555994" y="1408556"/>
                  <a:pt x="1530452" y="1408556"/>
                </a:cubicBezTo>
                <a:cubicBezTo>
                  <a:pt x="1504910" y="1408556"/>
                  <a:pt x="1484205" y="1387851"/>
                  <a:pt x="1484205" y="1362309"/>
                </a:cubicBezTo>
                <a:cubicBezTo>
                  <a:pt x="1484205" y="1336767"/>
                  <a:pt x="1504910" y="1316062"/>
                  <a:pt x="1530452" y="1316062"/>
                </a:cubicBezTo>
                <a:close/>
                <a:moveTo>
                  <a:pt x="1221396" y="1316062"/>
                </a:moveTo>
                <a:cubicBezTo>
                  <a:pt x="1246938" y="1316062"/>
                  <a:pt x="1267643" y="1336767"/>
                  <a:pt x="1267643" y="1362309"/>
                </a:cubicBezTo>
                <a:cubicBezTo>
                  <a:pt x="1267643" y="1387851"/>
                  <a:pt x="1246938" y="1408556"/>
                  <a:pt x="1221396" y="1408556"/>
                </a:cubicBezTo>
                <a:cubicBezTo>
                  <a:pt x="1195854" y="1408556"/>
                  <a:pt x="1175149" y="1387851"/>
                  <a:pt x="1175149" y="1362309"/>
                </a:cubicBezTo>
                <a:cubicBezTo>
                  <a:pt x="1175149" y="1336767"/>
                  <a:pt x="1195854" y="1316062"/>
                  <a:pt x="1221396" y="1316062"/>
                </a:cubicBezTo>
                <a:close/>
                <a:moveTo>
                  <a:pt x="912340" y="1316062"/>
                </a:moveTo>
                <a:cubicBezTo>
                  <a:pt x="937882" y="1316062"/>
                  <a:pt x="958587" y="1336767"/>
                  <a:pt x="958587" y="1362309"/>
                </a:cubicBezTo>
                <a:cubicBezTo>
                  <a:pt x="958587" y="1387851"/>
                  <a:pt x="937882" y="1408556"/>
                  <a:pt x="912340" y="1408556"/>
                </a:cubicBezTo>
                <a:cubicBezTo>
                  <a:pt x="886798" y="1408556"/>
                  <a:pt x="866093" y="1387851"/>
                  <a:pt x="866093" y="1362309"/>
                </a:cubicBezTo>
                <a:cubicBezTo>
                  <a:pt x="866093" y="1336767"/>
                  <a:pt x="886798" y="1316062"/>
                  <a:pt x="912340" y="1316062"/>
                </a:cubicBezTo>
                <a:close/>
                <a:moveTo>
                  <a:pt x="603284" y="1316062"/>
                </a:moveTo>
                <a:cubicBezTo>
                  <a:pt x="628826" y="1316062"/>
                  <a:pt x="649531" y="1336767"/>
                  <a:pt x="649531" y="1362309"/>
                </a:cubicBezTo>
                <a:cubicBezTo>
                  <a:pt x="649531" y="1387851"/>
                  <a:pt x="628826" y="1408556"/>
                  <a:pt x="603284" y="1408556"/>
                </a:cubicBezTo>
                <a:cubicBezTo>
                  <a:pt x="577742" y="1408556"/>
                  <a:pt x="557037" y="1387851"/>
                  <a:pt x="557037" y="1362309"/>
                </a:cubicBezTo>
                <a:cubicBezTo>
                  <a:pt x="557037" y="1336767"/>
                  <a:pt x="577742" y="1316062"/>
                  <a:pt x="603284" y="1316062"/>
                </a:cubicBezTo>
                <a:close/>
                <a:moveTo>
                  <a:pt x="294228" y="1316062"/>
                </a:moveTo>
                <a:cubicBezTo>
                  <a:pt x="319770" y="1316062"/>
                  <a:pt x="340475" y="1336767"/>
                  <a:pt x="340475" y="1362309"/>
                </a:cubicBezTo>
                <a:cubicBezTo>
                  <a:pt x="340475" y="1387851"/>
                  <a:pt x="319770" y="1408556"/>
                  <a:pt x="294228" y="1408556"/>
                </a:cubicBezTo>
                <a:cubicBezTo>
                  <a:pt x="268686" y="1408556"/>
                  <a:pt x="247981" y="1387851"/>
                  <a:pt x="247981" y="1362309"/>
                </a:cubicBezTo>
                <a:cubicBezTo>
                  <a:pt x="247981" y="1336767"/>
                  <a:pt x="268686" y="1316062"/>
                  <a:pt x="294228" y="1316062"/>
                </a:cubicBezTo>
                <a:close/>
                <a:moveTo>
                  <a:pt x="27561" y="1089782"/>
                </a:moveTo>
                <a:lnTo>
                  <a:pt x="31419" y="1099096"/>
                </a:lnTo>
                <a:lnTo>
                  <a:pt x="23059" y="1119279"/>
                </a:lnTo>
                <a:close/>
                <a:moveTo>
                  <a:pt x="2731127" y="1073269"/>
                </a:moveTo>
                <a:lnTo>
                  <a:pt x="2734527" y="1086492"/>
                </a:lnTo>
                <a:lnTo>
                  <a:pt x="2742298" y="1137410"/>
                </a:lnTo>
                <a:lnTo>
                  <a:pt x="2733974" y="1131798"/>
                </a:lnTo>
                <a:cubicBezTo>
                  <a:pt x="2725605" y="1123429"/>
                  <a:pt x="2720429" y="1111867"/>
                  <a:pt x="2720429" y="1099096"/>
                </a:cubicBezTo>
                <a:close/>
                <a:moveTo>
                  <a:pt x="2457620" y="1052849"/>
                </a:moveTo>
                <a:cubicBezTo>
                  <a:pt x="2483162" y="1052849"/>
                  <a:pt x="2503867" y="1073554"/>
                  <a:pt x="2503867" y="1099096"/>
                </a:cubicBezTo>
                <a:cubicBezTo>
                  <a:pt x="2503867" y="1124638"/>
                  <a:pt x="2483162" y="1145343"/>
                  <a:pt x="2457620" y="1145343"/>
                </a:cubicBezTo>
                <a:cubicBezTo>
                  <a:pt x="2432078" y="1145343"/>
                  <a:pt x="2411373" y="1124638"/>
                  <a:pt x="2411373" y="1099096"/>
                </a:cubicBezTo>
                <a:cubicBezTo>
                  <a:pt x="2411373" y="1073554"/>
                  <a:pt x="2432078" y="1052849"/>
                  <a:pt x="2457620" y="1052849"/>
                </a:cubicBezTo>
                <a:close/>
                <a:moveTo>
                  <a:pt x="2148564" y="1052849"/>
                </a:moveTo>
                <a:cubicBezTo>
                  <a:pt x="2174106" y="1052849"/>
                  <a:pt x="2194811" y="1073554"/>
                  <a:pt x="2194811" y="1099096"/>
                </a:cubicBezTo>
                <a:cubicBezTo>
                  <a:pt x="2194811" y="1124638"/>
                  <a:pt x="2174106" y="1145343"/>
                  <a:pt x="2148564" y="1145343"/>
                </a:cubicBezTo>
                <a:cubicBezTo>
                  <a:pt x="2123022" y="1145343"/>
                  <a:pt x="2102317" y="1124638"/>
                  <a:pt x="2102317" y="1099096"/>
                </a:cubicBezTo>
                <a:cubicBezTo>
                  <a:pt x="2102317" y="1073554"/>
                  <a:pt x="2123022" y="1052849"/>
                  <a:pt x="2148564" y="1052849"/>
                </a:cubicBezTo>
                <a:close/>
                <a:moveTo>
                  <a:pt x="1839508" y="1052849"/>
                </a:moveTo>
                <a:cubicBezTo>
                  <a:pt x="1865050" y="1052849"/>
                  <a:pt x="1885755" y="1073554"/>
                  <a:pt x="1885755" y="1099096"/>
                </a:cubicBezTo>
                <a:cubicBezTo>
                  <a:pt x="1885755" y="1124638"/>
                  <a:pt x="1865050" y="1145343"/>
                  <a:pt x="1839508" y="1145343"/>
                </a:cubicBezTo>
                <a:cubicBezTo>
                  <a:pt x="1813966" y="1145343"/>
                  <a:pt x="1793261" y="1124638"/>
                  <a:pt x="1793261" y="1099096"/>
                </a:cubicBezTo>
                <a:cubicBezTo>
                  <a:pt x="1793261" y="1073554"/>
                  <a:pt x="1813966" y="1052849"/>
                  <a:pt x="1839508" y="1052849"/>
                </a:cubicBezTo>
                <a:close/>
                <a:moveTo>
                  <a:pt x="1530452" y="1052849"/>
                </a:moveTo>
                <a:cubicBezTo>
                  <a:pt x="1555994" y="1052849"/>
                  <a:pt x="1576699" y="1073554"/>
                  <a:pt x="1576699" y="1099096"/>
                </a:cubicBezTo>
                <a:cubicBezTo>
                  <a:pt x="1576699" y="1124638"/>
                  <a:pt x="1555994" y="1145343"/>
                  <a:pt x="1530452" y="1145343"/>
                </a:cubicBezTo>
                <a:cubicBezTo>
                  <a:pt x="1504910" y="1145343"/>
                  <a:pt x="1484205" y="1124638"/>
                  <a:pt x="1484205" y="1099096"/>
                </a:cubicBezTo>
                <a:cubicBezTo>
                  <a:pt x="1484205" y="1073554"/>
                  <a:pt x="1504910" y="1052849"/>
                  <a:pt x="1530452" y="1052849"/>
                </a:cubicBezTo>
                <a:close/>
                <a:moveTo>
                  <a:pt x="1221396" y="1052849"/>
                </a:moveTo>
                <a:cubicBezTo>
                  <a:pt x="1246938" y="1052849"/>
                  <a:pt x="1267643" y="1073554"/>
                  <a:pt x="1267643" y="1099096"/>
                </a:cubicBezTo>
                <a:cubicBezTo>
                  <a:pt x="1267643" y="1124638"/>
                  <a:pt x="1246938" y="1145343"/>
                  <a:pt x="1221396" y="1145343"/>
                </a:cubicBezTo>
                <a:cubicBezTo>
                  <a:pt x="1195854" y="1145343"/>
                  <a:pt x="1175149" y="1124638"/>
                  <a:pt x="1175149" y="1099096"/>
                </a:cubicBezTo>
                <a:cubicBezTo>
                  <a:pt x="1175149" y="1073554"/>
                  <a:pt x="1195854" y="1052849"/>
                  <a:pt x="1221396" y="1052849"/>
                </a:cubicBezTo>
                <a:close/>
                <a:moveTo>
                  <a:pt x="912340" y="1052849"/>
                </a:moveTo>
                <a:cubicBezTo>
                  <a:pt x="937882" y="1052849"/>
                  <a:pt x="958587" y="1073554"/>
                  <a:pt x="958587" y="1099096"/>
                </a:cubicBezTo>
                <a:cubicBezTo>
                  <a:pt x="958587" y="1124638"/>
                  <a:pt x="937882" y="1145343"/>
                  <a:pt x="912340" y="1145343"/>
                </a:cubicBezTo>
                <a:cubicBezTo>
                  <a:pt x="886798" y="1145343"/>
                  <a:pt x="866093" y="1124638"/>
                  <a:pt x="866093" y="1099096"/>
                </a:cubicBezTo>
                <a:cubicBezTo>
                  <a:pt x="866093" y="1073554"/>
                  <a:pt x="886798" y="1052849"/>
                  <a:pt x="912340" y="1052849"/>
                </a:cubicBezTo>
                <a:close/>
                <a:moveTo>
                  <a:pt x="603284" y="1052849"/>
                </a:moveTo>
                <a:cubicBezTo>
                  <a:pt x="628826" y="1052849"/>
                  <a:pt x="649531" y="1073554"/>
                  <a:pt x="649531" y="1099096"/>
                </a:cubicBezTo>
                <a:cubicBezTo>
                  <a:pt x="649531" y="1124638"/>
                  <a:pt x="628826" y="1145343"/>
                  <a:pt x="603284" y="1145343"/>
                </a:cubicBezTo>
                <a:cubicBezTo>
                  <a:pt x="577742" y="1145343"/>
                  <a:pt x="557037" y="1124638"/>
                  <a:pt x="557037" y="1099096"/>
                </a:cubicBezTo>
                <a:cubicBezTo>
                  <a:pt x="557037" y="1073554"/>
                  <a:pt x="577742" y="1052849"/>
                  <a:pt x="603284" y="1052849"/>
                </a:cubicBezTo>
                <a:close/>
                <a:moveTo>
                  <a:pt x="294228" y="1052849"/>
                </a:moveTo>
                <a:cubicBezTo>
                  <a:pt x="319770" y="1052849"/>
                  <a:pt x="340475" y="1073554"/>
                  <a:pt x="340475" y="1099096"/>
                </a:cubicBezTo>
                <a:cubicBezTo>
                  <a:pt x="340475" y="1124638"/>
                  <a:pt x="319770" y="1145343"/>
                  <a:pt x="294228" y="1145343"/>
                </a:cubicBezTo>
                <a:cubicBezTo>
                  <a:pt x="268686" y="1145343"/>
                  <a:pt x="247981" y="1124638"/>
                  <a:pt x="247981" y="1099096"/>
                </a:cubicBezTo>
                <a:cubicBezTo>
                  <a:pt x="247981" y="1073554"/>
                  <a:pt x="268686" y="1052849"/>
                  <a:pt x="294228" y="1052849"/>
                </a:cubicBezTo>
                <a:close/>
                <a:moveTo>
                  <a:pt x="2457620" y="789636"/>
                </a:moveTo>
                <a:cubicBezTo>
                  <a:pt x="2483162" y="789636"/>
                  <a:pt x="2503867" y="810341"/>
                  <a:pt x="2503867" y="835883"/>
                </a:cubicBezTo>
                <a:cubicBezTo>
                  <a:pt x="2503867" y="861425"/>
                  <a:pt x="2483162" y="882130"/>
                  <a:pt x="2457620" y="882130"/>
                </a:cubicBezTo>
                <a:cubicBezTo>
                  <a:pt x="2432078" y="882130"/>
                  <a:pt x="2411373" y="861425"/>
                  <a:pt x="2411373" y="835883"/>
                </a:cubicBezTo>
                <a:cubicBezTo>
                  <a:pt x="2411373" y="810341"/>
                  <a:pt x="2432078" y="789636"/>
                  <a:pt x="2457620" y="789636"/>
                </a:cubicBezTo>
                <a:close/>
                <a:moveTo>
                  <a:pt x="2148564" y="789636"/>
                </a:moveTo>
                <a:cubicBezTo>
                  <a:pt x="2174106" y="789636"/>
                  <a:pt x="2194811" y="810341"/>
                  <a:pt x="2194811" y="835883"/>
                </a:cubicBezTo>
                <a:cubicBezTo>
                  <a:pt x="2194811" y="861425"/>
                  <a:pt x="2174106" y="882130"/>
                  <a:pt x="2148564" y="882130"/>
                </a:cubicBezTo>
                <a:cubicBezTo>
                  <a:pt x="2123022" y="882130"/>
                  <a:pt x="2102317" y="861425"/>
                  <a:pt x="2102317" y="835883"/>
                </a:cubicBezTo>
                <a:cubicBezTo>
                  <a:pt x="2102317" y="810341"/>
                  <a:pt x="2123022" y="789636"/>
                  <a:pt x="2148564" y="789636"/>
                </a:cubicBezTo>
                <a:close/>
                <a:moveTo>
                  <a:pt x="1839508" y="789636"/>
                </a:moveTo>
                <a:cubicBezTo>
                  <a:pt x="1865050" y="789636"/>
                  <a:pt x="1885755" y="810341"/>
                  <a:pt x="1885755" y="835883"/>
                </a:cubicBezTo>
                <a:cubicBezTo>
                  <a:pt x="1885755" y="861425"/>
                  <a:pt x="1865050" y="882130"/>
                  <a:pt x="1839508" y="882130"/>
                </a:cubicBezTo>
                <a:cubicBezTo>
                  <a:pt x="1813966" y="882130"/>
                  <a:pt x="1793261" y="861425"/>
                  <a:pt x="1793261" y="835883"/>
                </a:cubicBezTo>
                <a:cubicBezTo>
                  <a:pt x="1793261" y="810341"/>
                  <a:pt x="1813966" y="789636"/>
                  <a:pt x="1839508" y="789636"/>
                </a:cubicBezTo>
                <a:close/>
                <a:moveTo>
                  <a:pt x="1530452" y="789636"/>
                </a:moveTo>
                <a:cubicBezTo>
                  <a:pt x="1555994" y="789636"/>
                  <a:pt x="1576699" y="810341"/>
                  <a:pt x="1576699" y="835883"/>
                </a:cubicBezTo>
                <a:cubicBezTo>
                  <a:pt x="1576699" y="861425"/>
                  <a:pt x="1555994" y="882130"/>
                  <a:pt x="1530452" y="882130"/>
                </a:cubicBezTo>
                <a:cubicBezTo>
                  <a:pt x="1504910" y="882130"/>
                  <a:pt x="1484205" y="861425"/>
                  <a:pt x="1484205" y="835883"/>
                </a:cubicBezTo>
                <a:cubicBezTo>
                  <a:pt x="1484205" y="810341"/>
                  <a:pt x="1504910" y="789636"/>
                  <a:pt x="1530452" y="789636"/>
                </a:cubicBezTo>
                <a:close/>
                <a:moveTo>
                  <a:pt x="1221396" y="789636"/>
                </a:moveTo>
                <a:cubicBezTo>
                  <a:pt x="1246938" y="789636"/>
                  <a:pt x="1267643" y="810341"/>
                  <a:pt x="1267643" y="835883"/>
                </a:cubicBezTo>
                <a:cubicBezTo>
                  <a:pt x="1267643" y="861425"/>
                  <a:pt x="1246938" y="882130"/>
                  <a:pt x="1221396" y="882130"/>
                </a:cubicBezTo>
                <a:cubicBezTo>
                  <a:pt x="1195854" y="882130"/>
                  <a:pt x="1175149" y="861425"/>
                  <a:pt x="1175149" y="835883"/>
                </a:cubicBezTo>
                <a:cubicBezTo>
                  <a:pt x="1175149" y="810341"/>
                  <a:pt x="1195854" y="789636"/>
                  <a:pt x="1221396" y="789636"/>
                </a:cubicBezTo>
                <a:close/>
                <a:moveTo>
                  <a:pt x="912340" y="789636"/>
                </a:moveTo>
                <a:cubicBezTo>
                  <a:pt x="937882" y="789636"/>
                  <a:pt x="958587" y="810341"/>
                  <a:pt x="958587" y="835883"/>
                </a:cubicBezTo>
                <a:cubicBezTo>
                  <a:pt x="958587" y="861425"/>
                  <a:pt x="937882" y="882130"/>
                  <a:pt x="912340" y="882130"/>
                </a:cubicBezTo>
                <a:cubicBezTo>
                  <a:pt x="886798" y="882130"/>
                  <a:pt x="866093" y="861425"/>
                  <a:pt x="866093" y="835883"/>
                </a:cubicBezTo>
                <a:cubicBezTo>
                  <a:pt x="866093" y="810341"/>
                  <a:pt x="886798" y="789636"/>
                  <a:pt x="912340" y="789636"/>
                </a:cubicBezTo>
                <a:close/>
                <a:moveTo>
                  <a:pt x="603284" y="789636"/>
                </a:moveTo>
                <a:cubicBezTo>
                  <a:pt x="628826" y="789636"/>
                  <a:pt x="649531" y="810341"/>
                  <a:pt x="649531" y="835883"/>
                </a:cubicBezTo>
                <a:cubicBezTo>
                  <a:pt x="649531" y="861425"/>
                  <a:pt x="628826" y="882130"/>
                  <a:pt x="603284" y="882130"/>
                </a:cubicBezTo>
                <a:cubicBezTo>
                  <a:pt x="577742" y="882130"/>
                  <a:pt x="557037" y="861425"/>
                  <a:pt x="557037" y="835883"/>
                </a:cubicBezTo>
                <a:cubicBezTo>
                  <a:pt x="557037" y="810341"/>
                  <a:pt x="577742" y="789636"/>
                  <a:pt x="603284" y="789636"/>
                </a:cubicBezTo>
                <a:close/>
                <a:moveTo>
                  <a:pt x="294228" y="789636"/>
                </a:moveTo>
                <a:cubicBezTo>
                  <a:pt x="319770" y="789636"/>
                  <a:pt x="340475" y="810341"/>
                  <a:pt x="340475" y="835883"/>
                </a:cubicBezTo>
                <a:cubicBezTo>
                  <a:pt x="340475" y="861425"/>
                  <a:pt x="319770" y="882130"/>
                  <a:pt x="294228" y="882130"/>
                </a:cubicBezTo>
                <a:cubicBezTo>
                  <a:pt x="268686" y="882130"/>
                  <a:pt x="247981" y="861425"/>
                  <a:pt x="247981" y="835883"/>
                </a:cubicBezTo>
                <a:cubicBezTo>
                  <a:pt x="247981" y="810341"/>
                  <a:pt x="268686" y="789636"/>
                  <a:pt x="294228" y="789636"/>
                </a:cubicBezTo>
                <a:close/>
                <a:moveTo>
                  <a:pt x="2457620" y="526423"/>
                </a:moveTo>
                <a:cubicBezTo>
                  <a:pt x="2464006" y="526423"/>
                  <a:pt x="2470089" y="527717"/>
                  <a:pt x="2475622" y="530057"/>
                </a:cubicBezTo>
                <a:lnTo>
                  <a:pt x="2484323" y="535924"/>
                </a:lnTo>
                <a:lnTo>
                  <a:pt x="2494016" y="548886"/>
                </a:lnTo>
                <a:lnTo>
                  <a:pt x="2503867" y="572670"/>
                </a:lnTo>
                <a:cubicBezTo>
                  <a:pt x="2503867" y="598212"/>
                  <a:pt x="2483162" y="618917"/>
                  <a:pt x="2457620" y="618917"/>
                </a:cubicBezTo>
                <a:cubicBezTo>
                  <a:pt x="2432078" y="618917"/>
                  <a:pt x="2411373" y="598212"/>
                  <a:pt x="2411373" y="572670"/>
                </a:cubicBezTo>
                <a:cubicBezTo>
                  <a:pt x="2411373" y="547128"/>
                  <a:pt x="2432078" y="526423"/>
                  <a:pt x="2457620" y="526423"/>
                </a:cubicBezTo>
                <a:close/>
                <a:moveTo>
                  <a:pt x="2148564" y="526423"/>
                </a:moveTo>
                <a:cubicBezTo>
                  <a:pt x="2174106" y="526423"/>
                  <a:pt x="2194811" y="547128"/>
                  <a:pt x="2194811" y="572670"/>
                </a:cubicBezTo>
                <a:cubicBezTo>
                  <a:pt x="2194811" y="598212"/>
                  <a:pt x="2174106" y="618917"/>
                  <a:pt x="2148564" y="618917"/>
                </a:cubicBezTo>
                <a:cubicBezTo>
                  <a:pt x="2123022" y="618917"/>
                  <a:pt x="2102317" y="598212"/>
                  <a:pt x="2102317" y="572670"/>
                </a:cubicBezTo>
                <a:cubicBezTo>
                  <a:pt x="2102317" y="547128"/>
                  <a:pt x="2123022" y="526423"/>
                  <a:pt x="2148564" y="526423"/>
                </a:cubicBezTo>
                <a:close/>
                <a:moveTo>
                  <a:pt x="1839508" y="526423"/>
                </a:moveTo>
                <a:cubicBezTo>
                  <a:pt x="1865050" y="526423"/>
                  <a:pt x="1885755" y="547128"/>
                  <a:pt x="1885755" y="572670"/>
                </a:cubicBezTo>
                <a:cubicBezTo>
                  <a:pt x="1885755" y="598212"/>
                  <a:pt x="1865050" y="618917"/>
                  <a:pt x="1839508" y="618917"/>
                </a:cubicBezTo>
                <a:cubicBezTo>
                  <a:pt x="1813966" y="618917"/>
                  <a:pt x="1793261" y="598212"/>
                  <a:pt x="1793261" y="572670"/>
                </a:cubicBezTo>
                <a:cubicBezTo>
                  <a:pt x="1793261" y="547128"/>
                  <a:pt x="1813966" y="526423"/>
                  <a:pt x="1839508" y="526423"/>
                </a:cubicBezTo>
                <a:close/>
                <a:moveTo>
                  <a:pt x="1530452" y="526423"/>
                </a:moveTo>
                <a:cubicBezTo>
                  <a:pt x="1555994" y="526423"/>
                  <a:pt x="1576699" y="547128"/>
                  <a:pt x="1576699" y="572670"/>
                </a:cubicBezTo>
                <a:cubicBezTo>
                  <a:pt x="1576699" y="598212"/>
                  <a:pt x="1555994" y="618917"/>
                  <a:pt x="1530452" y="618917"/>
                </a:cubicBezTo>
                <a:cubicBezTo>
                  <a:pt x="1504910" y="618917"/>
                  <a:pt x="1484205" y="598212"/>
                  <a:pt x="1484205" y="572670"/>
                </a:cubicBezTo>
                <a:cubicBezTo>
                  <a:pt x="1484205" y="547128"/>
                  <a:pt x="1504910" y="526423"/>
                  <a:pt x="1530452" y="526423"/>
                </a:cubicBezTo>
                <a:close/>
                <a:moveTo>
                  <a:pt x="1221396" y="526423"/>
                </a:moveTo>
                <a:cubicBezTo>
                  <a:pt x="1246938" y="526423"/>
                  <a:pt x="1267643" y="547128"/>
                  <a:pt x="1267643" y="572670"/>
                </a:cubicBezTo>
                <a:cubicBezTo>
                  <a:pt x="1267643" y="598212"/>
                  <a:pt x="1246938" y="618917"/>
                  <a:pt x="1221396" y="618917"/>
                </a:cubicBezTo>
                <a:cubicBezTo>
                  <a:pt x="1195854" y="618917"/>
                  <a:pt x="1175149" y="598212"/>
                  <a:pt x="1175149" y="572670"/>
                </a:cubicBezTo>
                <a:cubicBezTo>
                  <a:pt x="1175149" y="547128"/>
                  <a:pt x="1195854" y="526423"/>
                  <a:pt x="1221396" y="526423"/>
                </a:cubicBezTo>
                <a:close/>
                <a:moveTo>
                  <a:pt x="912340" y="526423"/>
                </a:moveTo>
                <a:cubicBezTo>
                  <a:pt x="937882" y="526423"/>
                  <a:pt x="958587" y="547128"/>
                  <a:pt x="958587" y="572670"/>
                </a:cubicBezTo>
                <a:cubicBezTo>
                  <a:pt x="958587" y="598212"/>
                  <a:pt x="937882" y="618917"/>
                  <a:pt x="912340" y="618917"/>
                </a:cubicBezTo>
                <a:cubicBezTo>
                  <a:pt x="886798" y="618917"/>
                  <a:pt x="866093" y="598212"/>
                  <a:pt x="866093" y="572670"/>
                </a:cubicBezTo>
                <a:cubicBezTo>
                  <a:pt x="866093" y="547128"/>
                  <a:pt x="886798" y="526423"/>
                  <a:pt x="912340" y="526423"/>
                </a:cubicBezTo>
                <a:close/>
                <a:moveTo>
                  <a:pt x="603284" y="526423"/>
                </a:moveTo>
                <a:cubicBezTo>
                  <a:pt x="628826" y="526423"/>
                  <a:pt x="649531" y="547128"/>
                  <a:pt x="649531" y="572670"/>
                </a:cubicBezTo>
                <a:cubicBezTo>
                  <a:pt x="649531" y="598212"/>
                  <a:pt x="628826" y="618917"/>
                  <a:pt x="603284" y="618917"/>
                </a:cubicBezTo>
                <a:cubicBezTo>
                  <a:pt x="577742" y="618917"/>
                  <a:pt x="557037" y="598212"/>
                  <a:pt x="557037" y="572670"/>
                </a:cubicBezTo>
                <a:cubicBezTo>
                  <a:pt x="557037" y="547128"/>
                  <a:pt x="577742" y="526423"/>
                  <a:pt x="603284" y="526423"/>
                </a:cubicBezTo>
                <a:close/>
                <a:moveTo>
                  <a:pt x="294228" y="526423"/>
                </a:moveTo>
                <a:cubicBezTo>
                  <a:pt x="319770" y="526423"/>
                  <a:pt x="340475" y="547128"/>
                  <a:pt x="340475" y="572670"/>
                </a:cubicBezTo>
                <a:cubicBezTo>
                  <a:pt x="340475" y="598212"/>
                  <a:pt x="319770" y="618917"/>
                  <a:pt x="294228" y="618917"/>
                </a:cubicBezTo>
                <a:cubicBezTo>
                  <a:pt x="281457" y="618917"/>
                  <a:pt x="269895" y="613741"/>
                  <a:pt x="261526" y="605372"/>
                </a:cubicBezTo>
                <a:lnTo>
                  <a:pt x="248982" y="575087"/>
                </a:lnTo>
                <a:lnTo>
                  <a:pt x="283797" y="528529"/>
                </a:lnTo>
                <a:close/>
                <a:moveTo>
                  <a:pt x="2148564" y="263210"/>
                </a:moveTo>
                <a:cubicBezTo>
                  <a:pt x="2174106" y="263210"/>
                  <a:pt x="2194811" y="283915"/>
                  <a:pt x="2194811" y="309457"/>
                </a:cubicBezTo>
                <a:cubicBezTo>
                  <a:pt x="2194811" y="334999"/>
                  <a:pt x="2174106" y="355704"/>
                  <a:pt x="2148564" y="355704"/>
                </a:cubicBezTo>
                <a:cubicBezTo>
                  <a:pt x="2123022" y="355704"/>
                  <a:pt x="2102317" y="334999"/>
                  <a:pt x="2102317" y="309457"/>
                </a:cubicBezTo>
                <a:cubicBezTo>
                  <a:pt x="2102317" y="283915"/>
                  <a:pt x="2123022" y="263210"/>
                  <a:pt x="2148564" y="263210"/>
                </a:cubicBezTo>
                <a:close/>
                <a:moveTo>
                  <a:pt x="1839508" y="263210"/>
                </a:moveTo>
                <a:cubicBezTo>
                  <a:pt x="1865050" y="263210"/>
                  <a:pt x="1885755" y="283915"/>
                  <a:pt x="1885755" y="309457"/>
                </a:cubicBezTo>
                <a:cubicBezTo>
                  <a:pt x="1885755" y="334999"/>
                  <a:pt x="1865050" y="355704"/>
                  <a:pt x="1839508" y="355704"/>
                </a:cubicBezTo>
                <a:cubicBezTo>
                  <a:pt x="1813966" y="355704"/>
                  <a:pt x="1793261" y="334999"/>
                  <a:pt x="1793261" y="309457"/>
                </a:cubicBezTo>
                <a:cubicBezTo>
                  <a:pt x="1793261" y="283915"/>
                  <a:pt x="1813966" y="263210"/>
                  <a:pt x="1839508" y="263210"/>
                </a:cubicBezTo>
                <a:close/>
                <a:moveTo>
                  <a:pt x="1530452" y="263210"/>
                </a:moveTo>
                <a:cubicBezTo>
                  <a:pt x="1555994" y="263210"/>
                  <a:pt x="1576699" y="283915"/>
                  <a:pt x="1576699" y="309457"/>
                </a:cubicBezTo>
                <a:cubicBezTo>
                  <a:pt x="1576699" y="334999"/>
                  <a:pt x="1555994" y="355704"/>
                  <a:pt x="1530452" y="355704"/>
                </a:cubicBezTo>
                <a:cubicBezTo>
                  <a:pt x="1504910" y="355704"/>
                  <a:pt x="1484205" y="334999"/>
                  <a:pt x="1484205" y="309457"/>
                </a:cubicBezTo>
                <a:cubicBezTo>
                  <a:pt x="1484205" y="283915"/>
                  <a:pt x="1504910" y="263210"/>
                  <a:pt x="1530452" y="263210"/>
                </a:cubicBezTo>
                <a:close/>
                <a:moveTo>
                  <a:pt x="1221396" y="263210"/>
                </a:moveTo>
                <a:cubicBezTo>
                  <a:pt x="1246938" y="263210"/>
                  <a:pt x="1267643" y="283915"/>
                  <a:pt x="1267643" y="309457"/>
                </a:cubicBezTo>
                <a:cubicBezTo>
                  <a:pt x="1267643" y="334999"/>
                  <a:pt x="1246938" y="355704"/>
                  <a:pt x="1221396" y="355704"/>
                </a:cubicBezTo>
                <a:cubicBezTo>
                  <a:pt x="1195854" y="355704"/>
                  <a:pt x="1175149" y="334999"/>
                  <a:pt x="1175149" y="309457"/>
                </a:cubicBezTo>
                <a:cubicBezTo>
                  <a:pt x="1175149" y="283915"/>
                  <a:pt x="1195854" y="263210"/>
                  <a:pt x="1221396" y="263210"/>
                </a:cubicBezTo>
                <a:close/>
                <a:moveTo>
                  <a:pt x="912340" y="263210"/>
                </a:moveTo>
                <a:cubicBezTo>
                  <a:pt x="937882" y="263210"/>
                  <a:pt x="958587" y="283915"/>
                  <a:pt x="958587" y="309457"/>
                </a:cubicBezTo>
                <a:cubicBezTo>
                  <a:pt x="958587" y="334999"/>
                  <a:pt x="937882" y="355704"/>
                  <a:pt x="912340" y="355704"/>
                </a:cubicBezTo>
                <a:cubicBezTo>
                  <a:pt x="886798" y="355704"/>
                  <a:pt x="866093" y="334999"/>
                  <a:pt x="866093" y="309457"/>
                </a:cubicBezTo>
                <a:cubicBezTo>
                  <a:pt x="866093" y="283915"/>
                  <a:pt x="886798" y="263210"/>
                  <a:pt x="912340" y="263210"/>
                </a:cubicBezTo>
                <a:close/>
                <a:moveTo>
                  <a:pt x="603284" y="263210"/>
                </a:moveTo>
                <a:cubicBezTo>
                  <a:pt x="628826" y="263210"/>
                  <a:pt x="649531" y="283915"/>
                  <a:pt x="649531" y="309457"/>
                </a:cubicBezTo>
                <a:cubicBezTo>
                  <a:pt x="649531" y="334999"/>
                  <a:pt x="628826" y="355704"/>
                  <a:pt x="603284" y="355704"/>
                </a:cubicBezTo>
                <a:cubicBezTo>
                  <a:pt x="577742" y="355704"/>
                  <a:pt x="557037" y="334999"/>
                  <a:pt x="557037" y="309457"/>
                </a:cubicBezTo>
                <a:cubicBezTo>
                  <a:pt x="557037" y="283915"/>
                  <a:pt x="577742" y="263210"/>
                  <a:pt x="603284" y="263210"/>
                </a:cubicBezTo>
                <a:close/>
                <a:moveTo>
                  <a:pt x="956731" y="50731"/>
                </a:moveTo>
                <a:lnTo>
                  <a:pt x="945042" y="78950"/>
                </a:lnTo>
                <a:cubicBezTo>
                  <a:pt x="936673" y="87319"/>
                  <a:pt x="925111" y="92495"/>
                  <a:pt x="912340" y="92495"/>
                </a:cubicBezTo>
                <a:cubicBezTo>
                  <a:pt x="899569" y="92495"/>
                  <a:pt x="888007" y="87319"/>
                  <a:pt x="879638" y="78950"/>
                </a:cubicBezTo>
                <a:lnTo>
                  <a:pt x="879637" y="78947"/>
                </a:lnTo>
                <a:close/>
                <a:moveTo>
                  <a:pt x="1793307" y="46136"/>
                </a:moveTo>
                <a:lnTo>
                  <a:pt x="1873624" y="75533"/>
                </a:lnTo>
                <a:lnTo>
                  <a:pt x="1872210" y="78948"/>
                </a:lnTo>
                <a:cubicBezTo>
                  <a:pt x="1863841" y="87317"/>
                  <a:pt x="1852279" y="92493"/>
                  <a:pt x="1839508" y="92493"/>
                </a:cubicBezTo>
                <a:cubicBezTo>
                  <a:pt x="1813966" y="92493"/>
                  <a:pt x="1793261" y="71788"/>
                  <a:pt x="1793261" y="46246"/>
                </a:cubicBezTo>
                <a:close/>
                <a:moveTo>
                  <a:pt x="1221396" y="1"/>
                </a:moveTo>
                <a:cubicBezTo>
                  <a:pt x="1246938" y="1"/>
                  <a:pt x="1267643" y="20706"/>
                  <a:pt x="1267643" y="46248"/>
                </a:cubicBezTo>
                <a:cubicBezTo>
                  <a:pt x="1267643" y="71790"/>
                  <a:pt x="1246938" y="92494"/>
                  <a:pt x="1221396" y="92494"/>
                </a:cubicBezTo>
                <a:cubicBezTo>
                  <a:pt x="1195854" y="92494"/>
                  <a:pt x="1175149" y="71790"/>
                  <a:pt x="1175149" y="46248"/>
                </a:cubicBezTo>
                <a:cubicBezTo>
                  <a:pt x="1175149" y="20706"/>
                  <a:pt x="1195854" y="1"/>
                  <a:pt x="1221396" y="1"/>
                </a:cubicBezTo>
                <a:close/>
                <a:moveTo>
                  <a:pt x="1530452" y="0"/>
                </a:moveTo>
                <a:cubicBezTo>
                  <a:pt x="1555994" y="0"/>
                  <a:pt x="1576699" y="20705"/>
                  <a:pt x="1576699" y="46247"/>
                </a:cubicBezTo>
                <a:cubicBezTo>
                  <a:pt x="1576699" y="71789"/>
                  <a:pt x="1555994" y="92494"/>
                  <a:pt x="1530452" y="92494"/>
                </a:cubicBezTo>
                <a:cubicBezTo>
                  <a:pt x="1504910" y="92494"/>
                  <a:pt x="1484205" y="71789"/>
                  <a:pt x="1484205" y="46247"/>
                </a:cubicBezTo>
                <a:cubicBezTo>
                  <a:pt x="1484205" y="20705"/>
                  <a:pt x="1504910" y="0"/>
                  <a:pt x="153045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8376F98C-A7AD-F49E-9D3A-57E27D90B486}"/>
              </a:ext>
            </a:extLst>
          </p:cNvPr>
          <p:cNvSpPr/>
          <p:nvPr/>
        </p:nvSpPr>
        <p:spPr>
          <a:xfrm>
            <a:off x="9493596" y="6074983"/>
            <a:ext cx="2275872" cy="2244592"/>
          </a:xfrm>
          <a:custGeom>
            <a:avLst/>
            <a:gdLst>
              <a:gd name="connsiteX0" fmla="*/ 1839508 w 2762590"/>
              <a:gd name="connsiteY0" fmla="*/ 2632127 h 2724621"/>
              <a:gd name="connsiteX1" fmla="*/ 1872210 w 2762590"/>
              <a:gd name="connsiteY1" fmla="*/ 2645672 h 2724621"/>
              <a:gd name="connsiteX2" fmla="*/ 1875467 w 2762590"/>
              <a:gd name="connsiteY2" fmla="*/ 2653535 h 2724621"/>
              <a:gd name="connsiteX3" fmla="*/ 1795149 w 2762590"/>
              <a:gd name="connsiteY3" fmla="*/ 2682932 h 2724621"/>
              <a:gd name="connsiteX4" fmla="*/ 1793261 w 2762590"/>
              <a:gd name="connsiteY4" fmla="*/ 2678374 h 2724621"/>
              <a:gd name="connsiteX5" fmla="*/ 1839508 w 2762590"/>
              <a:gd name="connsiteY5" fmla="*/ 2632127 h 2724621"/>
              <a:gd name="connsiteX6" fmla="*/ 1530452 w 2762590"/>
              <a:gd name="connsiteY6" fmla="*/ 2632127 h 2724621"/>
              <a:gd name="connsiteX7" fmla="*/ 1576699 w 2762590"/>
              <a:gd name="connsiteY7" fmla="*/ 2678374 h 2724621"/>
              <a:gd name="connsiteX8" fmla="*/ 1530452 w 2762590"/>
              <a:gd name="connsiteY8" fmla="*/ 2724621 h 2724621"/>
              <a:gd name="connsiteX9" fmla="*/ 1484205 w 2762590"/>
              <a:gd name="connsiteY9" fmla="*/ 2678374 h 2724621"/>
              <a:gd name="connsiteX10" fmla="*/ 1530452 w 2762590"/>
              <a:gd name="connsiteY10" fmla="*/ 2632127 h 2724621"/>
              <a:gd name="connsiteX11" fmla="*/ 1221396 w 2762590"/>
              <a:gd name="connsiteY11" fmla="*/ 2632127 h 2724621"/>
              <a:gd name="connsiteX12" fmla="*/ 1267643 w 2762590"/>
              <a:gd name="connsiteY12" fmla="*/ 2678374 h 2724621"/>
              <a:gd name="connsiteX13" fmla="*/ 1221396 w 2762590"/>
              <a:gd name="connsiteY13" fmla="*/ 2724621 h 2724621"/>
              <a:gd name="connsiteX14" fmla="*/ 1175149 w 2762590"/>
              <a:gd name="connsiteY14" fmla="*/ 2678374 h 2724621"/>
              <a:gd name="connsiteX15" fmla="*/ 1221396 w 2762590"/>
              <a:gd name="connsiteY15" fmla="*/ 2632127 h 2724621"/>
              <a:gd name="connsiteX16" fmla="*/ 912340 w 2762590"/>
              <a:gd name="connsiteY16" fmla="*/ 2632127 h 2724621"/>
              <a:gd name="connsiteX17" fmla="*/ 958587 w 2762590"/>
              <a:gd name="connsiteY17" fmla="*/ 2678374 h 2724621"/>
              <a:gd name="connsiteX18" fmla="*/ 958114 w 2762590"/>
              <a:gd name="connsiteY18" fmla="*/ 2679518 h 2724621"/>
              <a:gd name="connsiteX19" fmla="*/ 877796 w 2762590"/>
              <a:gd name="connsiteY19" fmla="*/ 2650121 h 2724621"/>
              <a:gd name="connsiteX20" fmla="*/ 879638 w 2762590"/>
              <a:gd name="connsiteY20" fmla="*/ 2645672 h 2724621"/>
              <a:gd name="connsiteX21" fmla="*/ 912340 w 2762590"/>
              <a:gd name="connsiteY21" fmla="*/ 2632127 h 2724621"/>
              <a:gd name="connsiteX22" fmla="*/ 2148564 w 2762590"/>
              <a:gd name="connsiteY22" fmla="*/ 2368914 h 2724621"/>
              <a:gd name="connsiteX23" fmla="*/ 2194811 w 2762590"/>
              <a:gd name="connsiteY23" fmla="*/ 2415161 h 2724621"/>
              <a:gd name="connsiteX24" fmla="*/ 2148564 w 2762590"/>
              <a:gd name="connsiteY24" fmla="*/ 2461408 h 2724621"/>
              <a:gd name="connsiteX25" fmla="*/ 2102317 w 2762590"/>
              <a:gd name="connsiteY25" fmla="*/ 2415161 h 2724621"/>
              <a:gd name="connsiteX26" fmla="*/ 2148564 w 2762590"/>
              <a:gd name="connsiteY26" fmla="*/ 2368914 h 2724621"/>
              <a:gd name="connsiteX27" fmla="*/ 1839508 w 2762590"/>
              <a:gd name="connsiteY27" fmla="*/ 2368914 h 2724621"/>
              <a:gd name="connsiteX28" fmla="*/ 1885755 w 2762590"/>
              <a:gd name="connsiteY28" fmla="*/ 2415161 h 2724621"/>
              <a:gd name="connsiteX29" fmla="*/ 1839508 w 2762590"/>
              <a:gd name="connsiteY29" fmla="*/ 2461408 h 2724621"/>
              <a:gd name="connsiteX30" fmla="*/ 1793261 w 2762590"/>
              <a:gd name="connsiteY30" fmla="*/ 2415161 h 2724621"/>
              <a:gd name="connsiteX31" fmla="*/ 1839508 w 2762590"/>
              <a:gd name="connsiteY31" fmla="*/ 2368914 h 2724621"/>
              <a:gd name="connsiteX32" fmla="*/ 1530452 w 2762590"/>
              <a:gd name="connsiteY32" fmla="*/ 2368914 h 2724621"/>
              <a:gd name="connsiteX33" fmla="*/ 1576699 w 2762590"/>
              <a:gd name="connsiteY33" fmla="*/ 2415161 h 2724621"/>
              <a:gd name="connsiteX34" fmla="*/ 1530452 w 2762590"/>
              <a:gd name="connsiteY34" fmla="*/ 2461408 h 2724621"/>
              <a:gd name="connsiteX35" fmla="*/ 1484205 w 2762590"/>
              <a:gd name="connsiteY35" fmla="*/ 2415161 h 2724621"/>
              <a:gd name="connsiteX36" fmla="*/ 1530452 w 2762590"/>
              <a:gd name="connsiteY36" fmla="*/ 2368914 h 2724621"/>
              <a:gd name="connsiteX37" fmla="*/ 1221396 w 2762590"/>
              <a:gd name="connsiteY37" fmla="*/ 2368914 h 2724621"/>
              <a:gd name="connsiteX38" fmla="*/ 1267643 w 2762590"/>
              <a:gd name="connsiteY38" fmla="*/ 2415161 h 2724621"/>
              <a:gd name="connsiteX39" fmla="*/ 1221396 w 2762590"/>
              <a:gd name="connsiteY39" fmla="*/ 2461408 h 2724621"/>
              <a:gd name="connsiteX40" fmla="*/ 1175149 w 2762590"/>
              <a:gd name="connsiteY40" fmla="*/ 2415161 h 2724621"/>
              <a:gd name="connsiteX41" fmla="*/ 1221396 w 2762590"/>
              <a:gd name="connsiteY41" fmla="*/ 2368914 h 2724621"/>
              <a:gd name="connsiteX42" fmla="*/ 912340 w 2762590"/>
              <a:gd name="connsiteY42" fmla="*/ 2368914 h 2724621"/>
              <a:gd name="connsiteX43" fmla="*/ 958587 w 2762590"/>
              <a:gd name="connsiteY43" fmla="*/ 2415161 h 2724621"/>
              <a:gd name="connsiteX44" fmla="*/ 912340 w 2762590"/>
              <a:gd name="connsiteY44" fmla="*/ 2461408 h 2724621"/>
              <a:gd name="connsiteX45" fmla="*/ 866093 w 2762590"/>
              <a:gd name="connsiteY45" fmla="*/ 2415161 h 2724621"/>
              <a:gd name="connsiteX46" fmla="*/ 912340 w 2762590"/>
              <a:gd name="connsiteY46" fmla="*/ 2368914 h 2724621"/>
              <a:gd name="connsiteX47" fmla="*/ 603284 w 2762590"/>
              <a:gd name="connsiteY47" fmla="*/ 2368914 h 2724621"/>
              <a:gd name="connsiteX48" fmla="*/ 649531 w 2762590"/>
              <a:gd name="connsiteY48" fmla="*/ 2415161 h 2724621"/>
              <a:gd name="connsiteX49" fmla="*/ 603284 w 2762590"/>
              <a:gd name="connsiteY49" fmla="*/ 2461408 h 2724621"/>
              <a:gd name="connsiteX50" fmla="*/ 557037 w 2762590"/>
              <a:gd name="connsiteY50" fmla="*/ 2415161 h 2724621"/>
              <a:gd name="connsiteX51" fmla="*/ 603284 w 2762590"/>
              <a:gd name="connsiteY51" fmla="*/ 2368914 h 2724621"/>
              <a:gd name="connsiteX52" fmla="*/ 2457620 w 2762590"/>
              <a:gd name="connsiteY52" fmla="*/ 2105701 h 2724621"/>
              <a:gd name="connsiteX53" fmla="*/ 2503867 w 2762590"/>
              <a:gd name="connsiteY53" fmla="*/ 2151948 h 2724621"/>
              <a:gd name="connsiteX54" fmla="*/ 2457620 w 2762590"/>
              <a:gd name="connsiteY54" fmla="*/ 2198195 h 2724621"/>
              <a:gd name="connsiteX55" fmla="*/ 2411373 w 2762590"/>
              <a:gd name="connsiteY55" fmla="*/ 2151948 h 2724621"/>
              <a:gd name="connsiteX56" fmla="*/ 2457620 w 2762590"/>
              <a:gd name="connsiteY56" fmla="*/ 2105701 h 2724621"/>
              <a:gd name="connsiteX57" fmla="*/ 2148564 w 2762590"/>
              <a:gd name="connsiteY57" fmla="*/ 2105701 h 2724621"/>
              <a:gd name="connsiteX58" fmla="*/ 2194811 w 2762590"/>
              <a:gd name="connsiteY58" fmla="*/ 2151948 h 2724621"/>
              <a:gd name="connsiteX59" fmla="*/ 2148564 w 2762590"/>
              <a:gd name="connsiteY59" fmla="*/ 2198195 h 2724621"/>
              <a:gd name="connsiteX60" fmla="*/ 2102317 w 2762590"/>
              <a:gd name="connsiteY60" fmla="*/ 2151948 h 2724621"/>
              <a:gd name="connsiteX61" fmla="*/ 2148564 w 2762590"/>
              <a:gd name="connsiteY61" fmla="*/ 2105701 h 2724621"/>
              <a:gd name="connsiteX62" fmla="*/ 1839508 w 2762590"/>
              <a:gd name="connsiteY62" fmla="*/ 2105701 h 2724621"/>
              <a:gd name="connsiteX63" fmla="*/ 1885755 w 2762590"/>
              <a:gd name="connsiteY63" fmla="*/ 2151948 h 2724621"/>
              <a:gd name="connsiteX64" fmla="*/ 1839508 w 2762590"/>
              <a:gd name="connsiteY64" fmla="*/ 2198195 h 2724621"/>
              <a:gd name="connsiteX65" fmla="*/ 1793261 w 2762590"/>
              <a:gd name="connsiteY65" fmla="*/ 2151948 h 2724621"/>
              <a:gd name="connsiteX66" fmla="*/ 1839508 w 2762590"/>
              <a:gd name="connsiteY66" fmla="*/ 2105701 h 2724621"/>
              <a:gd name="connsiteX67" fmla="*/ 1530452 w 2762590"/>
              <a:gd name="connsiteY67" fmla="*/ 2105701 h 2724621"/>
              <a:gd name="connsiteX68" fmla="*/ 1576699 w 2762590"/>
              <a:gd name="connsiteY68" fmla="*/ 2151948 h 2724621"/>
              <a:gd name="connsiteX69" fmla="*/ 1530452 w 2762590"/>
              <a:gd name="connsiteY69" fmla="*/ 2198195 h 2724621"/>
              <a:gd name="connsiteX70" fmla="*/ 1484205 w 2762590"/>
              <a:gd name="connsiteY70" fmla="*/ 2151948 h 2724621"/>
              <a:gd name="connsiteX71" fmla="*/ 1530452 w 2762590"/>
              <a:gd name="connsiteY71" fmla="*/ 2105701 h 2724621"/>
              <a:gd name="connsiteX72" fmla="*/ 1221396 w 2762590"/>
              <a:gd name="connsiteY72" fmla="*/ 2105701 h 2724621"/>
              <a:gd name="connsiteX73" fmla="*/ 1267643 w 2762590"/>
              <a:gd name="connsiteY73" fmla="*/ 2151948 h 2724621"/>
              <a:gd name="connsiteX74" fmla="*/ 1221396 w 2762590"/>
              <a:gd name="connsiteY74" fmla="*/ 2198195 h 2724621"/>
              <a:gd name="connsiteX75" fmla="*/ 1175149 w 2762590"/>
              <a:gd name="connsiteY75" fmla="*/ 2151948 h 2724621"/>
              <a:gd name="connsiteX76" fmla="*/ 1221396 w 2762590"/>
              <a:gd name="connsiteY76" fmla="*/ 2105701 h 2724621"/>
              <a:gd name="connsiteX77" fmla="*/ 912340 w 2762590"/>
              <a:gd name="connsiteY77" fmla="*/ 2105701 h 2724621"/>
              <a:gd name="connsiteX78" fmla="*/ 958587 w 2762590"/>
              <a:gd name="connsiteY78" fmla="*/ 2151948 h 2724621"/>
              <a:gd name="connsiteX79" fmla="*/ 912340 w 2762590"/>
              <a:gd name="connsiteY79" fmla="*/ 2198195 h 2724621"/>
              <a:gd name="connsiteX80" fmla="*/ 866093 w 2762590"/>
              <a:gd name="connsiteY80" fmla="*/ 2151948 h 2724621"/>
              <a:gd name="connsiteX81" fmla="*/ 912340 w 2762590"/>
              <a:gd name="connsiteY81" fmla="*/ 2105701 h 2724621"/>
              <a:gd name="connsiteX82" fmla="*/ 603284 w 2762590"/>
              <a:gd name="connsiteY82" fmla="*/ 2105701 h 2724621"/>
              <a:gd name="connsiteX83" fmla="*/ 649531 w 2762590"/>
              <a:gd name="connsiteY83" fmla="*/ 2151948 h 2724621"/>
              <a:gd name="connsiteX84" fmla="*/ 603284 w 2762590"/>
              <a:gd name="connsiteY84" fmla="*/ 2198195 h 2724621"/>
              <a:gd name="connsiteX85" fmla="*/ 557037 w 2762590"/>
              <a:gd name="connsiteY85" fmla="*/ 2151948 h 2724621"/>
              <a:gd name="connsiteX86" fmla="*/ 603284 w 2762590"/>
              <a:gd name="connsiteY86" fmla="*/ 2105701 h 2724621"/>
              <a:gd name="connsiteX87" fmla="*/ 294228 w 2762590"/>
              <a:gd name="connsiteY87" fmla="*/ 2105701 h 2724621"/>
              <a:gd name="connsiteX88" fmla="*/ 340475 w 2762590"/>
              <a:gd name="connsiteY88" fmla="*/ 2151948 h 2724621"/>
              <a:gd name="connsiteX89" fmla="*/ 294228 w 2762590"/>
              <a:gd name="connsiteY89" fmla="*/ 2198195 h 2724621"/>
              <a:gd name="connsiteX90" fmla="*/ 279284 w 2762590"/>
              <a:gd name="connsiteY90" fmla="*/ 2195178 h 2724621"/>
              <a:gd name="connsiteX91" fmla="*/ 249252 w 2762590"/>
              <a:gd name="connsiteY91" fmla="*/ 2155017 h 2724621"/>
              <a:gd name="connsiteX92" fmla="*/ 247981 w 2762590"/>
              <a:gd name="connsiteY92" fmla="*/ 2151948 h 2724621"/>
              <a:gd name="connsiteX93" fmla="*/ 294228 w 2762590"/>
              <a:gd name="connsiteY93" fmla="*/ 2105701 h 2724621"/>
              <a:gd name="connsiteX94" fmla="*/ 2457620 w 2762590"/>
              <a:gd name="connsiteY94" fmla="*/ 1842488 h 2724621"/>
              <a:gd name="connsiteX95" fmla="*/ 2503867 w 2762590"/>
              <a:gd name="connsiteY95" fmla="*/ 1888735 h 2724621"/>
              <a:gd name="connsiteX96" fmla="*/ 2457620 w 2762590"/>
              <a:gd name="connsiteY96" fmla="*/ 1934982 h 2724621"/>
              <a:gd name="connsiteX97" fmla="*/ 2411373 w 2762590"/>
              <a:gd name="connsiteY97" fmla="*/ 1888735 h 2724621"/>
              <a:gd name="connsiteX98" fmla="*/ 2457620 w 2762590"/>
              <a:gd name="connsiteY98" fmla="*/ 1842488 h 2724621"/>
              <a:gd name="connsiteX99" fmla="*/ 2148564 w 2762590"/>
              <a:gd name="connsiteY99" fmla="*/ 1842488 h 2724621"/>
              <a:gd name="connsiteX100" fmla="*/ 2194811 w 2762590"/>
              <a:gd name="connsiteY100" fmla="*/ 1888735 h 2724621"/>
              <a:gd name="connsiteX101" fmla="*/ 2148564 w 2762590"/>
              <a:gd name="connsiteY101" fmla="*/ 1934982 h 2724621"/>
              <a:gd name="connsiteX102" fmla="*/ 2102317 w 2762590"/>
              <a:gd name="connsiteY102" fmla="*/ 1888735 h 2724621"/>
              <a:gd name="connsiteX103" fmla="*/ 2148564 w 2762590"/>
              <a:gd name="connsiteY103" fmla="*/ 1842488 h 2724621"/>
              <a:gd name="connsiteX104" fmla="*/ 1839508 w 2762590"/>
              <a:gd name="connsiteY104" fmla="*/ 1842488 h 2724621"/>
              <a:gd name="connsiteX105" fmla="*/ 1885755 w 2762590"/>
              <a:gd name="connsiteY105" fmla="*/ 1888735 h 2724621"/>
              <a:gd name="connsiteX106" fmla="*/ 1839508 w 2762590"/>
              <a:gd name="connsiteY106" fmla="*/ 1934982 h 2724621"/>
              <a:gd name="connsiteX107" fmla="*/ 1793261 w 2762590"/>
              <a:gd name="connsiteY107" fmla="*/ 1888735 h 2724621"/>
              <a:gd name="connsiteX108" fmla="*/ 1839508 w 2762590"/>
              <a:gd name="connsiteY108" fmla="*/ 1842488 h 2724621"/>
              <a:gd name="connsiteX109" fmla="*/ 1530452 w 2762590"/>
              <a:gd name="connsiteY109" fmla="*/ 1842488 h 2724621"/>
              <a:gd name="connsiteX110" fmla="*/ 1576699 w 2762590"/>
              <a:gd name="connsiteY110" fmla="*/ 1888735 h 2724621"/>
              <a:gd name="connsiteX111" fmla="*/ 1530452 w 2762590"/>
              <a:gd name="connsiteY111" fmla="*/ 1934982 h 2724621"/>
              <a:gd name="connsiteX112" fmla="*/ 1484205 w 2762590"/>
              <a:gd name="connsiteY112" fmla="*/ 1888735 h 2724621"/>
              <a:gd name="connsiteX113" fmla="*/ 1530452 w 2762590"/>
              <a:gd name="connsiteY113" fmla="*/ 1842488 h 2724621"/>
              <a:gd name="connsiteX114" fmla="*/ 1221396 w 2762590"/>
              <a:gd name="connsiteY114" fmla="*/ 1842488 h 2724621"/>
              <a:gd name="connsiteX115" fmla="*/ 1267643 w 2762590"/>
              <a:gd name="connsiteY115" fmla="*/ 1888735 h 2724621"/>
              <a:gd name="connsiteX116" fmla="*/ 1221396 w 2762590"/>
              <a:gd name="connsiteY116" fmla="*/ 1934982 h 2724621"/>
              <a:gd name="connsiteX117" fmla="*/ 1175149 w 2762590"/>
              <a:gd name="connsiteY117" fmla="*/ 1888735 h 2724621"/>
              <a:gd name="connsiteX118" fmla="*/ 1221396 w 2762590"/>
              <a:gd name="connsiteY118" fmla="*/ 1842488 h 2724621"/>
              <a:gd name="connsiteX119" fmla="*/ 912340 w 2762590"/>
              <a:gd name="connsiteY119" fmla="*/ 1842488 h 2724621"/>
              <a:gd name="connsiteX120" fmla="*/ 958587 w 2762590"/>
              <a:gd name="connsiteY120" fmla="*/ 1888735 h 2724621"/>
              <a:gd name="connsiteX121" fmla="*/ 912340 w 2762590"/>
              <a:gd name="connsiteY121" fmla="*/ 1934982 h 2724621"/>
              <a:gd name="connsiteX122" fmla="*/ 866093 w 2762590"/>
              <a:gd name="connsiteY122" fmla="*/ 1888735 h 2724621"/>
              <a:gd name="connsiteX123" fmla="*/ 912340 w 2762590"/>
              <a:gd name="connsiteY123" fmla="*/ 1842488 h 2724621"/>
              <a:gd name="connsiteX124" fmla="*/ 603284 w 2762590"/>
              <a:gd name="connsiteY124" fmla="*/ 1842488 h 2724621"/>
              <a:gd name="connsiteX125" fmla="*/ 649531 w 2762590"/>
              <a:gd name="connsiteY125" fmla="*/ 1888735 h 2724621"/>
              <a:gd name="connsiteX126" fmla="*/ 603284 w 2762590"/>
              <a:gd name="connsiteY126" fmla="*/ 1934982 h 2724621"/>
              <a:gd name="connsiteX127" fmla="*/ 557037 w 2762590"/>
              <a:gd name="connsiteY127" fmla="*/ 1888735 h 2724621"/>
              <a:gd name="connsiteX128" fmla="*/ 603284 w 2762590"/>
              <a:gd name="connsiteY128" fmla="*/ 1842488 h 2724621"/>
              <a:gd name="connsiteX129" fmla="*/ 294228 w 2762590"/>
              <a:gd name="connsiteY129" fmla="*/ 1842488 h 2724621"/>
              <a:gd name="connsiteX130" fmla="*/ 340475 w 2762590"/>
              <a:gd name="connsiteY130" fmla="*/ 1888735 h 2724621"/>
              <a:gd name="connsiteX131" fmla="*/ 294228 w 2762590"/>
              <a:gd name="connsiteY131" fmla="*/ 1934982 h 2724621"/>
              <a:gd name="connsiteX132" fmla="*/ 247981 w 2762590"/>
              <a:gd name="connsiteY132" fmla="*/ 1888735 h 2724621"/>
              <a:gd name="connsiteX133" fmla="*/ 294228 w 2762590"/>
              <a:gd name="connsiteY133" fmla="*/ 1842488 h 2724621"/>
              <a:gd name="connsiteX134" fmla="*/ 21821 w 2762590"/>
              <a:gd name="connsiteY134" fmla="*/ 1602350 h 2724621"/>
              <a:gd name="connsiteX135" fmla="*/ 31419 w 2762590"/>
              <a:gd name="connsiteY135" fmla="*/ 1625522 h 2724621"/>
              <a:gd name="connsiteX136" fmla="*/ 26990 w 2762590"/>
              <a:gd name="connsiteY136" fmla="*/ 1636216 h 2724621"/>
              <a:gd name="connsiteX137" fmla="*/ 2743170 w 2762590"/>
              <a:gd name="connsiteY137" fmla="*/ 1586621 h 2724621"/>
              <a:gd name="connsiteX138" fmla="*/ 2734527 w 2762590"/>
              <a:gd name="connsiteY138" fmla="*/ 1643250 h 2724621"/>
              <a:gd name="connsiteX139" fmla="*/ 2731940 w 2762590"/>
              <a:gd name="connsiteY139" fmla="*/ 1653312 h 2724621"/>
              <a:gd name="connsiteX140" fmla="*/ 2720429 w 2762590"/>
              <a:gd name="connsiteY140" fmla="*/ 1625522 h 2724621"/>
              <a:gd name="connsiteX141" fmla="*/ 2733974 w 2762590"/>
              <a:gd name="connsiteY141" fmla="*/ 1592820 h 2724621"/>
              <a:gd name="connsiteX142" fmla="*/ 2457620 w 2762590"/>
              <a:gd name="connsiteY142" fmla="*/ 1579275 h 2724621"/>
              <a:gd name="connsiteX143" fmla="*/ 2503867 w 2762590"/>
              <a:gd name="connsiteY143" fmla="*/ 1625522 h 2724621"/>
              <a:gd name="connsiteX144" fmla="*/ 2457620 w 2762590"/>
              <a:gd name="connsiteY144" fmla="*/ 1671769 h 2724621"/>
              <a:gd name="connsiteX145" fmla="*/ 2411373 w 2762590"/>
              <a:gd name="connsiteY145" fmla="*/ 1625522 h 2724621"/>
              <a:gd name="connsiteX146" fmla="*/ 2457620 w 2762590"/>
              <a:gd name="connsiteY146" fmla="*/ 1579275 h 2724621"/>
              <a:gd name="connsiteX147" fmla="*/ 2148564 w 2762590"/>
              <a:gd name="connsiteY147" fmla="*/ 1579275 h 2724621"/>
              <a:gd name="connsiteX148" fmla="*/ 2194811 w 2762590"/>
              <a:gd name="connsiteY148" fmla="*/ 1625522 h 2724621"/>
              <a:gd name="connsiteX149" fmla="*/ 2148564 w 2762590"/>
              <a:gd name="connsiteY149" fmla="*/ 1671769 h 2724621"/>
              <a:gd name="connsiteX150" fmla="*/ 2102317 w 2762590"/>
              <a:gd name="connsiteY150" fmla="*/ 1625522 h 2724621"/>
              <a:gd name="connsiteX151" fmla="*/ 2148564 w 2762590"/>
              <a:gd name="connsiteY151" fmla="*/ 1579275 h 2724621"/>
              <a:gd name="connsiteX152" fmla="*/ 1839508 w 2762590"/>
              <a:gd name="connsiteY152" fmla="*/ 1579275 h 2724621"/>
              <a:gd name="connsiteX153" fmla="*/ 1885755 w 2762590"/>
              <a:gd name="connsiteY153" fmla="*/ 1625522 h 2724621"/>
              <a:gd name="connsiteX154" fmla="*/ 1839508 w 2762590"/>
              <a:gd name="connsiteY154" fmla="*/ 1671769 h 2724621"/>
              <a:gd name="connsiteX155" fmla="*/ 1793261 w 2762590"/>
              <a:gd name="connsiteY155" fmla="*/ 1625522 h 2724621"/>
              <a:gd name="connsiteX156" fmla="*/ 1839508 w 2762590"/>
              <a:gd name="connsiteY156" fmla="*/ 1579275 h 2724621"/>
              <a:gd name="connsiteX157" fmla="*/ 1530452 w 2762590"/>
              <a:gd name="connsiteY157" fmla="*/ 1579275 h 2724621"/>
              <a:gd name="connsiteX158" fmla="*/ 1576699 w 2762590"/>
              <a:gd name="connsiteY158" fmla="*/ 1625522 h 2724621"/>
              <a:gd name="connsiteX159" fmla="*/ 1530452 w 2762590"/>
              <a:gd name="connsiteY159" fmla="*/ 1671769 h 2724621"/>
              <a:gd name="connsiteX160" fmla="*/ 1484205 w 2762590"/>
              <a:gd name="connsiteY160" fmla="*/ 1625522 h 2724621"/>
              <a:gd name="connsiteX161" fmla="*/ 1530452 w 2762590"/>
              <a:gd name="connsiteY161" fmla="*/ 1579275 h 2724621"/>
              <a:gd name="connsiteX162" fmla="*/ 1221396 w 2762590"/>
              <a:gd name="connsiteY162" fmla="*/ 1579275 h 2724621"/>
              <a:gd name="connsiteX163" fmla="*/ 1267643 w 2762590"/>
              <a:gd name="connsiteY163" fmla="*/ 1625522 h 2724621"/>
              <a:gd name="connsiteX164" fmla="*/ 1221396 w 2762590"/>
              <a:gd name="connsiteY164" fmla="*/ 1671769 h 2724621"/>
              <a:gd name="connsiteX165" fmla="*/ 1175149 w 2762590"/>
              <a:gd name="connsiteY165" fmla="*/ 1625522 h 2724621"/>
              <a:gd name="connsiteX166" fmla="*/ 1221396 w 2762590"/>
              <a:gd name="connsiteY166" fmla="*/ 1579275 h 2724621"/>
              <a:gd name="connsiteX167" fmla="*/ 912340 w 2762590"/>
              <a:gd name="connsiteY167" fmla="*/ 1579275 h 2724621"/>
              <a:gd name="connsiteX168" fmla="*/ 958587 w 2762590"/>
              <a:gd name="connsiteY168" fmla="*/ 1625522 h 2724621"/>
              <a:gd name="connsiteX169" fmla="*/ 912340 w 2762590"/>
              <a:gd name="connsiteY169" fmla="*/ 1671769 h 2724621"/>
              <a:gd name="connsiteX170" fmla="*/ 866093 w 2762590"/>
              <a:gd name="connsiteY170" fmla="*/ 1625522 h 2724621"/>
              <a:gd name="connsiteX171" fmla="*/ 912340 w 2762590"/>
              <a:gd name="connsiteY171" fmla="*/ 1579275 h 2724621"/>
              <a:gd name="connsiteX172" fmla="*/ 603284 w 2762590"/>
              <a:gd name="connsiteY172" fmla="*/ 1579275 h 2724621"/>
              <a:gd name="connsiteX173" fmla="*/ 649531 w 2762590"/>
              <a:gd name="connsiteY173" fmla="*/ 1625522 h 2724621"/>
              <a:gd name="connsiteX174" fmla="*/ 603284 w 2762590"/>
              <a:gd name="connsiteY174" fmla="*/ 1671769 h 2724621"/>
              <a:gd name="connsiteX175" fmla="*/ 557037 w 2762590"/>
              <a:gd name="connsiteY175" fmla="*/ 1625522 h 2724621"/>
              <a:gd name="connsiteX176" fmla="*/ 603284 w 2762590"/>
              <a:gd name="connsiteY176" fmla="*/ 1579275 h 2724621"/>
              <a:gd name="connsiteX177" fmla="*/ 294228 w 2762590"/>
              <a:gd name="connsiteY177" fmla="*/ 1579275 h 2724621"/>
              <a:gd name="connsiteX178" fmla="*/ 340475 w 2762590"/>
              <a:gd name="connsiteY178" fmla="*/ 1625522 h 2724621"/>
              <a:gd name="connsiteX179" fmla="*/ 294228 w 2762590"/>
              <a:gd name="connsiteY179" fmla="*/ 1671769 h 2724621"/>
              <a:gd name="connsiteX180" fmla="*/ 247981 w 2762590"/>
              <a:gd name="connsiteY180" fmla="*/ 1625522 h 2724621"/>
              <a:gd name="connsiteX181" fmla="*/ 294228 w 2762590"/>
              <a:gd name="connsiteY181" fmla="*/ 1579275 h 2724621"/>
              <a:gd name="connsiteX182" fmla="*/ 2290 w 2762590"/>
              <a:gd name="connsiteY182" fmla="*/ 1319518 h 2724621"/>
              <a:gd name="connsiteX183" fmla="*/ 3174 w 2762590"/>
              <a:gd name="connsiteY183" fmla="*/ 1319696 h 2724621"/>
              <a:gd name="connsiteX184" fmla="*/ 31419 w 2762590"/>
              <a:gd name="connsiteY184" fmla="*/ 1362309 h 2724621"/>
              <a:gd name="connsiteX185" fmla="*/ 3174 w 2762590"/>
              <a:gd name="connsiteY185" fmla="*/ 1404922 h 2724621"/>
              <a:gd name="connsiteX186" fmla="*/ 2034 w 2762590"/>
              <a:gd name="connsiteY186" fmla="*/ 1405152 h 2724621"/>
              <a:gd name="connsiteX187" fmla="*/ 0 w 2762590"/>
              <a:gd name="connsiteY187" fmla="*/ 1364871 h 2724621"/>
              <a:gd name="connsiteX188" fmla="*/ 2760192 w 2762590"/>
              <a:gd name="connsiteY188" fmla="*/ 1317371 h 2724621"/>
              <a:gd name="connsiteX189" fmla="*/ 2762590 w 2762590"/>
              <a:gd name="connsiteY189" fmla="*/ 1364871 h 2724621"/>
              <a:gd name="connsiteX190" fmla="*/ 2760448 w 2762590"/>
              <a:gd name="connsiteY190" fmla="*/ 1407299 h 2724621"/>
              <a:gd name="connsiteX191" fmla="*/ 2748675 w 2762590"/>
              <a:gd name="connsiteY191" fmla="*/ 1404922 h 2724621"/>
              <a:gd name="connsiteX192" fmla="*/ 2720429 w 2762590"/>
              <a:gd name="connsiteY192" fmla="*/ 1362309 h 2724621"/>
              <a:gd name="connsiteX193" fmla="*/ 2748675 w 2762590"/>
              <a:gd name="connsiteY193" fmla="*/ 1319696 h 2724621"/>
              <a:gd name="connsiteX194" fmla="*/ 2457620 w 2762590"/>
              <a:gd name="connsiteY194" fmla="*/ 1316062 h 2724621"/>
              <a:gd name="connsiteX195" fmla="*/ 2503867 w 2762590"/>
              <a:gd name="connsiteY195" fmla="*/ 1362309 h 2724621"/>
              <a:gd name="connsiteX196" fmla="*/ 2457620 w 2762590"/>
              <a:gd name="connsiteY196" fmla="*/ 1408556 h 2724621"/>
              <a:gd name="connsiteX197" fmla="*/ 2411373 w 2762590"/>
              <a:gd name="connsiteY197" fmla="*/ 1362309 h 2724621"/>
              <a:gd name="connsiteX198" fmla="*/ 2457620 w 2762590"/>
              <a:gd name="connsiteY198" fmla="*/ 1316062 h 2724621"/>
              <a:gd name="connsiteX199" fmla="*/ 2148564 w 2762590"/>
              <a:gd name="connsiteY199" fmla="*/ 1316062 h 2724621"/>
              <a:gd name="connsiteX200" fmla="*/ 2194811 w 2762590"/>
              <a:gd name="connsiteY200" fmla="*/ 1362309 h 2724621"/>
              <a:gd name="connsiteX201" fmla="*/ 2148564 w 2762590"/>
              <a:gd name="connsiteY201" fmla="*/ 1408556 h 2724621"/>
              <a:gd name="connsiteX202" fmla="*/ 2102317 w 2762590"/>
              <a:gd name="connsiteY202" fmla="*/ 1362309 h 2724621"/>
              <a:gd name="connsiteX203" fmla="*/ 2148564 w 2762590"/>
              <a:gd name="connsiteY203" fmla="*/ 1316062 h 2724621"/>
              <a:gd name="connsiteX204" fmla="*/ 1839508 w 2762590"/>
              <a:gd name="connsiteY204" fmla="*/ 1316062 h 2724621"/>
              <a:gd name="connsiteX205" fmla="*/ 1885755 w 2762590"/>
              <a:gd name="connsiteY205" fmla="*/ 1362309 h 2724621"/>
              <a:gd name="connsiteX206" fmla="*/ 1839508 w 2762590"/>
              <a:gd name="connsiteY206" fmla="*/ 1408556 h 2724621"/>
              <a:gd name="connsiteX207" fmla="*/ 1793261 w 2762590"/>
              <a:gd name="connsiteY207" fmla="*/ 1362309 h 2724621"/>
              <a:gd name="connsiteX208" fmla="*/ 1839508 w 2762590"/>
              <a:gd name="connsiteY208" fmla="*/ 1316062 h 2724621"/>
              <a:gd name="connsiteX209" fmla="*/ 1530452 w 2762590"/>
              <a:gd name="connsiteY209" fmla="*/ 1316062 h 2724621"/>
              <a:gd name="connsiteX210" fmla="*/ 1576699 w 2762590"/>
              <a:gd name="connsiteY210" fmla="*/ 1362309 h 2724621"/>
              <a:gd name="connsiteX211" fmla="*/ 1530452 w 2762590"/>
              <a:gd name="connsiteY211" fmla="*/ 1408556 h 2724621"/>
              <a:gd name="connsiteX212" fmla="*/ 1484205 w 2762590"/>
              <a:gd name="connsiteY212" fmla="*/ 1362309 h 2724621"/>
              <a:gd name="connsiteX213" fmla="*/ 1530452 w 2762590"/>
              <a:gd name="connsiteY213" fmla="*/ 1316062 h 2724621"/>
              <a:gd name="connsiteX214" fmla="*/ 1221396 w 2762590"/>
              <a:gd name="connsiteY214" fmla="*/ 1316062 h 2724621"/>
              <a:gd name="connsiteX215" fmla="*/ 1267643 w 2762590"/>
              <a:gd name="connsiteY215" fmla="*/ 1362309 h 2724621"/>
              <a:gd name="connsiteX216" fmla="*/ 1221396 w 2762590"/>
              <a:gd name="connsiteY216" fmla="*/ 1408556 h 2724621"/>
              <a:gd name="connsiteX217" fmla="*/ 1175149 w 2762590"/>
              <a:gd name="connsiteY217" fmla="*/ 1362309 h 2724621"/>
              <a:gd name="connsiteX218" fmla="*/ 1221396 w 2762590"/>
              <a:gd name="connsiteY218" fmla="*/ 1316062 h 2724621"/>
              <a:gd name="connsiteX219" fmla="*/ 912340 w 2762590"/>
              <a:gd name="connsiteY219" fmla="*/ 1316062 h 2724621"/>
              <a:gd name="connsiteX220" fmla="*/ 958587 w 2762590"/>
              <a:gd name="connsiteY220" fmla="*/ 1362309 h 2724621"/>
              <a:gd name="connsiteX221" fmla="*/ 912340 w 2762590"/>
              <a:gd name="connsiteY221" fmla="*/ 1408556 h 2724621"/>
              <a:gd name="connsiteX222" fmla="*/ 866093 w 2762590"/>
              <a:gd name="connsiteY222" fmla="*/ 1362309 h 2724621"/>
              <a:gd name="connsiteX223" fmla="*/ 912340 w 2762590"/>
              <a:gd name="connsiteY223" fmla="*/ 1316062 h 2724621"/>
              <a:gd name="connsiteX224" fmla="*/ 603284 w 2762590"/>
              <a:gd name="connsiteY224" fmla="*/ 1316062 h 2724621"/>
              <a:gd name="connsiteX225" fmla="*/ 649531 w 2762590"/>
              <a:gd name="connsiteY225" fmla="*/ 1362309 h 2724621"/>
              <a:gd name="connsiteX226" fmla="*/ 603284 w 2762590"/>
              <a:gd name="connsiteY226" fmla="*/ 1408556 h 2724621"/>
              <a:gd name="connsiteX227" fmla="*/ 557037 w 2762590"/>
              <a:gd name="connsiteY227" fmla="*/ 1362309 h 2724621"/>
              <a:gd name="connsiteX228" fmla="*/ 603284 w 2762590"/>
              <a:gd name="connsiteY228" fmla="*/ 1316062 h 2724621"/>
              <a:gd name="connsiteX229" fmla="*/ 294228 w 2762590"/>
              <a:gd name="connsiteY229" fmla="*/ 1316062 h 2724621"/>
              <a:gd name="connsiteX230" fmla="*/ 340475 w 2762590"/>
              <a:gd name="connsiteY230" fmla="*/ 1362309 h 2724621"/>
              <a:gd name="connsiteX231" fmla="*/ 294228 w 2762590"/>
              <a:gd name="connsiteY231" fmla="*/ 1408556 h 2724621"/>
              <a:gd name="connsiteX232" fmla="*/ 247981 w 2762590"/>
              <a:gd name="connsiteY232" fmla="*/ 1362309 h 2724621"/>
              <a:gd name="connsiteX233" fmla="*/ 294228 w 2762590"/>
              <a:gd name="connsiteY233" fmla="*/ 1316062 h 2724621"/>
              <a:gd name="connsiteX234" fmla="*/ 27561 w 2762590"/>
              <a:gd name="connsiteY234" fmla="*/ 1089782 h 2724621"/>
              <a:gd name="connsiteX235" fmla="*/ 31419 w 2762590"/>
              <a:gd name="connsiteY235" fmla="*/ 1099096 h 2724621"/>
              <a:gd name="connsiteX236" fmla="*/ 23059 w 2762590"/>
              <a:gd name="connsiteY236" fmla="*/ 1119279 h 2724621"/>
              <a:gd name="connsiteX237" fmla="*/ 2731127 w 2762590"/>
              <a:gd name="connsiteY237" fmla="*/ 1073269 h 2724621"/>
              <a:gd name="connsiteX238" fmla="*/ 2734527 w 2762590"/>
              <a:gd name="connsiteY238" fmla="*/ 1086492 h 2724621"/>
              <a:gd name="connsiteX239" fmla="*/ 2742298 w 2762590"/>
              <a:gd name="connsiteY239" fmla="*/ 1137410 h 2724621"/>
              <a:gd name="connsiteX240" fmla="*/ 2733974 w 2762590"/>
              <a:gd name="connsiteY240" fmla="*/ 1131798 h 2724621"/>
              <a:gd name="connsiteX241" fmla="*/ 2720429 w 2762590"/>
              <a:gd name="connsiteY241" fmla="*/ 1099096 h 2724621"/>
              <a:gd name="connsiteX242" fmla="*/ 2457620 w 2762590"/>
              <a:gd name="connsiteY242" fmla="*/ 1052849 h 2724621"/>
              <a:gd name="connsiteX243" fmla="*/ 2503867 w 2762590"/>
              <a:gd name="connsiteY243" fmla="*/ 1099096 h 2724621"/>
              <a:gd name="connsiteX244" fmla="*/ 2457620 w 2762590"/>
              <a:gd name="connsiteY244" fmla="*/ 1145343 h 2724621"/>
              <a:gd name="connsiteX245" fmla="*/ 2411373 w 2762590"/>
              <a:gd name="connsiteY245" fmla="*/ 1099096 h 2724621"/>
              <a:gd name="connsiteX246" fmla="*/ 2457620 w 2762590"/>
              <a:gd name="connsiteY246" fmla="*/ 1052849 h 2724621"/>
              <a:gd name="connsiteX247" fmla="*/ 2148564 w 2762590"/>
              <a:gd name="connsiteY247" fmla="*/ 1052849 h 2724621"/>
              <a:gd name="connsiteX248" fmla="*/ 2194811 w 2762590"/>
              <a:gd name="connsiteY248" fmla="*/ 1099096 h 2724621"/>
              <a:gd name="connsiteX249" fmla="*/ 2148564 w 2762590"/>
              <a:gd name="connsiteY249" fmla="*/ 1145343 h 2724621"/>
              <a:gd name="connsiteX250" fmla="*/ 2102317 w 2762590"/>
              <a:gd name="connsiteY250" fmla="*/ 1099096 h 2724621"/>
              <a:gd name="connsiteX251" fmla="*/ 2148564 w 2762590"/>
              <a:gd name="connsiteY251" fmla="*/ 1052849 h 2724621"/>
              <a:gd name="connsiteX252" fmla="*/ 1839508 w 2762590"/>
              <a:gd name="connsiteY252" fmla="*/ 1052849 h 2724621"/>
              <a:gd name="connsiteX253" fmla="*/ 1885755 w 2762590"/>
              <a:gd name="connsiteY253" fmla="*/ 1099096 h 2724621"/>
              <a:gd name="connsiteX254" fmla="*/ 1839508 w 2762590"/>
              <a:gd name="connsiteY254" fmla="*/ 1145343 h 2724621"/>
              <a:gd name="connsiteX255" fmla="*/ 1793261 w 2762590"/>
              <a:gd name="connsiteY255" fmla="*/ 1099096 h 2724621"/>
              <a:gd name="connsiteX256" fmla="*/ 1839508 w 2762590"/>
              <a:gd name="connsiteY256" fmla="*/ 1052849 h 2724621"/>
              <a:gd name="connsiteX257" fmla="*/ 1530452 w 2762590"/>
              <a:gd name="connsiteY257" fmla="*/ 1052849 h 2724621"/>
              <a:gd name="connsiteX258" fmla="*/ 1576699 w 2762590"/>
              <a:gd name="connsiteY258" fmla="*/ 1099096 h 2724621"/>
              <a:gd name="connsiteX259" fmla="*/ 1530452 w 2762590"/>
              <a:gd name="connsiteY259" fmla="*/ 1145343 h 2724621"/>
              <a:gd name="connsiteX260" fmla="*/ 1484205 w 2762590"/>
              <a:gd name="connsiteY260" fmla="*/ 1099096 h 2724621"/>
              <a:gd name="connsiteX261" fmla="*/ 1530452 w 2762590"/>
              <a:gd name="connsiteY261" fmla="*/ 1052849 h 2724621"/>
              <a:gd name="connsiteX262" fmla="*/ 1221396 w 2762590"/>
              <a:gd name="connsiteY262" fmla="*/ 1052849 h 2724621"/>
              <a:gd name="connsiteX263" fmla="*/ 1267643 w 2762590"/>
              <a:gd name="connsiteY263" fmla="*/ 1099096 h 2724621"/>
              <a:gd name="connsiteX264" fmla="*/ 1221396 w 2762590"/>
              <a:gd name="connsiteY264" fmla="*/ 1145343 h 2724621"/>
              <a:gd name="connsiteX265" fmla="*/ 1175149 w 2762590"/>
              <a:gd name="connsiteY265" fmla="*/ 1099096 h 2724621"/>
              <a:gd name="connsiteX266" fmla="*/ 1221396 w 2762590"/>
              <a:gd name="connsiteY266" fmla="*/ 1052849 h 2724621"/>
              <a:gd name="connsiteX267" fmla="*/ 912340 w 2762590"/>
              <a:gd name="connsiteY267" fmla="*/ 1052849 h 2724621"/>
              <a:gd name="connsiteX268" fmla="*/ 958587 w 2762590"/>
              <a:gd name="connsiteY268" fmla="*/ 1099096 h 2724621"/>
              <a:gd name="connsiteX269" fmla="*/ 912340 w 2762590"/>
              <a:gd name="connsiteY269" fmla="*/ 1145343 h 2724621"/>
              <a:gd name="connsiteX270" fmla="*/ 866093 w 2762590"/>
              <a:gd name="connsiteY270" fmla="*/ 1099096 h 2724621"/>
              <a:gd name="connsiteX271" fmla="*/ 912340 w 2762590"/>
              <a:gd name="connsiteY271" fmla="*/ 1052849 h 2724621"/>
              <a:gd name="connsiteX272" fmla="*/ 603284 w 2762590"/>
              <a:gd name="connsiteY272" fmla="*/ 1052849 h 2724621"/>
              <a:gd name="connsiteX273" fmla="*/ 649531 w 2762590"/>
              <a:gd name="connsiteY273" fmla="*/ 1099096 h 2724621"/>
              <a:gd name="connsiteX274" fmla="*/ 603284 w 2762590"/>
              <a:gd name="connsiteY274" fmla="*/ 1145343 h 2724621"/>
              <a:gd name="connsiteX275" fmla="*/ 557037 w 2762590"/>
              <a:gd name="connsiteY275" fmla="*/ 1099096 h 2724621"/>
              <a:gd name="connsiteX276" fmla="*/ 603284 w 2762590"/>
              <a:gd name="connsiteY276" fmla="*/ 1052849 h 2724621"/>
              <a:gd name="connsiteX277" fmla="*/ 294228 w 2762590"/>
              <a:gd name="connsiteY277" fmla="*/ 1052849 h 2724621"/>
              <a:gd name="connsiteX278" fmla="*/ 340475 w 2762590"/>
              <a:gd name="connsiteY278" fmla="*/ 1099096 h 2724621"/>
              <a:gd name="connsiteX279" fmla="*/ 294228 w 2762590"/>
              <a:gd name="connsiteY279" fmla="*/ 1145343 h 2724621"/>
              <a:gd name="connsiteX280" fmla="*/ 247981 w 2762590"/>
              <a:gd name="connsiteY280" fmla="*/ 1099096 h 2724621"/>
              <a:gd name="connsiteX281" fmla="*/ 294228 w 2762590"/>
              <a:gd name="connsiteY281" fmla="*/ 1052849 h 2724621"/>
              <a:gd name="connsiteX282" fmla="*/ 2457620 w 2762590"/>
              <a:gd name="connsiteY282" fmla="*/ 789636 h 2724621"/>
              <a:gd name="connsiteX283" fmla="*/ 2503867 w 2762590"/>
              <a:gd name="connsiteY283" fmla="*/ 835883 h 2724621"/>
              <a:gd name="connsiteX284" fmla="*/ 2457620 w 2762590"/>
              <a:gd name="connsiteY284" fmla="*/ 882130 h 2724621"/>
              <a:gd name="connsiteX285" fmla="*/ 2411373 w 2762590"/>
              <a:gd name="connsiteY285" fmla="*/ 835883 h 2724621"/>
              <a:gd name="connsiteX286" fmla="*/ 2457620 w 2762590"/>
              <a:gd name="connsiteY286" fmla="*/ 789636 h 2724621"/>
              <a:gd name="connsiteX287" fmla="*/ 2148564 w 2762590"/>
              <a:gd name="connsiteY287" fmla="*/ 789636 h 2724621"/>
              <a:gd name="connsiteX288" fmla="*/ 2194811 w 2762590"/>
              <a:gd name="connsiteY288" fmla="*/ 835883 h 2724621"/>
              <a:gd name="connsiteX289" fmla="*/ 2148564 w 2762590"/>
              <a:gd name="connsiteY289" fmla="*/ 882130 h 2724621"/>
              <a:gd name="connsiteX290" fmla="*/ 2102317 w 2762590"/>
              <a:gd name="connsiteY290" fmla="*/ 835883 h 2724621"/>
              <a:gd name="connsiteX291" fmla="*/ 2148564 w 2762590"/>
              <a:gd name="connsiteY291" fmla="*/ 789636 h 2724621"/>
              <a:gd name="connsiteX292" fmla="*/ 1839508 w 2762590"/>
              <a:gd name="connsiteY292" fmla="*/ 789636 h 2724621"/>
              <a:gd name="connsiteX293" fmla="*/ 1885755 w 2762590"/>
              <a:gd name="connsiteY293" fmla="*/ 835883 h 2724621"/>
              <a:gd name="connsiteX294" fmla="*/ 1839508 w 2762590"/>
              <a:gd name="connsiteY294" fmla="*/ 882130 h 2724621"/>
              <a:gd name="connsiteX295" fmla="*/ 1793261 w 2762590"/>
              <a:gd name="connsiteY295" fmla="*/ 835883 h 2724621"/>
              <a:gd name="connsiteX296" fmla="*/ 1839508 w 2762590"/>
              <a:gd name="connsiteY296" fmla="*/ 789636 h 2724621"/>
              <a:gd name="connsiteX297" fmla="*/ 1530452 w 2762590"/>
              <a:gd name="connsiteY297" fmla="*/ 789636 h 2724621"/>
              <a:gd name="connsiteX298" fmla="*/ 1576699 w 2762590"/>
              <a:gd name="connsiteY298" fmla="*/ 835883 h 2724621"/>
              <a:gd name="connsiteX299" fmla="*/ 1530452 w 2762590"/>
              <a:gd name="connsiteY299" fmla="*/ 882130 h 2724621"/>
              <a:gd name="connsiteX300" fmla="*/ 1484205 w 2762590"/>
              <a:gd name="connsiteY300" fmla="*/ 835883 h 2724621"/>
              <a:gd name="connsiteX301" fmla="*/ 1530452 w 2762590"/>
              <a:gd name="connsiteY301" fmla="*/ 789636 h 2724621"/>
              <a:gd name="connsiteX302" fmla="*/ 1221396 w 2762590"/>
              <a:gd name="connsiteY302" fmla="*/ 789636 h 2724621"/>
              <a:gd name="connsiteX303" fmla="*/ 1267643 w 2762590"/>
              <a:gd name="connsiteY303" fmla="*/ 835883 h 2724621"/>
              <a:gd name="connsiteX304" fmla="*/ 1221396 w 2762590"/>
              <a:gd name="connsiteY304" fmla="*/ 882130 h 2724621"/>
              <a:gd name="connsiteX305" fmla="*/ 1175149 w 2762590"/>
              <a:gd name="connsiteY305" fmla="*/ 835883 h 2724621"/>
              <a:gd name="connsiteX306" fmla="*/ 1221396 w 2762590"/>
              <a:gd name="connsiteY306" fmla="*/ 789636 h 2724621"/>
              <a:gd name="connsiteX307" fmla="*/ 912340 w 2762590"/>
              <a:gd name="connsiteY307" fmla="*/ 789636 h 2724621"/>
              <a:gd name="connsiteX308" fmla="*/ 958587 w 2762590"/>
              <a:gd name="connsiteY308" fmla="*/ 835883 h 2724621"/>
              <a:gd name="connsiteX309" fmla="*/ 912340 w 2762590"/>
              <a:gd name="connsiteY309" fmla="*/ 882130 h 2724621"/>
              <a:gd name="connsiteX310" fmla="*/ 866093 w 2762590"/>
              <a:gd name="connsiteY310" fmla="*/ 835883 h 2724621"/>
              <a:gd name="connsiteX311" fmla="*/ 912340 w 2762590"/>
              <a:gd name="connsiteY311" fmla="*/ 789636 h 2724621"/>
              <a:gd name="connsiteX312" fmla="*/ 603284 w 2762590"/>
              <a:gd name="connsiteY312" fmla="*/ 789636 h 2724621"/>
              <a:gd name="connsiteX313" fmla="*/ 649531 w 2762590"/>
              <a:gd name="connsiteY313" fmla="*/ 835883 h 2724621"/>
              <a:gd name="connsiteX314" fmla="*/ 603284 w 2762590"/>
              <a:gd name="connsiteY314" fmla="*/ 882130 h 2724621"/>
              <a:gd name="connsiteX315" fmla="*/ 557037 w 2762590"/>
              <a:gd name="connsiteY315" fmla="*/ 835883 h 2724621"/>
              <a:gd name="connsiteX316" fmla="*/ 603284 w 2762590"/>
              <a:gd name="connsiteY316" fmla="*/ 789636 h 2724621"/>
              <a:gd name="connsiteX317" fmla="*/ 294228 w 2762590"/>
              <a:gd name="connsiteY317" fmla="*/ 789636 h 2724621"/>
              <a:gd name="connsiteX318" fmla="*/ 340475 w 2762590"/>
              <a:gd name="connsiteY318" fmla="*/ 835883 h 2724621"/>
              <a:gd name="connsiteX319" fmla="*/ 294228 w 2762590"/>
              <a:gd name="connsiteY319" fmla="*/ 882130 h 2724621"/>
              <a:gd name="connsiteX320" fmla="*/ 247981 w 2762590"/>
              <a:gd name="connsiteY320" fmla="*/ 835883 h 2724621"/>
              <a:gd name="connsiteX321" fmla="*/ 294228 w 2762590"/>
              <a:gd name="connsiteY321" fmla="*/ 789636 h 2724621"/>
              <a:gd name="connsiteX322" fmla="*/ 2457620 w 2762590"/>
              <a:gd name="connsiteY322" fmla="*/ 526423 h 2724621"/>
              <a:gd name="connsiteX323" fmla="*/ 2475622 w 2762590"/>
              <a:gd name="connsiteY323" fmla="*/ 530057 h 2724621"/>
              <a:gd name="connsiteX324" fmla="*/ 2484323 w 2762590"/>
              <a:gd name="connsiteY324" fmla="*/ 535924 h 2724621"/>
              <a:gd name="connsiteX325" fmla="*/ 2494016 w 2762590"/>
              <a:gd name="connsiteY325" fmla="*/ 548886 h 2724621"/>
              <a:gd name="connsiteX326" fmla="*/ 2503867 w 2762590"/>
              <a:gd name="connsiteY326" fmla="*/ 572670 h 2724621"/>
              <a:gd name="connsiteX327" fmla="*/ 2457620 w 2762590"/>
              <a:gd name="connsiteY327" fmla="*/ 618917 h 2724621"/>
              <a:gd name="connsiteX328" fmla="*/ 2411373 w 2762590"/>
              <a:gd name="connsiteY328" fmla="*/ 572670 h 2724621"/>
              <a:gd name="connsiteX329" fmla="*/ 2457620 w 2762590"/>
              <a:gd name="connsiteY329" fmla="*/ 526423 h 2724621"/>
              <a:gd name="connsiteX330" fmla="*/ 2148564 w 2762590"/>
              <a:gd name="connsiteY330" fmla="*/ 526423 h 2724621"/>
              <a:gd name="connsiteX331" fmla="*/ 2194811 w 2762590"/>
              <a:gd name="connsiteY331" fmla="*/ 572670 h 2724621"/>
              <a:gd name="connsiteX332" fmla="*/ 2148564 w 2762590"/>
              <a:gd name="connsiteY332" fmla="*/ 618917 h 2724621"/>
              <a:gd name="connsiteX333" fmla="*/ 2102317 w 2762590"/>
              <a:gd name="connsiteY333" fmla="*/ 572670 h 2724621"/>
              <a:gd name="connsiteX334" fmla="*/ 2148564 w 2762590"/>
              <a:gd name="connsiteY334" fmla="*/ 526423 h 2724621"/>
              <a:gd name="connsiteX335" fmla="*/ 1839508 w 2762590"/>
              <a:gd name="connsiteY335" fmla="*/ 526423 h 2724621"/>
              <a:gd name="connsiteX336" fmla="*/ 1885755 w 2762590"/>
              <a:gd name="connsiteY336" fmla="*/ 572670 h 2724621"/>
              <a:gd name="connsiteX337" fmla="*/ 1839508 w 2762590"/>
              <a:gd name="connsiteY337" fmla="*/ 618917 h 2724621"/>
              <a:gd name="connsiteX338" fmla="*/ 1793261 w 2762590"/>
              <a:gd name="connsiteY338" fmla="*/ 572670 h 2724621"/>
              <a:gd name="connsiteX339" fmla="*/ 1839508 w 2762590"/>
              <a:gd name="connsiteY339" fmla="*/ 526423 h 2724621"/>
              <a:gd name="connsiteX340" fmla="*/ 1530452 w 2762590"/>
              <a:gd name="connsiteY340" fmla="*/ 526423 h 2724621"/>
              <a:gd name="connsiteX341" fmla="*/ 1576699 w 2762590"/>
              <a:gd name="connsiteY341" fmla="*/ 572670 h 2724621"/>
              <a:gd name="connsiteX342" fmla="*/ 1530452 w 2762590"/>
              <a:gd name="connsiteY342" fmla="*/ 618917 h 2724621"/>
              <a:gd name="connsiteX343" fmla="*/ 1484205 w 2762590"/>
              <a:gd name="connsiteY343" fmla="*/ 572670 h 2724621"/>
              <a:gd name="connsiteX344" fmla="*/ 1530452 w 2762590"/>
              <a:gd name="connsiteY344" fmla="*/ 526423 h 2724621"/>
              <a:gd name="connsiteX345" fmla="*/ 1221396 w 2762590"/>
              <a:gd name="connsiteY345" fmla="*/ 526423 h 2724621"/>
              <a:gd name="connsiteX346" fmla="*/ 1267643 w 2762590"/>
              <a:gd name="connsiteY346" fmla="*/ 572670 h 2724621"/>
              <a:gd name="connsiteX347" fmla="*/ 1221396 w 2762590"/>
              <a:gd name="connsiteY347" fmla="*/ 618917 h 2724621"/>
              <a:gd name="connsiteX348" fmla="*/ 1175149 w 2762590"/>
              <a:gd name="connsiteY348" fmla="*/ 572670 h 2724621"/>
              <a:gd name="connsiteX349" fmla="*/ 1221396 w 2762590"/>
              <a:gd name="connsiteY349" fmla="*/ 526423 h 2724621"/>
              <a:gd name="connsiteX350" fmla="*/ 912340 w 2762590"/>
              <a:gd name="connsiteY350" fmla="*/ 526423 h 2724621"/>
              <a:gd name="connsiteX351" fmla="*/ 958587 w 2762590"/>
              <a:gd name="connsiteY351" fmla="*/ 572670 h 2724621"/>
              <a:gd name="connsiteX352" fmla="*/ 912340 w 2762590"/>
              <a:gd name="connsiteY352" fmla="*/ 618917 h 2724621"/>
              <a:gd name="connsiteX353" fmla="*/ 866093 w 2762590"/>
              <a:gd name="connsiteY353" fmla="*/ 572670 h 2724621"/>
              <a:gd name="connsiteX354" fmla="*/ 912340 w 2762590"/>
              <a:gd name="connsiteY354" fmla="*/ 526423 h 2724621"/>
              <a:gd name="connsiteX355" fmla="*/ 603284 w 2762590"/>
              <a:gd name="connsiteY355" fmla="*/ 526423 h 2724621"/>
              <a:gd name="connsiteX356" fmla="*/ 649531 w 2762590"/>
              <a:gd name="connsiteY356" fmla="*/ 572670 h 2724621"/>
              <a:gd name="connsiteX357" fmla="*/ 603284 w 2762590"/>
              <a:gd name="connsiteY357" fmla="*/ 618917 h 2724621"/>
              <a:gd name="connsiteX358" fmla="*/ 557037 w 2762590"/>
              <a:gd name="connsiteY358" fmla="*/ 572670 h 2724621"/>
              <a:gd name="connsiteX359" fmla="*/ 603284 w 2762590"/>
              <a:gd name="connsiteY359" fmla="*/ 526423 h 2724621"/>
              <a:gd name="connsiteX360" fmla="*/ 294228 w 2762590"/>
              <a:gd name="connsiteY360" fmla="*/ 526423 h 2724621"/>
              <a:gd name="connsiteX361" fmla="*/ 340475 w 2762590"/>
              <a:gd name="connsiteY361" fmla="*/ 572670 h 2724621"/>
              <a:gd name="connsiteX362" fmla="*/ 294228 w 2762590"/>
              <a:gd name="connsiteY362" fmla="*/ 618917 h 2724621"/>
              <a:gd name="connsiteX363" fmla="*/ 261526 w 2762590"/>
              <a:gd name="connsiteY363" fmla="*/ 605372 h 2724621"/>
              <a:gd name="connsiteX364" fmla="*/ 248982 w 2762590"/>
              <a:gd name="connsiteY364" fmla="*/ 575087 h 2724621"/>
              <a:gd name="connsiteX365" fmla="*/ 283797 w 2762590"/>
              <a:gd name="connsiteY365" fmla="*/ 528529 h 2724621"/>
              <a:gd name="connsiteX366" fmla="*/ 2148564 w 2762590"/>
              <a:gd name="connsiteY366" fmla="*/ 263210 h 2724621"/>
              <a:gd name="connsiteX367" fmla="*/ 2194811 w 2762590"/>
              <a:gd name="connsiteY367" fmla="*/ 309457 h 2724621"/>
              <a:gd name="connsiteX368" fmla="*/ 2148564 w 2762590"/>
              <a:gd name="connsiteY368" fmla="*/ 355704 h 2724621"/>
              <a:gd name="connsiteX369" fmla="*/ 2102317 w 2762590"/>
              <a:gd name="connsiteY369" fmla="*/ 309457 h 2724621"/>
              <a:gd name="connsiteX370" fmla="*/ 2148564 w 2762590"/>
              <a:gd name="connsiteY370" fmla="*/ 263210 h 2724621"/>
              <a:gd name="connsiteX371" fmla="*/ 1839508 w 2762590"/>
              <a:gd name="connsiteY371" fmla="*/ 263210 h 2724621"/>
              <a:gd name="connsiteX372" fmla="*/ 1885755 w 2762590"/>
              <a:gd name="connsiteY372" fmla="*/ 309457 h 2724621"/>
              <a:gd name="connsiteX373" fmla="*/ 1839508 w 2762590"/>
              <a:gd name="connsiteY373" fmla="*/ 355704 h 2724621"/>
              <a:gd name="connsiteX374" fmla="*/ 1793261 w 2762590"/>
              <a:gd name="connsiteY374" fmla="*/ 309457 h 2724621"/>
              <a:gd name="connsiteX375" fmla="*/ 1839508 w 2762590"/>
              <a:gd name="connsiteY375" fmla="*/ 263210 h 2724621"/>
              <a:gd name="connsiteX376" fmla="*/ 1530452 w 2762590"/>
              <a:gd name="connsiteY376" fmla="*/ 263210 h 2724621"/>
              <a:gd name="connsiteX377" fmla="*/ 1576699 w 2762590"/>
              <a:gd name="connsiteY377" fmla="*/ 309457 h 2724621"/>
              <a:gd name="connsiteX378" fmla="*/ 1530452 w 2762590"/>
              <a:gd name="connsiteY378" fmla="*/ 355704 h 2724621"/>
              <a:gd name="connsiteX379" fmla="*/ 1484205 w 2762590"/>
              <a:gd name="connsiteY379" fmla="*/ 309457 h 2724621"/>
              <a:gd name="connsiteX380" fmla="*/ 1530452 w 2762590"/>
              <a:gd name="connsiteY380" fmla="*/ 263210 h 2724621"/>
              <a:gd name="connsiteX381" fmla="*/ 1221396 w 2762590"/>
              <a:gd name="connsiteY381" fmla="*/ 263210 h 2724621"/>
              <a:gd name="connsiteX382" fmla="*/ 1267643 w 2762590"/>
              <a:gd name="connsiteY382" fmla="*/ 309457 h 2724621"/>
              <a:gd name="connsiteX383" fmla="*/ 1221396 w 2762590"/>
              <a:gd name="connsiteY383" fmla="*/ 355704 h 2724621"/>
              <a:gd name="connsiteX384" fmla="*/ 1175149 w 2762590"/>
              <a:gd name="connsiteY384" fmla="*/ 309457 h 2724621"/>
              <a:gd name="connsiteX385" fmla="*/ 1221396 w 2762590"/>
              <a:gd name="connsiteY385" fmla="*/ 263210 h 2724621"/>
              <a:gd name="connsiteX386" fmla="*/ 912340 w 2762590"/>
              <a:gd name="connsiteY386" fmla="*/ 263210 h 2724621"/>
              <a:gd name="connsiteX387" fmla="*/ 958587 w 2762590"/>
              <a:gd name="connsiteY387" fmla="*/ 309457 h 2724621"/>
              <a:gd name="connsiteX388" fmla="*/ 912340 w 2762590"/>
              <a:gd name="connsiteY388" fmla="*/ 355704 h 2724621"/>
              <a:gd name="connsiteX389" fmla="*/ 866093 w 2762590"/>
              <a:gd name="connsiteY389" fmla="*/ 309457 h 2724621"/>
              <a:gd name="connsiteX390" fmla="*/ 912340 w 2762590"/>
              <a:gd name="connsiteY390" fmla="*/ 263210 h 2724621"/>
              <a:gd name="connsiteX391" fmla="*/ 603284 w 2762590"/>
              <a:gd name="connsiteY391" fmla="*/ 263210 h 2724621"/>
              <a:gd name="connsiteX392" fmla="*/ 649531 w 2762590"/>
              <a:gd name="connsiteY392" fmla="*/ 309457 h 2724621"/>
              <a:gd name="connsiteX393" fmla="*/ 603284 w 2762590"/>
              <a:gd name="connsiteY393" fmla="*/ 355704 h 2724621"/>
              <a:gd name="connsiteX394" fmla="*/ 557037 w 2762590"/>
              <a:gd name="connsiteY394" fmla="*/ 309457 h 2724621"/>
              <a:gd name="connsiteX395" fmla="*/ 603284 w 2762590"/>
              <a:gd name="connsiteY395" fmla="*/ 263210 h 2724621"/>
              <a:gd name="connsiteX396" fmla="*/ 956731 w 2762590"/>
              <a:gd name="connsiteY396" fmla="*/ 50731 h 2724621"/>
              <a:gd name="connsiteX397" fmla="*/ 945042 w 2762590"/>
              <a:gd name="connsiteY397" fmla="*/ 78950 h 2724621"/>
              <a:gd name="connsiteX398" fmla="*/ 912340 w 2762590"/>
              <a:gd name="connsiteY398" fmla="*/ 92495 h 2724621"/>
              <a:gd name="connsiteX399" fmla="*/ 879638 w 2762590"/>
              <a:gd name="connsiteY399" fmla="*/ 78950 h 2724621"/>
              <a:gd name="connsiteX400" fmla="*/ 879637 w 2762590"/>
              <a:gd name="connsiteY400" fmla="*/ 78947 h 2724621"/>
              <a:gd name="connsiteX401" fmla="*/ 1793307 w 2762590"/>
              <a:gd name="connsiteY401" fmla="*/ 46136 h 2724621"/>
              <a:gd name="connsiteX402" fmla="*/ 1873624 w 2762590"/>
              <a:gd name="connsiteY402" fmla="*/ 75533 h 2724621"/>
              <a:gd name="connsiteX403" fmla="*/ 1872210 w 2762590"/>
              <a:gd name="connsiteY403" fmla="*/ 78948 h 2724621"/>
              <a:gd name="connsiteX404" fmla="*/ 1839508 w 2762590"/>
              <a:gd name="connsiteY404" fmla="*/ 92493 h 2724621"/>
              <a:gd name="connsiteX405" fmla="*/ 1793261 w 2762590"/>
              <a:gd name="connsiteY405" fmla="*/ 46246 h 2724621"/>
              <a:gd name="connsiteX406" fmla="*/ 1221396 w 2762590"/>
              <a:gd name="connsiteY406" fmla="*/ 1 h 2724621"/>
              <a:gd name="connsiteX407" fmla="*/ 1267643 w 2762590"/>
              <a:gd name="connsiteY407" fmla="*/ 46248 h 2724621"/>
              <a:gd name="connsiteX408" fmla="*/ 1221396 w 2762590"/>
              <a:gd name="connsiteY408" fmla="*/ 92494 h 2724621"/>
              <a:gd name="connsiteX409" fmla="*/ 1175149 w 2762590"/>
              <a:gd name="connsiteY409" fmla="*/ 46248 h 2724621"/>
              <a:gd name="connsiteX410" fmla="*/ 1221396 w 2762590"/>
              <a:gd name="connsiteY410" fmla="*/ 1 h 2724621"/>
              <a:gd name="connsiteX411" fmla="*/ 1530452 w 2762590"/>
              <a:gd name="connsiteY411" fmla="*/ 0 h 2724621"/>
              <a:gd name="connsiteX412" fmla="*/ 1576699 w 2762590"/>
              <a:gd name="connsiteY412" fmla="*/ 46247 h 2724621"/>
              <a:gd name="connsiteX413" fmla="*/ 1530452 w 2762590"/>
              <a:gd name="connsiteY413" fmla="*/ 92494 h 2724621"/>
              <a:gd name="connsiteX414" fmla="*/ 1484205 w 2762590"/>
              <a:gd name="connsiteY414" fmla="*/ 46247 h 2724621"/>
              <a:gd name="connsiteX415" fmla="*/ 1530452 w 2762590"/>
              <a:gd name="connsiteY415" fmla="*/ 0 h 2724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</a:cxnLst>
            <a:rect l="l" t="t" r="r" b="b"/>
            <a:pathLst>
              <a:path w="2762590" h="2724621">
                <a:moveTo>
                  <a:pt x="1839508" y="2632127"/>
                </a:moveTo>
                <a:cubicBezTo>
                  <a:pt x="1852279" y="2632127"/>
                  <a:pt x="1863841" y="2637303"/>
                  <a:pt x="1872210" y="2645672"/>
                </a:cubicBezTo>
                <a:lnTo>
                  <a:pt x="1875467" y="2653535"/>
                </a:lnTo>
                <a:lnTo>
                  <a:pt x="1795149" y="2682932"/>
                </a:lnTo>
                <a:lnTo>
                  <a:pt x="1793261" y="2678374"/>
                </a:lnTo>
                <a:cubicBezTo>
                  <a:pt x="1793261" y="2652832"/>
                  <a:pt x="1813966" y="2632127"/>
                  <a:pt x="1839508" y="2632127"/>
                </a:cubicBezTo>
                <a:close/>
                <a:moveTo>
                  <a:pt x="1530452" y="2632127"/>
                </a:moveTo>
                <a:cubicBezTo>
                  <a:pt x="1555994" y="2632127"/>
                  <a:pt x="1576699" y="2652832"/>
                  <a:pt x="1576699" y="2678374"/>
                </a:cubicBezTo>
                <a:cubicBezTo>
                  <a:pt x="1576699" y="2703916"/>
                  <a:pt x="1555994" y="2724621"/>
                  <a:pt x="1530452" y="2724621"/>
                </a:cubicBezTo>
                <a:cubicBezTo>
                  <a:pt x="1504910" y="2724621"/>
                  <a:pt x="1484205" y="2703916"/>
                  <a:pt x="1484205" y="2678374"/>
                </a:cubicBezTo>
                <a:cubicBezTo>
                  <a:pt x="1484205" y="2652832"/>
                  <a:pt x="1504910" y="2632127"/>
                  <a:pt x="1530452" y="2632127"/>
                </a:cubicBezTo>
                <a:close/>
                <a:moveTo>
                  <a:pt x="1221396" y="2632127"/>
                </a:moveTo>
                <a:cubicBezTo>
                  <a:pt x="1246938" y="2632127"/>
                  <a:pt x="1267643" y="2652832"/>
                  <a:pt x="1267643" y="2678374"/>
                </a:cubicBezTo>
                <a:cubicBezTo>
                  <a:pt x="1267643" y="2703916"/>
                  <a:pt x="1246938" y="2724621"/>
                  <a:pt x="1221396" y="2724621"/>
                </a:cubicBezTo>
                <a:cubicBezTo>
                  <a:pt x="1195854" y="2724621"/>
                  <a:pt x="1175149" y="2703916"/>
                  <a:pt x="1175149" y="2678374"/>
                </a:cubicBezTo>
                <a:cubicBezTo>
                  <a:pt x="1175149" y="2652832"/>
                  <a:pt x="1195854" y="2632127"/>
                  <a:pt x="1221396" y="2632127"/>
                </a:cubicBezTo>
                <a:close/>
                <a:moveTo>
                  <a:pt x="912340" y="2632127"/>
                </a:moveTo>
                <a:cubicBezTo>
                  <a:pt x="937882" y="2632127"/>
                  <a:pt x="958587" y="2652832"/>
                  <a:pt x="958587" y="2678374"/>
                </a:cubicBezTo>
                <a:lnTo>
                  <a:pt x="958114" y="2679518"/>
                </a:lnTo>
                <a:lnTo>
                  <a:pt x="877796" y="2650121"/>
                </a:lnTo>
                <a:lnTo>
                  <a:pt x="879638" y="2645672"/>
                </a:lnTo>
                <a:cubicBezTo>
                  <a:pt x="888007" y="2637303"/>
                  <a:pt x="899569" y="2632127"/>
                  <a:pt x="912340" y="2632127"/>
                </a:cubicBezTo>
                <a:close/>
                <a:moveTo>
                  <a:pt x="2148564" y="2368914"/>
                </a:moveTo>
                <a:cubicBezTo>
                  <a:pt x="2174106" y="2368914"/>
                  <a:pt x="2194811" y="2389619"/>
                  <a:pt x="2194811" y="2415161"/>
                </a:cubicBezTo>
                <a:cubicBezTo>
                  <a:pt x="2194811" y="2440703"/>
                  <a:pt x="2174106" y="2461408"/>
                  <a:pt x="2148564" y="2461408"/>
                </a:cubicBezTo>
                <a:cubicBezTo>
                  <a:pt x="2123022" y="2461408"/>
                  <a:pt x="2102317" y="2440703"/>
                  <a:pt x="2102317" y="2415161"/>
                </a:cubicBezTo>
                <a:cubicBezTo>
                  <a:pt x="2102317" y="2389619"/>
                  <a:pt x="2123022" y="2368914"/>
                  <a:pt x="2148564" y="2368914"/>
                </a:cubicBezTo>
                <a:close/>
                <a:moveTo>
                  <a:pt x="1839508" y="2368914"/>
                </a:moveTo>
                <a:cubicBezTo>
                  <a:pt x="1865050" y="2368914"/>
                  <a:pt x="1885755" y="2389619"/>
                  <a:pt x="1885755" y="2415161"/>
                </a:cubicBezTo>
                <a:cubicBezTo>
                  <a:pt x="1885755" y="2440703"/>
                  <a:pt x="1865050" y="2461408"/>
                  <a:pt x="1839508" y="2461408"/>
                </a:cubicBezTo>
                <a:cubicBezTo>
                  <a:pt x="1813966" y="2461408"/>
                  <a:pt x="1793261" y="2440703"/>
                  <a:pt x="1793261" y="2415161"/>
                </a:cubicBezTo>
                <a:cubicBezTo>
                  <a:pt x="1793261" y="2389619"/>
                  <a:pt x="1813966" y="2368914"/>
                  <a:pt x="1839508" y="2368914"/>
                </a:cubicBezTo>
                <a:close/>
                <a:moveTo>
                  <a:pt x="1530452" y="2368914"/>
                </a:moveTo>
                <a:cubicBezTo>
                  <a:pt x="1555994" y="2368914"/>
                  <a:pt x="1576699" y="2389619"/>
                  <a:pt x="1576699" y="2415161"/>
                </a:cubicBezTo>
                <a:cubicBezTo>
                  <a:pt x="1576699" y="2440703"/>
                  <a:pt x="1555994" y="2461408"/>
                  <a:pt x="1530452" y="2461408"/>
                </a:cubicBezTo>
                <a:cubicBezTo>
                  <a:pt x="1504910" y="2461408"/>
                  <a:pt x="1484205" y="2440703"/>
                  <a:pt x="1484205" y="2415161"/>
                </a:cubicBezTo>
                <a:cubicBezTo>
                  <a:pt x="1484205" y="2389619"/>
                  <a:pt x="1504910" y="2368914"/>
                  <a:pt x="1530452" y="2368914"/>
                </a:cubicBezTo>
                <a:close/>
                <a:moveTo>
                  <a:pt x="1221396" y="2368914"/>
                </a:moveTo>
                <a:cubicBezTo>
                  <a:pt x="1246938" y="2368914"/>
                  <a:pt x="1267643" y="2389619"/>
                  <a:pt x="1267643" y="2415161"/>
                </a:cubicBezTo>
                <a:cubicBezTo>
                  <a:pt x="1267643" y="2440703"/>
                  <a:pt x="1246938" y="2461408"/>
                  <a:pt x="1221396" y="2461408"/>
                </a:cubicBezTo>
                <a:cubicBezTo>
                  <a:pt x="1195854" y="2461408"/>
                  <a:pt x="1175149" y="2440703"/>
                  <a:pt x="1175149" y="2415161"/>
                </a:cubicBezTo>
                <a:cubicBezTo>
                  <a:pt x="1175149" y="2389619"/>
                  <a:pt x="1195854" y="2368914"/>
                  <a:pt x="1221396" y="2368914"/>
                </a:cubicBezTo>
                <a:close/>
                <a:moveTo>
                  <a:pt x="912340" y="2368914"/>
                </a:moveTo>
                <a:cubicBezTo>
                  <a:pt x="937882" y="2368914"/>
                  <a:pt x="958587" y="2389619"/>
                  <a:pt x="958587" y="2415161"/>
                </a:cubicBezTo>
                <a:cubicBezTo>
                  <a:pt x="958587" y="2440703"/>
                  <a:pt x="937882" y="2461408"/>
                  <a:pt x="912340" y="2461408"/>
                </a:cubicBezTo>
                <a:cubicBezTo>
                  <a:pt x="886798" y="2461408"/>
                  <a:pt x="866093" y="2440703"/>
                  <a:pt x="866093" y="2415161"/>
                </a:cubicBezTo>
                <a:cubicBezTo>
                  <a:pt x="866093" y="2389619"/>
                  <a:pt x="886798" y="2368914"/>
                  <a:pt x="912340" y="2368914"/>
                </a:cubicBezTo>
                <a:close/>
                <a:moveTo>
                  <a:pt x="603284" y="2368914"/>
                </a:moveTo>
                <a:cubicBezTo>
                  <a:pt x="628826" y="2368914"/>
                  <a:pt x="649531" y="2389619"/>
                  <a:pt x="649531" y="2415161"/>
                </a:cubicBezTo>
                <a:cubicBezTo>
                  <a:pt x="649531" y="2440703"/>
                  <a:pt x="628826" y="2461408"/>
                  <a:pt x="603284" y="2461408"/>
                </a:cubicBezTo>
                <a:cubicBezTo>
                  <a:pt x="577742" y="2461408"/>
                  <a:pt x="557037" y="2440703"/>
                  <a:pt x="557037" y="2415161"/>
                </a:cubicBezTo>
                <a:cubicBezTo>
                  <a:pt x="557037" y="2389619"/>
                  <a:pt x="577742" y="2368914"/>
                  <a:pt x="603284" y="2368914"/>
                </a:cubicBezTo>
                <a:close/>
                <a:moveTo>
                  <a:pt x="2457620" y="2105701"/>
                </a:moveTo>
                <a:cubicBezTo>
                  <a:pt x="2483162" y="2105701"/>
                  <a:pt x="2503867" y="2126406"/>
                  <a:pt x="2503867" y="2151948"/>
                </a:cubicBezTo>
                <a:cubicBezTo>
                  <a:pt x="2503867" y="2177490"/>
                  <a:pt x="2483162" y="2198195"/>
                  <a:pt x="2457620" y="2198195"/>
                </a:cubicBezTo>
                <a:cubicBezTo>
                  <a:pt x="2432078" y="2198195"/>
                  <a:pt x="2411373" y="2177490"/>
                  <a:pt x="2411373" y="2151948"/>
                </a:cubicBezTo>
                <a:cubicBezTo>
                  <a:pt x="2411373" y="2126406"/>
                  <a:pt x="2432078" y="2105701"/>
                  <a:pt x="2457620" y="2105701"/>
                </a:cubicBezTo>
                <a:close/>
                <a:moveTo>
                  <a:pt x="2148564" y="2105701"/>
                </a:moveTo>
                <a:cubicBezTo>
                  <a:pt x="2174106" y="2105701"/>
                  <a:pt x="2194811" y="2126406"/>
                  <a:pt x="2194811" y="2151948"/>
                </a:cubicBezTo>
                <a:cubicBezTo>
                  <a:pt x="2194811" y="2177490"/>
                  <a:pt x="2174106" y="2198195"/>
                  <a:pt x="2148564" y="2198195"/>
                </a:cubicBezTo>
                <a:cubicBezTo>
                  <a:pt x="2123022" y="2198195"/>
                  <a:pt x="2102317" y="2177490"/>
                  <a:pt x="2102317" y="2151948"/>
                </a:cubicBezTo>
                <a:cubicBezTo>
                  <a:pt x="2102317" y="2126406"/>
                  <a:pt x="2123022" y="2105701"/>
                  <a:pt x="2148564" y="2105701"/>
                </a:cubicBezTo>
                <a:close/>
                <a:moveTo>
                  <a:pt x="1839508" y="2105701"/>
                </a:moveTo>
                <a:cubicBezTo>
                  <a:pt x="1865050" y="2105701"/>
                  <a:pt x="1885755" y="2126406"/>
                  <a:pt x="1885755" y="2151948"/>
                </a:cubicBezTo>
                <a:cubicBezTo>
                  <a:pt x="1885755" y="2177490"/>
                  <a:pt x="1865050" y="2198195"/>
                  <a:pt x="1839508" y="2198195"/>
                </a:cubicBezTo>
                <a:cubicBezTo>
                  <a:pt x="1813966" y="2198195"/>
                  <a:pt x="1793261" y="2177490"/>
                  <a:pt x="1793261" y="2151948"/>
                </a:cubicBezTo>
                <a:cubicBezTo>
                  <a:pt x="1793261" y="2126406"/>
                  <a:pt x="1813966" y="2105701"/>
                  <a:pt x="1839508" y="2105701"/>
                </a:cubicBezTo>
                <a:close/>
                <a:moveTo>
                  <a:pt x="1530452" y="2105701"/>
                </a:moveTo>
                <a:cubicBezTo>
                  <a:pt x="1555994" y="2105701"/>
                  <a:pt x="1576699" y="2126406"/>
                  <a:pt x="1576699" y="2151948"/>
                </a:cubicBezTo>
                <a:cubicBezTo>
                  <a:pt x="1576699" y="2177490"/>
                  <a:pt x="1555994" y="2198195"/>
                  <a:pt x="1530452" y="2198195"/>
                </a:cubicBezTo>
                <a:cubicBezTo>
                  <a:pt x="1504910" y="2198195"/>
                  <a:pt x="1484205" y="2177490"/>
                  <a:pt x="1484205" y="2151948"/>
                </a:cubicBezTo>
                <a:cubicBezTo>
                  <a:pt x="1484205" y="2126406"/>
                  <a:pt x="1504910" y="2105701"/>
                  <a:pt x="1530452" y="2105701"/>
                </a:cubicBezTo>
                <a:close/>
                <a:moveTo>
                  <a:pt x="1221396" y="2105701"/>
                </a:moveTo>
                <a:cubicBezTo>
                  <a:pt x="1246938" y="2105701"/>
                  <a:pt x="1267643" y="2126406"/>
                  <a:pt x="1267643" y="2151948"/>
                </a:cubicBezTo>
                <a:cubicBezTo>
                  <a:pt x="1267643" y="2177490"/>
                  <a:pt x="1246938" y="2198195"/>
                  <a:pt x="1221396" y="2198195"/>
                </a:cubicBezTo>
                <a:cubicBezTo>
                  <a:pt x="1195854" y="2198195"/>
                  <a:pt x="1175149" y="2177490"/>
                  <a:pt x="1175149" y="2151948"/>
                </a:cubicBezTo>
                <a:cubicBezTo>
                  <a:pt x="1175149" y="2126406"/>
                  <a:pt x="1195854" y="2105701"/>
                  <a:pt x="1221396" y="2105701"/>
                </a:cubicBezTo>
                <a:close/>
                <a:moveTo>
                  <a:pt x="912340" y="2105701"/>
                </a:moveTo>
                <a:cubicBezTo>
                  <a:pt x="937882" y="2105701"/>
                  <a:pt x="958587" y="2126406"/>
                  <a:pt x="958587" y="2151948"/>
                </a:cubicBezTo>
                <a:cubicBezTo>
                  <a:pt x="958587" y="2177490"/>
                  <a:pt x="937882" y="2198195"/>
                  <a:pt x="912340" y="2198195"/>
                </a:cubicBezTo>
                <a:cubicBezTo>
                  <a:pt x="886798" y="2198195"/>
                  <a:pt x="866093" y="2177490"/>
                  <a:pt x="866093" y="2151948"/>
                </a:cubicBezTo>
                <a:cubicBezTo>
                  <a:pt x="866093" y="2126406"/>
                  <a:pt x="886798" y="2105701"/>
                  <a:pt x="912340" y="2105701"/>
                </a:cubicBezTo>
                <a:close/>
                <a:moveTo>
                  <a:pt x="603284" y="2105701"/>
                </a:moveTo>
                <a:cubicBezTo>
                  <a:pt x="628826" y="2105701"/>
                  <a:pt x="649531" y="2126406"/>
                  <a:pt x="649531" y="2151948"/>
                </a:cubicBezTo>
                <a:cubicBezTo>
                  <a:pt x="649531" y="2177490"/>
                  <a:pt x="628826" y="2198195"/>
                  <a:pt x="603284" y="2198195"/>
                </a:cubicBezTo>
                <a:cubicBezTo>
                  <a:pt x="577742" y="2198195"/>
                  <a:pt x="557037" y="2177490"/>
                  <a:pt x="557037" y="2151948"/>
                </a:cubicBezTo>
                <a:cubicBezTo>
                  <a:pt x="557037" y="2126406"/>
                  <a:pt x="577742" y="2105701"/>
                  <a:pt x="603284" y="2105701"/>
                </a:cubicBezTo>
                <a:close/>
                <a:moveTo>
                  <a:pt x="294228" y="2105701"/>
                </a:moveTo>
                <a:cubicBezTo>
                  <a:pt x="319770" y="2105701"/>
                  <a:pt x="340475" y="2126406"/>
                  <a:pt x="340475" y="2151948"/>
                </a:cubicBezTo>
                <a:cubicBezTo>
                  <a:pt x="340475" y="2177490"/>
                  <a:pt x="319770" y="2198195"/>
                  <a:pt x="294228" y="2198195"/>
                </a:cubicBezTo>
                <a:lnTo>
                  <a:pt x="279284" y="2195178"/>
                </a:lnTo>
                <a:lnTo>
                  <a:pt x="249252" y="2155017"/>
                </a:lnTo>
                <a:lnTo>
                  <a:pt x="247981" y="2151948"/>
                </a:lnTo>
                <a:cubicBezTo>
                  <a:pt x="247981" y="2126406"/>
                  <a:pt x="268686" y="2105701"/>
                  <a:pt x="294228" y="2105701"/>
                </a:cubicBezTo>
                <a:close/>
                <a:moveTo>
                  <a:pt x="2457620" y="1842488"/>
                </a:moveTo>
                <a:cubicBezTo>
                  <a:pt x="2483162" y="1842488"/>
                  <a:pt x="2503867" y="1863193"/>
                  <a:pt x="2503867" y="1888735"/>
                </a:cubicBezTo>
                <a:cubicBezTo>
                  <a:pt x="2503867" y="1914277"/>
                  <a:pt x="2483162" y="1934982"/>
                  <a:pt x="2457620" y="1934982"/>
                </a:cubicBezTo>
                <a:cubicBezTo>
                  <a:pt x="2432078" y="1934982"/>
                  <a:pt x="2411373" y="1914277"/>
                  <a:pt x="2411373" y="1888735"/>
                </a:cubicBezTo>
                <a:cubicBezTo>
                  <a:pt x="2411373" y="1863193"/>
                  <a:pt x="2432078" y="1842488"/>
                  <a:pt x="2457620" y="1842488"/>
                </a:cubicBezTo>
                <a:close/>
                <a:moveTo>
                  <a:pt x="2148564" y="1842488"/>
                </a:moveTo>
                <a:cubicBezTo>
                  <a:pt x="2174106" y="1842488"/>
                  <a:pt x="2194811" y="1863193"/>
                  <a:pt x="2194811" y="1888735"/>
                </a:cubicBezTo>
                <a:cubicBezTo>
                  <a:pt x="2194811" y="1914277"/>
                  <a:pt x="2174106" y="1934982"/>
                  <a:pt x="2148564" y="1934982"/>
                </a:cubicBezTo>
                <a:cubicBezTo>
                  <a:pt x="2123022" y="1934982"/>
                  <a:pt x="2102317" y="1914277"/>
                  <a:pt x="2102317" y="1888735"/>
                </a:cubicBezTo>
                <a:cubicBezTo>
                  <a:pt x="2102317" y="1863193"/>
                  <a:pt x="2123022" y="1842488"/>
                  <a:pt x="2148564" y="1842488"/>
                </a:cubicBezTo>
                <a:close/>
                <a:moveTo>
                  <a:pt x="1839508" y="1842488"/>
                </a:moveTo>
                <a:cubicBezTo>
                  <a:pt x="1865050" y="1842488"/>
                  <a:pt x="1885755" y="1863193"/>
                  <a:pt x="1885755" y="1888735"/>
                </a:cubicBezTo>
                <a:cubicBezTo>
                  <a:pt x="1885755" y="1914277"/>
                  <a:pt x="1865050" y="1934982"/>
                  <a:pt x="1839508" y="1934982"/>
                </a:cubicBezTo>
                <a:cubicBezTo>
                  <a:pt x="1813966" y="1934982"/>
                  <a:pt x="1793261" y="1914277"/>
                  <a:pt x="1793261" y="1888735"/>
                </a:cubicBezTo>
                <a:cubicBezTo>
                  <a:pt x="1793261" y="1863193"/>
                  <a:pt x="1813966" y="1842488"/>
                  <a:pt x="1839508" y="1842488"/>
                </a:cubicBezTo>
                <a:close/>
                <a:moveTo>
                  <a:pt x="1530452" y="1842488"/>
                </a:moveTo>
                <a:cubicBezTo>
                  <a:pt x="1555994" y="1842488"/>
                  <a:pt x="1576699" y="1863193"/>
                  <a:pt x="1576699" y="1888735"/>
                </a:cubicBezTo>
                <a:cubicBezTo>
                  <a:pt x="1576699" y="1914277"/>
                  <a:pt x="1555994" y="1934982"/>
                  <a:pt x="1530452" y="1934982"/>
                </a:cubicBezTo>
                <a:cubicBezTo>
                  <a:pt x="1504910" y="1934982"/>
                  <a:pt x="1484205" y="1914277"/>
                  <a:pt x="1484205" y="1888735"/>
                </a:cubicBezTo>
                <a:cubicBezTo>
                  <a:pt x="1484205" y="1863193"/>
                  <a:pt x="1504910" y="1842488"/>
                  <a:pt x="1530452" y="1842488"/>
                </a:cubicBezTo>
                <a:close/>
                <a:moveTo>
                  <a:pt x="1221396" y="1842488"/>
                </a:moveTo>
                <a:cubicBezTo>
                  <a:pt x="1246938" y="1842488"/>
                  <a:pt x="1267643" y="1863193"/>
                  <a:pt x="1267643" y="1888735"/>
                </a:cubicBezTo>
                <a:cubicBezTo>
                  <a:pt x="1267643" y="1914277"/>
                  <a:pt x="1246938" y="1934982"/>
                  <a:pt x="1221396" y="1934982"/>
                </a:cubicBezTo>
                <a:cubicBezTo>
                  <a:pt x="1195854" y="1934982"/>
                  <a:pt x="1175149" y="1914277"/>
                  <a:pt x="1175149" y="1888735"/>
                </a:cubicBezTo>
                <a:cubicBezTo>
                  <a:pt x="1175149" y="1863193"/>
                  <a:pt x="1195854" y="1842488"/>
                  <a:pt x="1221396" y="1842488"/>
                </a:cubicBezTo>
                <a:close/>
                <a:moveTo>
                  <a:pt x="912340" y="1842488"/>
                </a:moveTo>
                <a:cubicBezTo>
                  <a:pt x="937882" y="1842488"/>
                  <a:pt x="958587" y="1863193"/>
                  <a:pt x="958587" y="1888735"/>
                </a:cubicBezTo>
                <a:cubicBezTo>
                  <a:pt x="958587" y="1914277"/>
                  <a:pt x="937882" y="1934982"/>
                  <a:pt x="912340" y="1934982"/>
                </a:cubicBezTo>
                <a:cubicBezTo>
                  <a:pt x="886798" y="1934982"/>
                  <a:pt x="866093" y="1914277"/>
                  <a:pt x="866093" y="1888735"/>
                </a:cubicBezTo>
                <a:cubicBezTo>
                  <a:pt x="866093" y="1863193"/>
                  <a:pt x="886798" y="1842488"/>
                  <a:pt x="912340" y="1842488"/>
                </a:cubicBezTo>
                <a:close/>
                <a:moveTo>
                  <a:pt x="603284" y="1842488"/>
                </a:moveTo>
                <a:cubicBezTo>
                  <a:pt x="628826" y="1842488"/>
                  <a:pt x="649531" y="1863193"/>
                  <a:pt x="649531" y="1888735"/>
                </a:cubicBezTo>
                <a:cubicBezTo>
                  <a:pt x="649531" y="1914277"/>
                  <a:pt x="628826" y="1934982"/>
                  <a:pt x="603284" y="1934982"/>
                </a:cubicBezTo>
                <a:cubicBezTo>
                  <a:pt x="577742" y="1934982"/>
                  <a:pt x="557037" y="1914277"/>
                  <a:pt x="557037" y="1888735"/>
                </a:cubicBezTo>
                <a:cubicBezTo>
                  <a:pt x="557037" y="1863193"/>
                  <a:pt x="577742" y="1842488"/>
                  <a:pt x="603284" y="1842488"/>
                </a:cubicBezTo>
                <a:close/>
                <a:moveTo>
                  <a:pt x="294228" y="1842488"/>
                </a:moveTo>
                <a:cubicBezTo>
                  <a:pt x="319770" y="1842488"/>
                  <a:pt x="340475" y="1863193"/>
                  <a:pt x="340475" y="1888735"/>
                </a:cubicBezTo>
                <a:cubicBezTo>
                  <a:pt x="340475" y="1914277"/>
                  <a:pt x="319770" y="1934982"/>
                  <a:pt x="294228" y="1934982"/>
                </a:cubicBezTo>
                <a:cubicBezTo>
                  <a:pt x="268686" y="1934982"/>
                  <a:pt x="247981" y="1914277"/>
                  <a:pt x="247981" y="1888735"/>
                </a:cubicBezTo>
                <a:cubicBezTo>
                  <a:pt x="247981" y="1863193"/>
                  <a:pt x="268686" y="1842488"/>
                  <a:pt x="294228" y="1842488"/>
                </a:cubicBezTo>
                <a:close/>
                <a:moveTo>
                  <a:pt x="21821" y="1602350"/>
                </a:moveTo>
                <a:lnTo>
                  <a:pt x="31419" y="1625522"/>
                </a:lnTo>
                <a:lnTo>
                  <a:pt x="26990" y="1636216"/>
                </a:lnTo>
                <a:close/>
                <a:moveTo>
                  <a:pt x="2743170" y="1586621"/>
                </a:moveTo>
                <a:lnTo>
                  <a:pt x="2734527" y="1643250"/>
                </a:lnTo>
                <a:lnTo>
                  <a:pt x="2731940" y="1653312"/>
                </a:lnTo>
                <a:lnTo>
                  <a:pt x="2720429" y="1625522"/>
                </a:lnTo>
                <a:cubicBezTo>
                  <a:pt x="2720429" y="1612751"/>
                  <a:pt x="2725605" y="1601189"/>
                  <a:pt x="2733974" y="1592820"/>
                </a:cubicBezTo>
                <a:close/>
                <a:moveTo>
                  <a:pt x="2457620" y="1579275"/>
                </a:moveTo>
                <a:cubicBezTo>
                  <a:pt x="2483162" y="1579275"/>
                  <a:pt x="2503867" y="1599980"/>
                  <a:pt x="2503867" y="1625522"/>
                </a:cubicBezTo>
                <a:cubicBezTo>
                  <a:pt x="2503867" y="1651064"/>
                  <a:pt x="2483162" y="1671769"/>
                  <a:pt x="2457620" y="1671769"/>
                </a:cubicBezTo>
                <a:cubicBezTo>
                  <a:pt x="2432078" y="1671769"/>
                  <a:pt x="2411373" y="1651064"/>
                  <a:pt x="2411373" y="1625522"/>
                </a:cubicBezTo>
                <a:cubicBezTo>
                  <a:pt x="2411373" y="1599980"/>
                  <a:pt x="2432078" y="1579275"/>
                  <a:pt x="2457620" y="1579275"/>
                </a:cubicBezTo>
                <a:close/>
                <a:moveTo>
                  <a:pt x="2148564" y="1579275"/>
                </a:moveTo>
                <a:cubicBezTo>
                  <a:pt x="2174106" y="1579275"/>
                  <a:pt x="2194811" y="1599980"/>
                  <a:pt x="2194811" y="1625522"/>
                </a:cubicBezTo>
                <a:cubicBezTo>
                  <a:pt x="2194811" y="1651064"/>
                  <a:pt x="2174106" y="1671769"/>
                  <a:pt x="2148564" y="1671769"/>
                </a:cubicBezTo>
                <a:cubicBezTo>
                  <a:pt x="2123022" y="1671769"/>
                  <a:pt x="2102317" y="1651064"/>
                  <a:pt x="2102317" y="1625522"/>
                </a:cubicBezTo>
                <a:cubicBezTo>
                  <a:pt x="2102317" y="1599980"/>
                  <a:pt x="2123022" y="1579275"/>
                  <a:pt x="2148564" y="1579275"/>
                </a:cubicBezTo>
                <a:close/>
                <a:moveTo>
                  <a:pt x="1839508" y="1579275"/>
                </a:moveTo>
                <a:cubicBezTo>
                  <a:pt x="1865050" y="1579275"/>
                  <a:pt x="1885755" y="1599980"/>
                  <a:pt x="1885755" y="1625522"/>
                </a:cubicBezTo>
                <a:cubicBezTo>
                  <a:pt x="1885755" y="1651064"/>
                  <a:pt x="1865050" y="1671769"/>
                  <a:pt x="1839508" y="1671769"/>
                </a:cubicBezTo>
                <a:cubicBezTo>
                  <a:pt x="1813966" y="1671769"/>
                  <a:pt x="1793261" y="1651064"/>
                  <a:pt x="1793261" y="1625522"/>
                </a:cubicBezTo>
                <a:cubicBezTo>
                  <a:pt x="1793261" y="1599980"/>
                  <a:pt x="1813966" y="1579275"/>
                  <a:pt x="1839508" y="1579275"/>
                </a:cubicBezTo>
                <a:close/>
                <a:moveTo>
                  <a:pt x="1530452" y="1579275"/>
                </a:moveTo>
                <a:cubicBezTo>
                  <a:pt x="1555994" y="1579275"/>
                  <a:pt x="1576699" y="1599980"/>
                  <a:pt x="1576699" y="1625522"/>
                </a:cubicBezTo>
                <a:cubicBezTo>
                  <a:pt x="1576699" y="1651064"/>
                  <a:pt x="1555994" y="1671769"/>
                  <a:pt x="1530452" y="1671769"/>
                </a:cubicBezTo>
                <a:cubicBezTo>
                  <a:pt x="1504910" y="1671769"/>
                  <a:pt x="1484205" y="1651064"/>
                  <a:pt x="1484205" y="1625522"/>
                </a:cubicBezTo>
                <a:cubicBezTo>
                  <a:pt x="1484205" y="1599980"/>
                  <a:pt x="1504910" y="1579275"/>
                  <a:pt x="1530452" y="1579275"/>
                </a:cubicBezTo>
                <a:close/>
                <a:moveTo>
                  <a:pt x="1221396" y="1579275"/>
                </a:moveTo>
                <a:cubicBezTo>
                  <a:pt x="1246938" y="1579275"/>
                  <a:pt x="1267643" y="1599980"/>
                  <a:pt x="1267643" y="1625522"/>
                </a:cubicBezTo>
                <a:cubicBezTo>
                  <a:pt x="1267643" y="1651064"/>
                  <a:pt x="1246938" y="1671769"/>
                  <a:pt x="1221396" y="1671769"/>
                </a:cubicBezTo>
                <a:cubicBezTo>
                  <a:pt x="1195854" y="1671769"/>
                  <a:pt x="1175149" y="1651064"/>
                  <a:pt x="1175149" y="1625522"/>
                </a:cubicBezTo>
                <a:cubicBezTo>
                  <a:pt x="1175149" y="1599980"/>
                  <a:pt x="1195854" y="1579275"/>
                  <a:pt x="1221396" y="1579275"/>
                </a:cubicBezTo>
                <a:close/>
                <a:moveTo>
                  <a:pt x="912340" y="1579275"/>
                </a:moveTo>
                <a:cubicBezTo>
                  <a:pt x="937882" y="1579275"/>
                  <a:pt x="958587" y="1599980"/>
                  <a:pt x="958587" y="1625522"/>
                </a:cubicBezTo>
                <a:cubicBezTo>
                  <a:pt x="958587" y="1651064"/>
                  <a:pt x="937882" y="1671769"/>
                  <a:pt x="912340" y="1671769"/>
                </a:cubicBezTo>
                <a:cubicBezTo>
                  <a:pt x="886798" y="1671769"/>
                  <a:pt x="866093" y="1651064"/>
                  <a:pt x="866093" y="1625522"/>
                </a:cubicBezTo>
                <a:cubicBezTo>
                  <a:pt x="866093" y="1599980"/>
                  <a:pt x="886798" y="1579275"/>
                  <a:pt x="912340" y="1579275"/>
                </a:cubicBezTo>
                <a:close/>
                <a:moveTo>
                  <a:pt x="603284" y="1579275"/>
                </a:moveTo>
                <a:cubicBezTo>
                  <a:pt x="628826" y="1579275"/>
                  <a:pt x="649531" y="1599980"/>
                  <a:pt x="649531" y="1625522"/>
                </a:cubicBezTo>
                <a:cubicBezTo>
                  <a:pt x="649531" y="1651064"/>
                  <a:pt x="628826" y="1671769"/>
                  <a:pt x="603284" y="1671769"/>
                </a:cubicBezTo>
                <a:cubicBezTo>
                  <a:pt x="577742" y="1671769"/>
                  <a:pt x="557037" y="1651064"/>
                  <a:pt x="557037" y="1625522"/>
                </a:cubicBezTo>
                <a:cubicBezTo>
                  <a:pt x="557037" y="1599980"/>
                  <a:pt x="577742" y="1579275"/>
                  <a:pt x="603284" y="1579275"/>
                </a:cubicBezTo>
                <a:close/>
                <a:moveTo>
                  <a:pt x="294228" y="1579275"/>
                </a:moveTo>
                <a:cubicBezTo>
                  <a:pt x="319770" y="1579275"/>
                  <a:pt x="340475" y="1599980"/>
                  <a:pt x="340475" y="1625522"/>
                </a:cubicBezTo>
                <a:cubicBezTo>
                  <a:pt x="340475" y="1651064"/>
                  <a:pt x="319770" y="1671769"/>
                  <a:pt x="294228" y="1671769"/>
                </a:cubicBezTo>
                <a:cubicBezTo>
                  <a:pt x="268686" y="1671769"/>
                  <a:pt x="247981" y="1651064"/>
                  <a:pt x="247981" y="1625522"/>
                </a:cubicBezTo>
                <a:cubicBezTo>
                  <a:pt x="247981" y="1599980"/>
                  <a:pt x="268686" y="1579275"/>
                  <a:pt x="294228" y="1579275"/>
                </a:cubicBezTo>
                <a:close/>
                <a:moveTo>
                  <a:pt x="2290" y="1319518"/>
                </a:moveTo>
                <a:lnTo>
                  <a:pt x="3174" y="1319696"/>
                </a:lnTo>
                <a:cubicBezTo>
                  <a:pt x="19773" y="1326717"/>
                  <a:pt x="31419" y="1343153"/>
                  <a:pt x="31419" y="1362309"/>
                </a:cubicBezTo>
                <a:cubicBezTo>
                  <a:pt x="31419" y="1381466"/>
                  <a:pt x="19773" y="1397901"/>
                  <a:pt x="3174" y="1404922"/>
                </a:cubicBezTo>
                <a:lnTo>
                  <a:pt x="2034" y="1405152"/>
                </a:lnTo>
                <a:lnTo>
                  <a:pt x="0" y="1364871"/>
                </a:lnTo>
                <a:close/>
                <a:moveTo>
                  <a:pt x="2760192" y="1317371"/>
                </a:moveTo>
                <a:lnTo>
                  <a:pt x="2762590" y="1364871"/>
                </a:lnTo>
                <a:lnTo>
                  <a:pt x="2760448" y="1407299"/>
                </a:lnTo>
                <a:lnTo>
                  <a:pt x="2748675" y="1404922"/>
                </a:lnTo>
                <a:cubicBezTo>
                  <a:pt x="2732076" y="1397901"/>
                  <a:pt x="2720429" y="1381466"/>
                  <a:pt x="2720429" y="1362309"/>
                </a:cubicBezTo>
                <a:cubicBezTo>
                  <a:pt x="2720429" y="1343153"/>
                  <a:pt x="2732076" y="1326717"/>
                  <a:pt x="2748675" y="1319696"/>
                </a:cubicBezTo>
                <a:close/>
                <a:moveTo>
                  <a:pt x="2457620" y="1316062"/>
                </a:moveTo>
                <a:cubicBezTo>
                  <a:pt x="2483162" y="1316062"/>
                  <a:pt x="2503867" y="1336767"/>
                  <a:pt x="2503867" y="1362309"/>
                </a:cubicBezTo>
                <a:cubicBezTo>
                  <a:pt x="2503867" y="1387851"/>
                  <a:pt x="2483162" y="1408556"/>
                  <a:pt x="2457620" y="1408556"/>
                </a:cubicBezTo>
                <a:cubicBezTo>
                  <a:pt x="2432078" y="1408556"/>
                  <a:pt x="2411373" y="1387851"/>
                  <a:pt x="2411373" y="1362309"/>
                </a:cubicBezTo>
                <a:cubicBezTo>
                  <a:pt x="2411373" y="1336767"/>
                  <a:pt x="2432078" y="1316062"/>
                  <a:pt x="2457620" y="1316062"/>
                </a:cubicBezTo>
                <a:close/>
                <a:moveTo>
                  <a:pt x="2148564" y="1316062"/>
                </a:moveTo>
                <a:cubicBezTo>
                  <a:pt x="2174106" y="1316062"/>
                  <a:pt x="2194811" y="1336767"/>
                  <a:pt x="2194811" y="1362309"/>
                </a:cubicBezTo>
                <a:cubicBezTo>
                  <a:pt x="2194811" y="1387851"/>
                  <a:pt x="2174106" y="1408556"/>
                  <a:pt x="2148564" y="1408556"/>
                </a:cubicBezTo>
                <a:cubicBezTo>
                  <a:pt x="2123022" y="1408556"/>
                  <a:pt x="2102317" y="1387851"/>
                  <a:pt x="2102317" y="1362309"/>
                </a:cubicBezTo>
                <a:cubicBezTo>
                  <a:pt x="2102317" y="1336767"/>
                  <a:pt x="2123022" y="1316062"/>
                  <a:pt x="2148564" y="1316062"/>
                </a:cubicBezTo>
                <a:close/>
                <a:moveTo>
                  <a:pt x="1839508" y="1316062"/>
                </a:moveTo>
                <a:cubicBezTo>
                  <a:pt x="1865050" y="1316062"/>
                  <a:pt x="1885755" y="1336767"/>
                  <a:pt x="1885755" y="1362309"/>
                </a:cubicBezTo>
                <a:cubicBezTo>
                  <a:pt x="1885755" y="1387851"/>
                  <a:pt x="1865050" y="1408556"/>
                  <a:pt x="1839508" y="1408556"/>
                </a:cubicBezTo>
                <a:cubicBezTo>
                  <a:pt x="1813966" y="1408556"/>
                  <a:pt x="1793261" y="1387851"/>
                  <a:pt x="1793261" y="1362309"/>
                </a:cubicBezTo>
                <a:cubicBezTo>
                  <a:pt x="1793261" y="1336767"/>
                  <a:pt x="1813966" y="1316062"/>
                  <a:pt x="1839508" y="1316062"/>
                </a:cubicBezTo>
                <a:close/>
                <a:moveTo>
                  <a:pt x="1530452" y="1316062"/>
                </a:moveTo>
                <a:cubicBezTo>
                  <a:pt x="1555994" y="1316062"/>
                  <a:pt x="1576699" y="1336767"/>
                  <a:pt x="1576699" y="1362309"/>
                </a:cubicBezTo>
                <a:cubicBezTo>
                  <a:pt x="1576699" y="1387851"/>
                  <a:pt x="1555994" y="1408556"/>
                  <a:pt x="1530452" y="1408556"/>
                </a:cubicBezTo>
                <a:cubicBezTo>
                  <a:pt x="1504910" y="1408556"/>
                  <a:pt x="1484205" y="1387851"/>
                  <a:pt x="1484205" y="1362309"/>
                </a:cubicBezTo>
                <a:cubicBezTo>
                  <a:pt x="1484205" y="1336767"/>
                  <a:pt x="1504910" y="1316062"/>
                  <a:pt x="1530452" y="1316062"/>
                </a:cubicBezTo>
                <a:close/>
                <a:moveTo>
                  <a:pt x="1221396" y="1316062"/>
                </a:moveTo>
                <a:cubicBezTo>
                  <a:pt x="1246938" y="1316062"/>
                  <a:pt x="1267643" y="1336767"/>
                  <a:pt x="1267643" y="1362309"/>
                </a:cubicBezTo>
                <a:cubicBezTo>
                  <a:pt x="1267643" y="1387851"/>
                  <a:pt x="1246938" y="1408556"/>
                  <a:pt x="1221396" y="1408556"/>
                </a:cubicBezTo>
                <a:cubicBezTo>
                  <a:pt x="1195854" y="1408556"/>
                  <a:pt x="1175149" y="1387851"/>
                  <a:pt x="1175149" y="1362309"/>
                </a:cubicBezTo>
                <a:cubicBezTo>
                  <a:pt x="1175149" y="1336767"/>
                  <a:pt x="1195854" y="1316062"/>
                  <a:pt x="1221396" y="1316062"/>
                </a:cubicBezTo>
                <a:close/>
                <a:moveTo>
                  <a:pt x="912340" y="1316062"/>
                </a:moveTo>
                <a:cubicBezTo>
                  <a:pt x="937882" y="1316062"/>
                  <a:pt x="958587" y="1336767"/>
                  <a:pt x="958587" y="1362309"/>
                </a:cubicBezTo>
                <a:cubicBezTo>
                  <a:pt x="958587" y="1387851"/>
                  <a:pt x="937882" y="1408556"/>
                  <a:pt x="912340" y="1408556"/>
                </a:cubicBezTo>
                <a:cubicBezTo>
                  <a:pt x="886798" y="1408556"/>
                  <a:pt x="866093" y="1387851"/>
                  <a:pt x="866093" y="1362309"/>
                </a:cubicBezTo>
                <a:cubicBezTo>
                  <a:pt x="866093" y="1336767"/>
                  <a:pt x="886798" y="1316062"/>
                  <a:pt x="912340" y="1316062"/>
                </a:cubicBezTo>
                <a:close/>
                <a:moveTo>
                  <a:pt x="603284" y="1316062"/>
                </a:moveTo>
                <a:cubicBezTo>
                  <a:pt x="628826" y="1316062"/>
                  <a:pt x="649531" y="1336767"/>
                  <a:pt x="649531" y="1362309"/>
                </a:cubicBezTo>
                <a:cubicBezTo>
                  <a:pt x="649531" y="1387851"/>
                  <a:pt x="628826" y="1408556"/>
                  <a:pt x="603284" y="1408556"/>
                </a:cubicBezTo>
                <a:cubicBezTo>
                  <a:pt x="577742" y="1408556"/>
                  <a:pt x="557037" y="1387851"/>
                  <a:pt x="557037" y="1362309"/>
                </a:cubicBezTo>
                <a:cubicBezTo>
                  <a:pt x="557037" y="1336767"/>
                  <a:pt x="577742" y="1316062"/>
                  <a:pt x="603284" y="1316062"/>
                </a:cubicBezTo>
                <a:close/>
                <a:moveTo>
                  <a:pt x="294228" y="1316062"/>
                </a:moveTo>
                <a:cubicBezTo>
                  <a:pt x="319770" y="1316062"/>
                  <a:pt x="340475" y="1336767"/>
                  <a:pt x="340475" y="1362309"/>
                </a:cubicBezTo>
                <a:cubicBezTo>
                  <a:pt x="340475" y="1387851"/>
                  <a:pt x="319770" y="1408556"/>
                  <a:pt x="294228" y="1408556"/>
                </a:cubicBezTo>
                <a:cubicBezTo>
                  <a:pt x="268686" y="1408556"/>
                  <a:pt x="247981" y="1387851"/>
                  <a:pt x="247981" y="1362309"/>
                </a:cubicBezTo>
                <a:cubicBezTo>
                  <a:pt x="247981" y="1336767"/>
                  <a:pt x="268686" y="1316062"/>
                  <a:pt x="294228" y="1316062"/>
                </a:cubicBezTo>
                <a:close/>
                <a:moveTo>
                  <a:pt x="27561" y="1089782"/>
                </a:moveTo>
                <a:lnTo>
                  <a:pt x="31419" y="1099096"/>
                </a:lnTo>
                <a:lnTo>
                  <a:pt x="23059" y="1119279"/>
                </a:lnTo>
                <a:close/>
                <a:moveTo>
                  <a:pt x="2731127" y="1073269"/>
                </a:moveTo>
                <a:lnTo>
                  <a:pt x="2734527" y="1086492"/>
                </a:lnTo>
                <a:lnTo>
                  <a:pt x="2742298" y="1137410"/>
                </a:lnTo>
                <a:lnTo>
                  <a:pt x="2733974" y="1131798"/>
                </a:lnTo>
                <a:cubicBezTo>
                  <a:pt x="2725605" y="1123429"/>
                  <a:pt x="2720429" y="1111867"/>
                  <a:pt x="2720429" y="1099096"/>
                </a:cubicBezTo>
                <a:close/>
                <a:moveTo>
                  <a:pt x="2457620" y="1052849"/>
                </a:moveTo>
                <a:cubicBezTo>
                  <a:pt x="2483162" y="1052849"/>
                  <a:pt x="2503867" y="1073554"/>
                  <a:pt x="2503867" y="1099096"/>
                </a:cubicBezTo>
                <a:cubicBezTo>
                  <a:pt x="2503867" y="1124638"/>
                  <a:pt x="2483162" y="1145343"/>
                  <a:pt x="2457620" y="1145343"/>
                </a:cubicBezTo>
                <a:cubicBezTo>
                  <a:pt x="2432078" y="1145343"/>
                  <a:pt x="2411373" y="1124638"/>
                  <a:pt x="2411373" y="1099096"/>
                </a:cubicBezTo>
                <a:cubicBezTo>
                  <a:pt x="2411373" y="1073554"/>
                  <a:pt x="2432078" y="1052849"/>
                  <a:pt x="2457620" y="1052849"/>
                </a:cubicBezTo>
                <a:close/>
                <a:moveTo>
                  <a:pt x="2148564" y="1052849"/>
                </a:moveTo>
                <a:cubicBezTo>
                  <a:pt x="2174106" y="1052849"/>
                  <a:pt x="2194811" y="1073554"/>
                  <a:pt x="2194811" y="1099096"/>
                </a:cubicBezTo>
                <a:cubicBezTo>
                  <a:pt x="2194811" y="1124638"/>
                  <a:pt x="2174106" y="1145343"/>
                  <a:pt x="2148564" y="1145343"/>
                </a:cubicBezTo>
                <a:cubicBezTo>
                  <a:pt x="2123022" y="1145343"/>
                  <a:pt x="2102317" y="1124638"/>
                  <a:pt x="2102317" y="1099096"/>
                </a:cubicBezTo>
                <a:cubicBezTo>
                  <a:pt x="2102317" y="1073554"/>
                  <a:pt x="2123022" y="1052849"/>
                  <a:pt x="2148564" y="1052849"/>
                </a:cubicBezTo>
                <a:close/>
                <a:moveTo>
                  <a:pt x="1839508" y="1052849"/>
                </a:moveTo>
                <a:cubicBezTo>
                  <a:pt x="1865050" y="1052849"/>
                  <a:pt x="1885755" y="1073554"/>
                  <a:pt x="1885755" y="1099096"/>
                </a:cubicBezTo>
                <a:cubicBezTo>
                  <a:pt x="1885755" y="1124638"/>
                  <a:pt x="1865050" y="1145343"/>
                  <a:pt x="1839508" y="1145343"/>
                </a:cubicBezTo>
                <a:cubicBezTo>
                  <a:pt x="1813966" y="1145343"/>
                  <a:pt x="1793261" y="1124638"/>
                  <a:pt x="1793261" y="1099096"/>
                </a:cubicBezTo>
                <a:cubicBezTo>
                  <a:pt x="1793261" y="1073554"/>
                  <a:pt x="1813966" y="1052849"/>
                  <a:pt x="1839508" y="1052849"/>
                </a:cubicBezTo>
                <a:close/>
                <a:moveTo>
                  <a:pt x="1530452" y="1052849"/>
                </a:moveTo>
                <a:cubicBezTo>
                  <a:pt x="1555994" y="1052849"/>
                  <a:pt x="1576699" y="1073554"/>
                  <a:pt x="1576699" y="1099096"/>
                </a:cubicBezTo>
                <a:cubicBezTo>
                  <a:pt x="1576699" y="1124638"/>
                  <a:pt x="1555994" y="1145343"/>
                  <a:pt x="1530452" y="1145343"/>
                </a:cubicBezTo>
                <a:cubicBezTo>
                  <a:pt x="1504910" y="1145343"/>
                  <a:pt x="1484205" y="1124638"/>
                  <a:pt x="1484205" y="1099096"/>
                </a:cubicBezTo>
                <a:cubicBezTo>
                  <a:pt x="1484205" y="1073554"/>
                  <a:pt x="1504910" y="1052849"/>
                  <a:pt x="1530452" y="1052849"/>
                </a:cubicBezTo>
                <a:close/>
                <a:moveTo>
                  <a:pt x="1221396" y="1052849"/>
                </a:moveTo>
                <a:cubicBezTo>
                  <a:pt x="1246938" y="1052849"/>
                  <a:pt x="1267643" y="1073554"/>
                  <a:pt x="1267643" y="1099096"/>
                </a:cubicBezTo>
                <a:cubicBezTo>
                  <a:pt x="1267643" y="1124638"/>
                  <a:pt x="1246938" y="1145343"/>
                  <a:pt x="1221396" y="1145343"/>
                </a:cubicBezTo>
                <a:cubicBezTo>
                  <a:pt x="1195854" y="1145343"/>
                  <a:pt x="1175149" y="1124638"/>
                  <a:pt x="1175149" y="1099096"/>
                </a:cubicBezTo>
                <a:cubicBezTo>
                  <a:pt x="1175149" y="1073554"/>
                  <a:pt x="1195854" y="1052849"/>
                  <a:pt x="1221396" y="1052849"/>
                </a:cubicBezTo>
                <a:close/>
                <a:moveTo>
                  <a:pt x="912340" y="1052849"/>
                </a:moveTo>
                <a:cubicBezTo>
                  <a:pt x="937882" y="1052849"/>
                  <a:pt x="958587" y="1073554"/>
                  <a:pt x="958587" y="1099096"/>
                </a:cubicBezTo>
                <a:cubicBezTo>
                  <a:pt x="958587" y="1124638"/>
                  <a:pt x="937882" y="1145343"/>
                  <a:pt x="912340" y="1145343"/>
                </a:cubicBezTo>
                <a:cubicBezTo>
                  <a:pt x="886798" y="1145343"/>
                  <a:pt x="866093" y="1124638"/>
                  <a:pt x="866093" y="1099096"/>
                </a:cubicBezTo>
                <a:cubicBezTo>
                  <a:pt x="866093" y="1073554"/>
                  <a:pt x="886798" y="1052849"/>
                  <a:pt x="912340" y="1052849"/>
                </a:cubicBezTo>
                <a:close/>
                <a:moveTo>
                  <a:pt x="603284" y="1052849"/>
                </a:moveTo>
                <a:cubicBezTo>
                  <a:pt x="628826" y="1052849"/>
                  <a:pt x="649531" y="1073554"/>
                  <a:pt x="649531" y="1099096"/>
                </a:cubicBezTo>
                <a:cubicBezTo>
                  <a:pt x="649531" y="1124638"/>
                  <a:pt x="628826" y="1145343"/>
                  <a:pt x="603284" y="1145343"/>
                </a:cubicBezTo>
                <a:cubicBezTo>
                  <a:pt x="577742" y="1145343"/>
                  <a:pt x="557037" y="1124638"/>
                  <a:pt x="557037" y="1099096"/>
                </a:cubicBezTo>
                <a:cubicBezTo>
                  <a:pt x="557037" y="1073554"/>
                  <a:pt x="577742" y="1052849"/>
                  <a:pt x="603284" y="1052849"/>
                </a:cubicBezTo>
                <a:close/>
                <a:moveTo>
                  <a:pt x="294228" y="1052849"/>
                </a:moveTo>
                <a:cubicBezTo>
                  <a:pt x="319770" y="1052849"/>
                  <a:pt x="340475" y="1073554"/>
                  <a:pt x="340475" y="1099096"/>
                </a:cubicBezTo>
                <a:cubicBezTo>
                  <a:pt x="340475" y="1124638"/>
                  <a:pt x="319770" y="1145343"/>
                  <a:pt x="294228" y="1145343"/>
                </a:cubicBezTo>
                <a:cubicBezTo>
                  <a:pt x="268686" y="1145343"/>
                  <a:pt x="247981" y="1124638"/>
                  <a:pt x="247981" y="1099096"/>
                </a:cubicBezTo>
                <a:cubicBezTo>
                  <a:pt x="247981" y="1073554"/>
                  <a:pt x="268686" y="1052849"/>
                  <a:pt x="294228" y="1052849"/>
                </a:cubicBezTo>
                <a:close/>
                <a:moveTo>
                  <a:pt x="2457620" y="789636"/>
                </a:moveTo>
                <a:cubicBezTo>
                  <a:pt x="2483162" y="789636"/>
                  <a:pt x="2503867" y="810341"/>
                  <a:pt x="2503867" y="835883"/>
                </a:cubicBezTo>
                <a:cubicBezTo>
                  <a:pt x="2503867" y="861425"/>
                  <a:pt x="2483162" y="882130"/>
                  <a:pt x="2457620" y="882130"/>
                </a:cubicBezTo>
                <a:cubicBezTo>
                  <a:pt x="2432078" y="882130"/>
                  <a:pt x="2411373" y="861425"/>
                  <a:pt x="2411373" y="835883"/>
                </a:cubicBezTo>
                <a:cubicBezTo>
                  <a:pt x="2411373" y="810341"/>
                  <a:pt x="2432078" y="789636"/>
                  <a:pt x="2457620" y="789636"/>
                </a:cubicBezTo>
                <a:close/>
                <a:moveTo>
                  <a:pt x="2148564" y="789636"/>
                </a:moveTo>
                <a:cubicBezTo>
                  <a:pt x="2174106" y="789636"/>
                  <a:pt x="2194811" y="810341"/>
                  <a:pt x="2194811" y="835883"/>
                </a:cubicBezTo>
                <a:cubicBezTo>
                  <a:pt x="2194811" y="861425"/>
                  <a:pt x="2174106" y="882130"/>
                  <a:pt x="2148564" y="882130"/>
                </a:cubicBezTo>
                <a:cubicBezTo>
                  <a:pt x="2123022" y="882130"/>
                  <a:pt x="2102317" y="861425"/>
                  <a:pt x="2102317" y="835883"/>
                </a:cubicBezTo>
                <a:cubicBezTo>
                  <a:pt x="2102317" y="810341"/>
                  <a:pt x="2123022" y="789636"/>
                  <a:pt x="2148564" y="789636"/>
                </a:cubicBezTo>
                <a:close/>
                <a:moveTo>
                  <a:pt x="1839508" y="789636"/>
                </a:moveTo>
                <a:cubicBezTo>
                  <a:pt x="1865050" y="789636"/>
                  <a:pt x="1885755" y="810341"/>
                  <a:pt x="1885755" y="835883"/>
                </a:cubicBezTo>
                <a:cubicBezTo>
                  <a:pt x="1885755" y="861425"/>
                  <a:pt x="1865050" y="882130"/>
                  <a:pt x="1839508" y="882130"/>
                </a:cubicBezTo>
                <a:cubicBezTo>
                  <a:pt x="1813966" y="882130"/>
                  <a:pt x="1793261" y="861425"/>
                  <a:pt x="1793261" y="835883"/>
                </a:cubicBezTo>
                <a:cubicBezTo>
                  <a:pt x="1793261" y="810341"/>
                  <a:pt x="1813966" y="789636"/>
                  <a:pt x="1839508" y="789636"/>
                </a:cubicBezTo>
                <a:close/>
                <a:moveTo>
                  <a:pt x="1530452" y="789636"/>
                </a:moveTo>
                <a:cubicBezTo>
                  <a:pt x="1555994" y="789636"/>
                  <a:pt x="1576699" y="810341"/>
                  <a:pt x="1576699" y="835883"/>
                </a:cubicBezTo>
                <a:cubicBezTo>
                  <a:pt x="1576699" y="861425"/>
                  <a:pt x="1555994" y="882130"/>
                  <a:pt x="1530452" y="882130"/>
                </a:cubicBezTo>
                <a:cubicBezTo>
                  <a:pt x="1504910" y="882130"/>
                  <a:pt x="1484205" y="861425"/>
                  <a:pt x="1484205" y="835883"/>
                </a:cubicBezTo>
                <a:cubicBezTo>
                  <a:pt x="1484205" y="810341"/>
                  <a:pt x="1504910" y="789636"/>
                  <a:pt x="1530452" y="789636"/>
                </a:cubicBezTo>
                <a:close/>
                <a:moveTo>
                  <a:pt x="1221396" y="789636"/>
                </a:moveTo>
                <a:cubicBezTo>
                  <a:pt x="1246938" y="789636"/>
                  <a:pt x="1267643" y="810341"/>
                  <a:pt x="1267643" y="835883"/>
                </a:cubicBezTo>
                <a:cubicBezTo>
                  <a:pt x="1267643" y="861425"/>
                  <a:pt x="1246938" y="882130"/>
                  <a:pt x="1221396" y="882130"/>
                </a:cubicBezTo>
                <a:cubicBezTo>
                  <a:pt x="1195854" y="882130"/>
                  <a:pt x="1175149" y="861425"/>
                  <a:pt x="1175149" y="835883"/>
                </a:cubicBezTo>
                <a:cubicBezTo>
                  <a:pt x="1175149" y="810341"/>
                  <a:pt x="1195854" y="789636"/>
                  <a:pt x="1221396" y="789636"/>
                </a:cubicBezTo>
                <a:close/>
                <a:moveTo>
                  <a:pt x="912340" y="789636"/>
                </a:moveTo>
                <a:cubicBezTo>
                  <a:pt x="937882" y="789636"/>
                  <a:pt x="958587" y="810341"/>
                  <a:pt x="958587" y="835883"/>
                </a:cubicBezTo>
                <a:cubicBezTo>
                  <a:pt x="958587" y="861425"/>
                  <a:pt x="937882" y="882130"/>
                  <a:pt x="912340" y="882130"/>
                </a:cubicBezTo>
                <a:cubicBezTo>
                  <a:pt x="886798" y="882130"/>
                  <a:pt x="866093" y="861425"/>
                  <a:pt x="866093" y="835883"/>
                </a:cubicBezTo>
                <a:cubicBezTo>
                  <a:pt x="866093" y="810341"/>
                  <a:pt x="886798" y="789636"/>
                  <a:pt x="912340" y="789636"/>
                </a:cubicBezTo>
                <a:close/>
                <a:moveTo>
                  <a:pt x="603284" y="789636"/>
                </a:moveTo>
                <a:cubicBezTo>
                  <a:pt x="628826" y="789636"/>
                  <a:pt x="649531" y="810341"/>
                  <a:pt x="649531" y="835883"/>
                </a:cubicBezTo>
                <a:cubicBezTo>
                  <a:pt x="649531" y="861425"/>
                  <a:pt x="628826" y="882130"/>
                  <a:pt x="603284" y="882130"/>
                </a:cubicBezTo>
                <a:cubicBezTo>
                  <a:pt x="577742" y="882130"/>
                  <a:pt x="557037" y="861425"/>
                  <a:pt x="557037" y="835883"/>
                </a:cubicBezTo>
                <a:cubicBezTo>
                  <a:pt x="557037" y="810341"/>
                  <a:pt x="577742" y="789636"/>
                  <a:pt x="603284" y="789636"/>
                </a:cubicBezTo>
                <a:close/>
                <a:moveTo>
                  <a:pt x="294228" y="789636"/>
                </a:moveTo>
                <a:cubicBezTo>
                  <a:pt x="319770" y="789636"/>
                  <a:pt x="340475" y="810341"/>
                  <a:pt x="340475" y="835883"/>
                </a:cubicBezTo>
                <a:cubicBezTo>
                  <a:pt x="340475" y="861425"/>
                  <a:pt x="319770" y="882130"/>
                  <a:pt x="294228" y="882130"/>
                </a:cubicBezTo>
                <a:cubicBezTo>
                  <a:pt x="268686" y="882130"/>
                  <a:pt x="247981" y="861425"/>
                  <a:pt x="247981" y="835883"/>
                </a:cubicBezTo>
                <a:cubicBezTo>
                  <a:pt x="247981" y="810341"/>
                  <a:pt x="268686" y="789636"/>
                  <a:pt x="294228" y="789636"/>
                </a:cubicBezTo>
                <a:close/>
                <a:moveTo>
                  <a:pt x="2457620" y="526423"/>
                </a:moveTo>
                <a:cubicBezTo>
                  <a:pt x="2464006" y="526423"/>
                  <a:pt x="2470089" y="527717"/>
                  <a:pt x="2475622" y="530057"/>
                </a:cubicBezTo>
                <a:lnTo>
                  <a:pt x="2484323" y="535924"/>
                </a:lnTo>
                <a:lnTo>
                  <a:pt x="2494016" y="548886"/>
                </a:lnTo>
                <a:lnTo>
                  <a:pt x="2503867" y="572670"/>
                </a:lnTo>
                <a:cubicBezTo>
                  <a:pt x="2503867" y="598212"/>
                  <a:pt x="2483162" y="618917"/>
                  <a:pt x="2457620" y="618917"/>
                </a:cubicBezTo>
                <a:cubicBezTo>
                  <a:pt x="2432078" y="618917"/>
                  <a:pt x="2411373" y="598212"/>
                  <a:pt x="2411373" y="572670"/>
                </a:cubicBezTo>
                <a:cubicBezTo>
                  <a:pt x="2411373" y="547128"/>
                  <a:pt x="2432078" y="526423"/>
                  <a:pt x="2457620" y="526423"/>
                </a:cubicBezTo>
                <a:close/>
                <a:moveTo>
                  <a:pt x="2148564" y="526423"/>
                </a:moveTo>
                <a:cubicBezTo>
                  <a:pt x="2174106" y="526423"/>
                  <a:pt x="2194811" y="547128"/>
                  <a:pt x="2194811" y="572670"/>
                </a:cubicBezTo>
                <a:cubicBezTo>
                  <a:pt x="2194811" y="598212"/>
                  <a:pt x="2174106" y="618917"/>
                  <a:pt x="2148564" y="618917"/>
                </a:cubicBezTo>
                <a:cubicBezTo>
                  <a:pt x="2123022" y="618917"/>
                  <a:pt x="2102317" y="598212"/>
                  <a:pt x="2102317" y="572670"/>
                </a:cubicBezTo>
                <a:cubicBezTo>
                  <a:pt x="2102317" y="547128"/>
                  <a:pt x="2123022" y="526423"/>
                  <a:pt x="2148564" y="526423"/>
                </a:cubicBezTo>
                <a:close/>
                <a:moveTo>
                  <a:pt x="1839508" y="526423"/>
                </a:moveTo>
                <a:cubicBezTo>
                  <a:pt x="1865050" y="526423"/>
                  <a:pt x="1885755" y="547128"/>
                  <a:pt x="1885755" y="572670"/>
                </a:cubicBezTo>
                <a:cubicBezTo>
                  <a:pt x="1885755" y="598212"/>
                  <a:pt x="1865050" y="618917"/>
                  <a:pt x="1839508" y="618917"/>
                </a:cubicBezTo>
                <a:cubicBezTo>
                  <a:pt x="1813966" y="618917"/>
                  <a:pt x="1793261" y="598212"/>
                  <a:pt x="1793261" y="572670"/>
                </a:cubicBezTo>
                <a:cubicBezTo>
                  <a:pt x="1793261" y="547128"/>
                  <a:pt x="1813966" y="526423"/>
                  <a:pt x="1839508" y="526423"/>
                </a:cubicBezTo>
                <a:close/>
                <a:moveTo>
                  <a:pt x="1530452" y="526423"/>
                </a:moveTo>
                <a:cubicBezTo>
                  <a:pt x="1555994" y="526423"/>
                  <a:pt x="1576699" y="547128"/>
                  <a:pt x="1576699" y="572670"/>
                </a:cubicBezTo>
                <a:cubicBezTo>
                  <a:pt x="1576699" y="598212"/>
                  <a:pt x="1555994" y="618917"/>
                  <a:pt x="1530452" y="618917"/>
                </a:cubicBezTo>
                <a:cubicBezTo>
                  <a:pt x="1504910" y="618917"/>
                  <a:pt x="1484205" y="598212"/>
                  <a:pt x="1484205" y="572670"/>
                </a:cubicBezTo>
                <a:cubicBezTo>
                  <a:pt x="1484205" y="547128"/>
                  <a:pt x="1504910" y="526423"/>
                  <a:pt x="1530452" y="526423"/>
                </a:cubicBezTo>
                <a:close/>
                <a:moveTo>
                  <a:pt x="1221396" y="526423"/>
                </a:moveTo>
                <a:cubicBezTo>
                  <a:pt x="1246938" y="526423"/>
                  <a:pt x="1267643" y="547128"/>
                  <a:pt x="1267643" y="572670"/>
                </a:cubicBezTo>
                <a:cubicBezTo>
                  <a:pt x="1267643" y="598212"/>
                  <a:pt x="1246938" y="618917"/>
                  <a:pt x="1221396" y="618917"/>
                </a:cubicBezTo>
                <a:cubicBezTo>
                  <a:pt x="1195854" y="618917"/>
                  <a:pt x="1175149" y="598212"/>
                  <a:pt x="1175149" y="572670"/>
                </a:cubicBezTo>
                <a:cubicBezTo>
                  <a:pt x="1175149" y="547128"/>
                  <a:pt x="1195854" y="526423"/>
                  <a:pt x="1221396" y="526423"/>
                </a:cubicBezTo>
                <a:close/>
                <a:moveTo>
                  <a:pt x="912340" y="526423"/>
                </a:moveTo>
                <a:cubicBezTo>
                  <a:pt x="937882" y="526423"/>
                  <a:pt x="958587" y="547128"/>
                  <a:pt x="958587" y="572670"/>
                </a:cubicBezTo>
                <a:cubicBezTo>
                  <a:pt x="958587" y="598212"/>
                  <a:pt x="937882" y="618917"/>
                  <a:pt x="912340" y="618917"/>
                </a:cubicBezTo>
                <a:cubicBezTo>
                  <a:pt x="886798" y="618917"/>
                  <a:pt x="866093" y="598212"/>
                  <a:pt x="866093" y="572670"/>
                </a:cubicBezTo>
                <a:cubicBezTo>
                  <a:pt x="866093" y="547128"/>
                  <a:pt x="886798" y="526423"/>
                  <a:pt x="912340" y="526423"/>
                </a:cubicBezTo>
                <a:close/>
                <a:moveTo>
                  <a:pt x="603284" y="526423"/>
                </a:moveTo>
                <a:cubicBezTo>
                  <a:pt x="628826" y="526423"/>
                  <a:pt x="649531" y="547128"/>
                  <a:pt x="649531" y="572670"/>
                </a:cubicBezTo>
                <a:cubicBezTo>
                  <a:pt x="649531" y="598212"/>
                  <a:pt x="628826" y="618917"/>
                  <a:pt x="603284" y="618917"/>
                </a:cubicBezTo>
                <a:cubicBezTo>
                  <a:pt x="577742" y="618917"/>
                  <a:pt x="557037" y="598212"/>
                  <a:pt x="557037" y="572670"/>
                </a:cubicBezTo>
                <a:cubicBezTo>
                  <a:pt x="557037" y="547128"/>
                  <a:pt x="577742" y="526423"/>
                  <a:pt x="603284" y="526423"/>
                </a:cubicBezTo>
                <a:close/>
                <a:moveTo>
                  <a:pt x="294228" y="526423"/>
                </a:moveTo>
                <a:cubicBezTo>
                  <a:pt x="319770" y="526423"/>
                  <a:pt x="340475" y="547128"/>
                  <a:pt x="340475" y="572670"/>
                </a:cubicBezTo>
                <a:cubicBezTo>
                  <a:pt x="340475" y="598212"/>
                  <a:pt x="319770" y="618917"/>
                  <a:pt x="294228" y="618917"/>
                </a:cubicBezTo>
                <a:cubicBezTo>
                  <a:pt x="281457" y="618917"/>
                  <a:pt x="269895" y="613741"/>
                  <a:pt x="261526" y="605372"/>
                </a:cubicBezTo>
                <a:lnTo>
                  <a:pt x="248982" y="575087"/>
                </a:lnTo>
                <a:lnTo>
                  <a:pt x="283797" y="528529"/>
                </a:lnTo>
                <a:close/>
                <a:moveTo>
                  <a:pt x="2148564" y="263210"/>
                </a:moveTo>
                <a:cubicBezTo>
                  <a:pt x="2174106" y="263210"/>
                  <a:pt x="2194811" y="283915"/>
                  <a:pt x="2194811" y="309457"/>
                </a:cubicBezTo>
                <a:cubicBezTo>
                  <a:pt x="2194811" y="334999"/>
                  <a:pt x="2174106" y="355704"/>
                  <a:pt x="2148564" y="355704"/>
                </a:cubicBezTo>
                <a:cubicBezTo>
                  <a:pt x="2123022" y="355704"/>
                  <a:pt x="2102317" y="334999"/>
                  <a:pt x="2102317" y="309457"/>
                </a:cubicBezTo>
                <a:cubicBezTo>
                  <a:pt x="2102317" y="283915"/>
                  <a:pt x="2123022" y="263210"/>
                  <a:pt x="2148564" y="263210"/>
                </a:cubicBezTo>
                <a:close/>
                <a:moveTo>
                  <a:pt x="1839508" y="263210"/>
                </a:moveTo>
                <a:cubicBezTo>
                  <a:pt x="1865050" y="263210"/>
                  <a:pt x="1885755" y="283915"/>
                  <a:pt x="1885755" y="309457"/>
                </a:cubicBezTo>
                <a:cubicBezTo>
                  <a:pt x="1885755" y="334999"/>
                  <a:pt x="1865050" y="355704"/>
                  <a:pt x="1839508" y="355704"/>
                </a:cubicBezTo>
                <a:cubicBezTo>
                  <a:pt x="1813966" y="355704"/>
                  <a:pt x="1793261" y="334999"/>
                  <a:pt x="1793261" y="309457"/>
                </a:cubicBezTo>
                <a:cubicBezTo>
                  <a:pt x="1793261" y="283915"/>
                  <a:pt x="1813966" y="263210"/>
                  <a:pt x="1839508" y="263210"/>
                </a:cubicBezTo>
                <a:close/>
                <a:moveTo>
                  <a:pt x="1530452" y="263210"/>
                </a:moveTo>
                <a:cubicBezTo>
                  <a:pt x="1555994" y="263210"/>
                  <a:pt x="1576699" y="283915"/>
                  <a:pt x="1576699" y="309457"/>
                </a:cubicBezTo>
                <a:cubicBezTo>
                  <a:pt x="1576699" y="334999"/>
                  <a:pt x="1555994" y="355704"/>
                  <a:pt x="1530452" y="355704"/>
                </a:cubicBezTo>
                <a:cubicBezTo>
                  <a:pt x="1504910" y="355704"/>
                  <a:pt x="1484205" y="334999"/>
                  <a:pt x="1484205" y="309457"/>
                </a:cubicBezTo>
                <a:cubicBezTo>
                  <a:pt x="1484205" y="283915"/>
                  <a:pt x="1504910" y="263210"/>
                  <a:pt x="1530452" y="263210"/>
                </a:cubicBezTo>
                <a:close/>
                <a:moveTo>
                  <a:pt x="1221396" y="263210"/>
                </a:moveTo>
                <a:cubicBezTo>
                  <a:pt x="1246938" y="263210"/>
                  <a:pt x="1267643" y="283915"/>
                  <a:pt x="1267643" y="309457"/>
                </a:cubicBezTo>
                <a:cubicBezTo>
                  <a:pt x="1267643" y="334999"/>
                  <a:pt x="1246938" y="355704"/>
                  <a:pt x="1221396" y="355704"/>
                </a:cubicBezTo>
                <a:cubicBezTo>
                  <a:pt x="1195854" y="355704"/>
                  <a:pt x="1175149" y="334999"/>
                  <a:pt x="1175149" y="309457"/>
                </a:cubicBezTo>
                <a:cubicBezTo>
                  <a:pt x="1175149" y="283915"/>
                  <a:pt x="1195854" y="263210"/>
                  <a:pt x="1221396" y="263210"/>
                </a:cubicBezTo>
                <a:close/>
                <a:moveTo>
                  <a:pt x="912340" y="263210"/>
                </a:moveTo>
                <a:cubicBezTo>
                  <a:pt x="937882" y="263210"/>
                  <a:pt x="958587" y="283915"/>
                  <a:pt x="958587" y="309457"/>
                </a:cubicBezTo>
                <a:cubicBezTo>
                  <a:pt x="958587" y="334999"/>
                  <a:pt x="937882" y="355704"/>
                  <a:pt x="912340" y="355704"/>
                </a:cubicBezTo>
                <a:cubicBezTo>
                  <a:pt x="886798" y="355704"/>
                  <a:pt x="866093" y="334999"/>
                  <a:pt x="866093" y="309457"/>
                </a:cubicBezTo>
                <a:cubicBezTo>
                  <a:pt x="866093" y="283915"/>
                  <a:pt x="886798" y="263210"/>
                  <a:pt x="912340" y="263210"/>
                </a:cubicBezTo>
                <a:close/>
                <a:moveTo>
                  <a:pt x="603284" y="263210"/>
                </a:moveTo>
                <a:cubicBezTo>
                  <a:pt x="628826" y="263210"/>
                  <a:pt x="649531" y="283915"/>
                  <a:pt x="649531" y="309457"/>
                </a:cubicBezTo>
                <a:cubicBezTo>
                  <a:pt x="649531" y="334999"/>
                  <a:pt x="628826" y="355704"/>
                  <a:pt x="603284" y="355704"/>
                </a:cubicBezTo>
                <a:cubicBezTo>
                  <a:pt x="577742" y="355704"/>
                  <a:pt x="557037" y="334999"/>
                  <a:pt x="557037" y="309457"/>
                </a:cubicBezTo>
                <a:cubicBezTo>
                  <a:pt x="557037" y="283915"/>
                  <a:pt x="577742" y="263210"/>
                  <a:pt x="603284" y="263210"/>
                </a:cubicBezTo>
                <a:close/>
                <a:moveTo>
                  <a:pt x="956731" y="50731"/>
                </a:moveTo>
                <a:lnTo>
                  <a:pt x="945042" y="78950"/>
                </a:lnTo>
                <a:cubicBezTo>
                  <a:pt x="936673" y="87319"/>
                  <a:pt x="925111" y="92495"/>
                  <a:pt x="912340" y="92495"/>
                </a:cubicBezTo>
                <a:cubicBezTo>
                  <a:pt x="899569" y="92495"/>
                  <a:pt x="888007" y="87319"/>
                  <a:pt x="879638" y="78950"/>
                </a:cubicBezTo>
                <a:lnTo>
                  <a:pt x="879637" y="78947"/>
                </a:lnTo>
                <a:close/>
                <a:moveTo>
                  <a:pt x="1793307" y="46136"/>
                </a:moveTo>
                <a:lnTo>
                  <a:pt x="1873624" y="75533"/>
                </a:lnTo>
                <a:lnTo>
                  <a:pt x="1872210" y="78948"/>
                </a:lnTo>
                <a:cubicBezTo>
                  <a:pt x="1863841" y="87317"/>
                  <a:pt x="1852279" y="92493"/>
                  <a:pt x="1839508" y="92493"/>
                </a:cubicBezTo>
                <a:cubicBezTo>
                  <a:pt x="1813966" y="92493"/>
                  <a:pt x="1793261" y="71788"/>
                  <a:pt x="1793261" y="46246"/>
                </a:cubicBezTo>
                <a:close/>
                <a:moveTo>
                  <a:pt x="1221396" y="1"/>
                </a:moveTo>
                <a:cubicBezTo>
                  <a:pt x="1246938" y="1"/>
                  <a:pt x="1267643" y="20706"/>
                  <a:pt x="1267643" y="46248"/>
                </a:cubicBezTo>
                <a:cubicBezTo>
                  <a:pt x="1267643" y="71790"/>
                  <a:pt x="1246938" y="92494"/>
                  <a:pt x="1221396" y="92494"/>
                </a:cubicBezTo>
                <a:cubicBezTo>
                  <a:pt x="1195854" y="92494"/>
                  <a:pt x="1175149" y="71790"/>
                  <a:pt x="1175149" y="46248"/>
                </a:cubicBezTo>
                <a:cubicBezTo>
                  <a:pt x="1175149" y="20706"/>
                  <a:pt x="1195854" y="1"/>
                  <a:pt x="1221396" y="1"/>
                </a:cubicBezTo>
                <a:close/>
                <a:moveTo>
                  <a:pt x="1530452" y="0"/>
                </a:moveTo>
                <a:cubicBezTo>
                  <a:pt x="1555994" y="0"/>
                  <a:pt x="1576699" y="20705"/>
                  <a:pt x="1576699" y="46247"/>
                </a:cubicBezTo>
                <a:cubicBezTo>
                  <a:pt x="1576699" y="71789"/>
                  <a:pt x="1555994" y="92494"/>
                  <a:pt x="1530452" y="92494"/>
                </a:cubicBezTo>
                <a:cubicBezTo>
                  <a:pt x="1504910" y="92494"/>
                  <a:pt x="1484205" y="71789"/>
                  <a:pt x="1484205" y="46247"/>
                </a:cubicBezTo>
                <a:cubicBezTo>
                  <a:pt x="1484205" y="20705"/>
                  <a:pt x="1504910" y="0"/>
                  <a:pt x="153045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FC78059B-DC5D-3FED-0528-793EA8FFDBEE}"/>
              </a:ext>
            </a:extLst>
          </p:cNvPr>
          <p:cNvSpPr/>
          <p:nvPr/>
        </p:nvSpPr>
        <p:spPr>
          <a:xfrm>
            <a:off x="11059886" y="671082"/>
            <a:ext cx="619819" cy="6198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BA5AB5C5-73EB-2987-B6F7-53EC44381F99}"/>
              </a:ext>
            </a:extLst>
          </p:cNvPr>
          <p:cNvSpPr/>
          <p:nvPr/>
        </p:nvSpPr>
        <p:spPr>
          <a:xfrm>
            <a:off x="5322605" y="5612280"/>
            <a:ext cx="462703" cy="46270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7410DF8-61F3-7501-FB42-600456E2C962}"/>
              </a:ext>
            </a:extLst>
          </p:cNvPr>
          <p:cNvGrpSpPr/>
          <p:nvPr/>
        </p:nvGrpSpPr>
        <p:grpSpPr>
          <a:xfrm>
            <a:off x="660400" y="5879543"/>
            <a:ext cx="1531647" cy="357745"/>
            <a:chOff x="617316" y="2676374"/>
            <a:chExt cx="1531647" cy="357745"/>
          </a:xfrm>
        </p:grpSpPr>
        <p:sp>
          <p:nvSpPr>
            <p:cNvPr id="25" name="1">
              <a:extLst>
                <a:ext uri="{FF2B5EF4-FFF2-40B4-BE49-F238E27FC236}">
                  <a16:creationId xmlns:a16="http://schemas.microsoft.com/office/drawing/2014/main" id="{703D6B66-8CF9-85F6-AE21-CDBFB22B4AC0}"/>
                </a:ext>
              </a:extLst>
            </p:cNvPr>
            <p:cNvSpPr/>
            <p:nvPr/>
          </p:nvSpPr>
          <p:spPr>
            <a:xfrm>
              <a:off x="1204219" y="2676374"/>
              <a:ext cx="357841" cy="357437"/>
            </a:xfrm>
            <a:custGeom>
              <a:avLst/>
              <a:gdLst>
                <a:gd name="T0" fmla="*/ 213 w 427"/>
                <a:gd name="T1" fmla="*/ 0 h 427"/>
                <a:gd name="T2" fmla="*/ 0 w 427"/>
                <a:gd name="T3" fmla="*/ 213 h 427"/>
                <a:gd name="T4" fmla="*/ 213 w 427"/>
                <a:gd name="T5" fmla="*/ 427 h 427"/>
                <a:gd name="T6" fmla="*/ 427 w 427"/>
                <a:gd name="T7" fmla="*/ 213 h 427"/>
                <a:gd name="T8" fmla="*/ 213 w 427"/>
                <a:gd name="T9" fmla="*/ 0 h 427"/>
                <a:gd name="T10" fmla="*/ 180 w 427"/>
                <a:gd name="T11" fmla="*/ 312 h 427"/>
                <a:gd name="T12" fmla="*/ 82 w 427"/>
                <a:gd name="T13" fmla="*/ 214 h 427"/>
                <a:gd name="T14" fmla="*/ 120 w 427"/>
                <a:gd name="T15" fmla="*/ 176 h 427"/>
                <a:gd name="T16" fmla="*/ 180 w 427"/>
                <a:gd name="T17" fmla="*/ 236 h 427"/>
                <a:gd name="T18" fmla="*/ 308 w 427"/>
                <a:gd name="T19" fmla="*/ 108 h 427"/>
                <a:gd name="T20" fmla="*/ 346 w 427"/>
                <a:gd name="T21" fmla="*/ 146 h 427"/>
                <a:gd name="T22" fmla="*/ 180 w 427"/>
                <a:gd name="T23" fmla="*/ 31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7" h="427">
                  <a:moveTo>
                    <a:pt x="213" y="0"/>
                  </a:moveTo>
                  <a:cubicBezTo>
                    <a:pt x="96" y="0"/>
                    <a:pt x="0" y="96"/>
                    <a:pt x="0" y="213"/>
                  </a:cubicBezTo>
                  <a:cubicBezTo>
                    <a:pt x="0" y="331"/>
                    <a:pt x="96" y="427"/>
                    <a:pt x="213" y="427"/>
                  </a:cubicBezTo>
                  <a:cubicBezTo>
                    <a:pt x="331" y="427"/>
                    <a:pt x="427" y="331"/>
                    <a:pt x="427" y="213"/>
                  </a:cubicBezTo>
                  <a:cubicBezTo>
                    <a:pt x="427" y="96"/>
                    <a:pt x="331" y="0"/>
                    <a:pt x="213" y="0"/>
                  </a:cubicBezTo>
                  <a:close/>
                  <a:moveTo>
                    <a:pt x="180" y="312"/>
                  </a:moveTo>
                  <a:lnTo>
                    <a:pt x="82" y="214"/>
                  </a:lnTo>
                  <a:lnTo>
                    <a:pt x="120" y="176"/>
                  </a:lnTo>
                  <a:lnTo>
                    <a:pt x="180" y="236"/>
                  </a:lnTo>
                  <a:lnTo>
                    <a:pt x="308" y="108"/>
                  </a:lnTo>
                  <a:lnTo>
                    <a:pt x="346" y="146"/>
                  </a:lnTo>
                  <a:lnTo>
                    <a:pt x="180" y="31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1">
              <a:extLst>
                <a:ext uri="{FF2B5EF4-FFF2-40B4-BE49-F238E27FC236}">
                  <a16:creationId xmlns:a16="http://schemas.microsoft.com/office/drawing/2014/main" id="{1290B7F0-0175-D9ED-FE99-73067E241B05}"/>
                </a:ext>
              </a:extLst>
            </p:cNvPr>
            <p:cNvSpPr/>
            <p:nvPr/>
          </p:nvSpPr>
          <p:spPr>
            <a:xfrm>
              <a:off x="617316" y="2676374"/>
              <a:ext cx="357841" cy="357745"/>
            </a:xfrm>
            <a:custGeom>
              <a:avLst/>
              <a:gdLst>
                <a:gd name="T0" fmla="*/ 3884 w 7768"/>
                <a:gd name="T1" fmla="*/ 0 h 7766"/>
                <a:gd name="T2" fmla="*/ 0 w 7768"/>
                <a:gd name="T3" fmla="*/ 3883 h 7766"/>
                <a:gd name="T4" fmla="*/ 3884 w 7768"/>
                <a:gd name="T5" fmla="*/ 7766 h 7766"/>
                <a:gd name="T6" fmla="*/ 7768 w 7768"/>
                <a:gd name="T7" fmla="*/ 3883 h 7766"/>
                <a:gd name="T8" fmla="*/ 3884 w 7768"/>
                <a:gd name="T9" fmla="*/ 0 h 7766"/>
                <a:gd name="T10" fmla="*/ 3884 w 7768"/>
                <a:gd name="T11" fmla="*/ 6041 h 7766"/>
                <a:gd name="T12" fmla="*/ 3453 w 7768"/>
                <a:gd name="T13" fmla="*/ 5609 h 7766"/>
                <a:gd name="T14" fmla="*/ 3884 w 7768"/>
                <a:gd name="T15" fmla="*/ 5178 h 7766"/>
                <a:gd name="T16" fmla="*/ 4315 w 7768"/>
                <a:gd name="T17" fmla="*/ 5609 h 7766"/>
                <a:gd name="T18" fmla="*/ 3884 w 7768"/>
                <a:gd name="T19" fmla="*/ 6041 h 7766"/>
                <a:gd name="T20" fmla="*/ 4295 w 7768"/>
                <a:gd name="T21" fmla="*/ 4313 h 7766"/>
                <a:gd name="T22" fmla="*/ 3888 w 7768"/>
                <a:gd name="T23" fmla="*/ 4737 h 7766"/>
                <a:gd name="T24" fmla="*/ 3933 w 7768"/>
                <a:gd name="T25" fmla="*/ 4746 h 7766"/>
                <a:gd name="T26" fmla="*/ 3843 w 7768"/>
                <a:gd name="T27" fmla="*/ 4746 h 7766"/>
                <a:gd name="T28" fmla="*/ 3888 w 7768"/>
                <a:gd name="T29" fmla="*/ 4737 h 7766"/>
                <a:gd name="T30" fmla="*/ 3485 w 7768"/>
                <a:gd name="T31" fmla="*/ 4313 h 7766"/>
                <a:gd name="T32" fmla="*/ 3386 w 7768"/>
                <a:gd name="T33" fmla="*/ 2158 h 7766"/>
                <a:gd name="T34" fmla="*/ 3800 w 7768"/>
                <a:gd name="T35" fmla="*/ 1725 h 7766"/>
                <a:gd name="T36" fmla="*/ 3999 w 7768"/>
                <a:gd name="T37" fmla="*/ 1725 h 7766"/>
                <a:gd name="T38" fmla="*/ 4410 w 7768"/>
                <a:gd name="T39" fmla="*/ 2158 h 7766"/>
                <a:gd name="T40" fmla="*/ 4295 w 7768"/>
                <a:gd name="T41" fmla="*/ 4313 h 7766"/>
                <a:gd name="T42" fmla="*/ 4295 w 7768"/>
                <a:gd name="T43" fmla="*/ 4313 h 7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68" h="7766">
                  <a:moveTo>
                    <a:pt x="3884" y="0"/>
                  </a:moveTo>
                  <a:cubicBezTo>
                    <a:pt x="1739" y="0"/>
                    <a:pt x="0" y="1738"/>
                    <a:pt x="0" y="3883"/>
                  </a:cubicBezTo>
                  <a:cubicBezTo>
                    <a:pt x="0" y="6028"/>
                    <a:pt x="1739" y="7766"/>
                    <a:pt x="3884" y="7766"/>
                  </a:cubicBezTo>
                  <a:cubicBezTo>
                    <a:pt x="6029" y="7766"/>
                    <a:pt x="7768" y="6028"/>
                    <a:pt x="7768" y="3883"/>
                  </a:cubicBezTo>
                  <a:cubicBezTo>
                    <a:pt x="7768" y="1738"/>
                    <a:pt x="6029" y="0"/>
                    <a:pt x="3884" y="0"/>
                  </a:cubicBezTo>
                  <a:close/>
                  <a:moveTo>
                    <a:pt x="3884" y="6041"/>
                  </a:moveTo>
                  <a:cubicBezTo>
                    <a:pt x="3646" y="6041"/>
                    <a:pt x="3453" y="5847"/>
                    <a:pt x="3453" y="5609"/>
                  </a:cubicBezTo>
                  <a:cubicBezTo>
                    <a:pt x="3453" y="5371"/>
                    <a:pt x="3646" y="5178"/>
                    <a:pt x="3884" y="5178"/>
                  </a:cubicBezTo>
                  <a:cubicBezTo>
                    <a:pt x="4122" y="5178"/>
                    <a:pt x="4315" y="5371"/>
                    <a:pt x="4315" y="5609"/>
                  </a:cubicBezTo>
                  <a:cubicBezTo>
                    <a:pt x="4315" y="5847"/>
                    <a:pt x="4122" y="6041"/>
                    <a:pt x="3884" y="6041"/>
                  </a:cubicBezTo>
                  <a:close/>
                  <a:moveTo>
                    <a:pt x="4295" y="4313"/>
                  </a:moveTo>
                  <a:cubicBezTo>
                    <a:pt x="4284" y="4537"/>
                    <a:pt x="4103" y="4714"/>
                    <a:pt x="3888" y="4737"/>
                  </a:cubicBezTo>
                  <a:cubicBezTo>
                    <a:pt x="3904" y="4739"/>
                    <a:pt x="3917" y="4746"/>
                    <a:pt x="3933" y="4746"/>
                  </a:cubicBezTo>
                  <a:lnTo>
                    <a:pt x="3843" y="4746"/>
                  </a:lnTo>
                  <a:cubicBezTo>
                    <a:pt x="3859" y="4746"/>
                    <a:pt x="3873" y="4739"/>
                    <a:pt x="3888" y="4737"/>
                  </a:cubicBezTo>
                  <a:cubicBezTo>
                    <a:pt x="3672" y="4714"/>
                    <a:pt x="3495" y="4541"/>
                    <a:pt x="3485" y="4313"/>
                  </a:cubicBezTo>
                  <a:lnTo>
                    <a:pt x="3386" y="2158"/>
                  </a:lnTo>
                  <a:cubicBezTo>
                    <a:pt x="3375" y="1919"/>
                    <a:pt x="3562" y="1725"/>
                    <a:pt x="3800" y="1725"/>
                  </a:cubicBezTo>
                  <a:lnTo>
                    <a:pt x="3999" y="1725"/>
                  </a:lnTo>
                  <a:cubicBezTo>
                    <a:pt x="4239" y="1725"/>
                    <a:pt x="4424" y="1914"/>
                    <a:pt x="4410" y="2158"/>
                  </a:cubicBezTo>
                  <a:lnTo>
                    <a:pt x="4295" y="4313"/>
                  </a:lnTo>
                  <a:close/>
                  <a:moveTo>
                    <a:pt x="4295" y="4313"/>
                  </a:move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1">
              <a:extLst>
                <a:ext uri="{FF2B5EF4-FFF2-40B4-BE49-F238E27FC236}">
                  <a16:creationId xmlns:a16="http://schemas.microsoft.com/office/drawing/2014/main" id="{6D63D0AB-1D80-CE8B-7274-36A532BC05C4}"/>
                </a:ext>
              </a:extLst>
            </p:cNvPr>
            <p:cNvSpPr/>
            <p:nvPr/>
          </p:nvSpPr>
          <p:spPr>
            <a:xfrm>
              <a:off x="1791122" y="2676374"/>
              <a:ext cx="357841" cy="357301"/>
            </a:xfrm>
            <a:custGeom>
              <a:avLst/>
              <a:gdLst>
                <a:gd name="T0" fmla="*/ 267 w 533"/>
                <a:gd name="T1" fmla="*/ 0 h 533"/>
                <a:gd name="T2" fmla="*/ 0 w 533"/>
                <a:gd name="T3" fmla="*/ 267 h 533"/>
                <a:gd name="T4" fmla="*/ 267 w 533"/>
                <a:gd name="T5" fmla="*/ 533 h 533"/>
                <a:gd name="T6" fmla="*/ 533 w 533"/>
                <a:gd name="T7" fmla="*/ 267 h 533"/>
                <a:gd name="T8" fmla="*/ 267 w 533"/>
                <a:gd name="T9" fmla="*/ 0 h 533"/>
                <a:gd name="T10" fmla="*/ 356 w 533"/>
                <a:gd name="T11" fmla="*/ 285 h 533"/>
                <a:gd name="T12" fmla="*/ 199 w 533"/>
                <a:gd name="T13" fmla="*/ 376 h 533"/>
                <a:gd name="T14" fmla="*/ 167 w 533"/>
                <a:gd name="T15" fmla="*/ 357 h 533"/>
                <a:gd name="T16" fmla="*/ 167 w 533"/>
                <a:gd name="T17" fmla="*/ 176 h 533"/>
                <a:gd name="T18" fmla="*/ 199 w 533"/>
                <a:gd name="T19" fmla="*/ 157 h 533"/>
                <a:gd name="T20" fmla="*/ 356 w 533"/>
                <a:gd name="T21" fmla="*/ 248 h 533"/>
                <a:gd name="T22" fmla="*/ 356 w 533"/>
                <a:gd name="T23" fmla="*/ 285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3" h="533">
                  <a:moveTo>
                    <a:pt x="267" y="0"/>
                  </a:moveTo>
                  <a:cubicBezTo>
                    <a:pt x="119" y="0"/>
                    <a:pt x="0" y="119"/>
                    <a:pt x="0" y="267"/>
                  </a:cubicBezTo>
                  <a:cubicBezTo>
                    <a:pt x="0" y="414"/>
                    <a:pt x="119" y="533"/>
                    <a:pt x="267" y="533"/>
                  </a:cubicBezTo>
                  <a:cubicBezTo>
                    <a:pt x="414" y="533"/>
                    <a:pt x="533" y="414"/>
                    <a:pt x="533" y="267"/>
                  </a:cubicBezTo>
                  <a:cubicBezTo>
                    <a:pt x="533" y="119"/>
                    <a:pt x="414" y="0"/>
                    <a:pt x="267" y="0"/>
                  </a:cubicBezTo>
                  <a:close/>
                  <a:moveTo>
                    <a:pt x="356" y="285"/>
                  </a:moveTo>
                  <a:lnTo>
                    <a:pt x="199" y="376"/>
                  </a:lnTo>
                  <a:cubicBezTo>
                    <a:pt x="185" y="384"/>
                    <a:pt x="167" y="374"/>
                    <a:pt x="167" y="357"/>
                  </a:cubicBezTo>
                  <a:lnTo>
                    <a:pt x="167" y="176"/>
                  </a:lnTo>
                  <a:cubicBezTo>
                    <a:pt x="167" y="160"/>
                    <a:pt x="185" y="149"/>
                    <a:pt x="199" y="157"/>
                  </a:cubicBezTo>
                  <a:lnTo>
                    <a:pt x="356" y="248"/>
                  </a:lnTo>
                  <a:cubicBezTo>
                    <a:pt x="370" y="256"/>
                    <a:pt x="370" y="277"/>
                    <a:pt x="356" y="2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9042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4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5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 animBg="1"/>
      <p:bldP spid="28" grpId="0"/>
      <p:bldP spid="55" grpId="0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/>
          <p:cNvSpPr txBox="1"/>
          <p:nvPr/>
        </p:nvSpPr>
        <p:spPr>
          <a:xfrm>
            <a:off x="5769429" y="3347460"/>
            <a:ext cx="5698672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6600" b="1" spc="6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前期工作总结</a:t>
            </a:r>
          </a:p>
        </p:txBody>
      </p:sp>
      <p:sp>
        <p:nvSpPr>
          <p:cNvPr id="12" name="subtitle"/>
          <p:cNvSpPr txBox="1"/>
          <p:nvPr/>
        </p:nvSpPr>
        <p:spPr>
          <a:xfrm>
            <a:off x="5574981" y="4570251"/>
            <a:ext cx="56986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The user can demonstrate on a projector or The user can demonstrate on a projector or computer</a:t>
            </a:r>
          </a:p>
        </p:txBody>
      </p:sp>
      <p:sp>
        <p:nvSpPr>
          <p:cNvPr id="10" name="section_no"/>
          <p:cNvSpPr txBox="1"/>
          <p:nvPr/>
        </p:nvSpPr>
        <p:spPr>
          <a:xfrm>
            <a:off x="7979594" y="2217002"/>
            <a:ext cx="3396764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PART 01</a:t>
            </a:r>
            <a:endParaRPr lang="zh-CN" altLang="en-US" sz="60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2" name="paw-print_17479">
            <a:extLst>
              <a:ext uri="{FF2B5EF4-FFF2-40B4-BE49-F238E27FC236}">
                <a16:creationId xmlns:a16="http://schemas.microsoft.com/office/drawing/2014/main" id="{CB3F30F1-C87C-42D8-800D-381708042EB7}"/>
              </a:ext>
            </a:extLst>
          </p:cNvPr>
          <p:cNvSpPr/>
          <p:nvPr/>
        </p:nvSpPr>
        <p:spPr>
          <a:xfrm>
            <a:off x="11077291" y="660277"/>
            <a:ext cx="455990" cy="456111"/>
          </a:xfrm>
          <a:custGeom>
            <a:avLst/>
            <a:gdLst>
              <a:gd name="T0" fmla="*/ 4772 w 7922"/>
              <a:gd name="T1" fmla="*/ 5491 h 7922"/>
              <a:gd name="T2" fmla="*/ 3405 w 7922"/>
              <a:gd name="T3" fmla="*/ 4124 h 7922"/>
              <a:gd name="T4" fmla="*/ 6555 w 7922"/>
              <a:gd name="T5" fmla="*/ 973 h 7922"/>
              <a:gd name="T6" fmla="*/ 3961 w 7922"/>
              <a:gd name="T7" fmla="*/ 0 h 7922"/>
              <a:gd name="T8" fmla="*/ 0 w 7922"/>
              <a:gd name="T9" fmla="*/ 3961 h 7922"/>
              <a:gd name="T10" fmla="*/ 3961 w 7922"/>
              <a:gd name="T11" fmla="*/ 7922 h 7922"/>
              <a:gd name="T12" fmla="*/ 7922 w 7922"/>
              <a:gd name="T13" fmla="*/ 3961 h 7922"/>
              <a:gd name="T14" fmla="*/ 7673 w 7922"/>
              <a:gd name="T15" fmla="*/ 2589 h 7922"/>
              <a:gd name="T16" fmla="*/ 4772 w 7922"/>
              <a:gd name="T17" fmla="*/ 5491 h 7922"/>
              <a:gd name="T18" fmla="*/ 2648 w 7922"/>
              <a:gd name="T19" fmla="*/ 6240 h 7922"/>
              <a:gd name="T20" fmla="*/ 3158 w 7922"/>
              <a:gd name="T21" fmla="*/ 4371 h 7922"/>
              <a:gd name="T22" fmla="*/ 4525 w 7922"/>
              <a:gd name="T23" fmla="*/ 5737 h 7922"/>
              <a:gd name="T24" fmla="*/ 2648 w 7922"/>
              <a:gd name="T25" fmla="*/ 6240 h 7922"/>
              <a:gd name="T26" fmla="*/ 2648 w 7922"/>
              <a:gd name="T27" fmla="*/ 6240 h 7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922" h="7922">
                <a:moveTo>
                  <a:pt x="4772" y="5491"/>
                </a:moveTo>
                <a:lnTo>
                  <a:pt x="3405" y="4124"/>
                </a:lnTo>
                <a:lnTo>
                  <a:pt x="6555" y="973"/>
                </a:lnTo>
                <a:cubicBezTo>
                  <a:pt x="5860" y="369"/>
                  <a:pt x="4954" y="0"/>
                  <a:pt x="3961" y="0"/>
                </a:cubicBezTo>
                <a:cubicBezTo>
                  <a:pt x="1773" y="0"/>
                  <a:pt x="0" y="1773"/>
                  <a:pt x="0" y="3961"/>
                </a:cubicBezTo>
                <a:cubicBezTo>
                  <a:pt x="0" y="6148"/>
                  <a:pt x="1773" y="7922"/>
                  <a:pt x="3961" y="7922"/>
                </a:cubicBezTo>
                <a:cubicBezTo>
                  <a:pt x="6148" y="7922"/>
                  <a:pt x="7922" y="6148"/>
                  <a:pt x="7922" y="3961"/>
                </a:cubicBezTo>
                <a:cubicBezTo>
                  <a:pt x="7922" y="3478"/>
                  <a:pt x="7830" y="3017"/>
                  <a:pt x="7673" y="2589"/>
                </a:cubicBezTo>
                <a:lnTo>
                  <a:pt x="4772" y="5491"/>
                </a:lnTo>
                <a:close/>
                <a:moveTo>
                  <a:pt x="2648" y="6240"/>
                </a:moveTo>
                <a:lnTo>
                  <a:pt x="3158" y="4371"/>
                </a:lnTo>
                <a:lnTo>
                  <a:pt x="4525" y="5737"/>
                </a:lnTo>
                <a:lnTo>
                  <a:pt x="2648" y="6240"/>
                </a:lnTo>
                <a:close/>
                <a:moveTo>
                  <a:pt x="2648" y="6240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0ED7A9D-7CC9-4AAD-960A-CC3AC4217410}"/>
              </a:ext>
            </a:extLst>
          </p:cNvPr>
          <p:cNvSpPr txBox="1"/>
          <p:nvPr/>
        </p:nvSpPr>
        <p:spPr>
          <a:xfrm>
            <a:off x="9799718" y="691168"/>
            <a:ext cx="1085441" cy="4074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LOGO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7457950-A041-4A8A-BF55-E9340F37713F}"/>
              </a:ext>
            </a:extLst>
          </p:cNvPr>
          <p:cNvGrpSpPr/>
          <p:nvPr/>
        </p:nvGrpSpPr>
        <p:grpSpPr>
          <a:xfrm>
            <a:off x="10209243" y="6034610"/>
            <a:ext cx="1309657" cy="314284"/>
            <a:chOff x="7621368" y="4710754"/>
            <a:chExt cx="2609603" cy="626238"/>
          </a:xfrm>
        </p:grpSpPr>
        <p:sp>
          <p:nvSpPr>
            <p:cNvPr id="37" name="check-mark_2431">
              <a:extLst>
                <a:ext uri="{FF2B5EF4-FFF2-40B4-BE49-F238E27FC236}">
                  <a16:creationId xmlns:a16="http://schemas.microsoft.com/office/drawing/2014/main" id="{81A812C2-5556-412E-A661-0835EB091BDB}"/>
                </a:ext>
              </a:extLst>
            </p:cNvPr>
            <p:cNvSpPr/>
            <p:nvPr/>
          </p:nvSpPr>
          <p:spPr>
            <a:xfrm>
              <a:off x="8621327" y="4727994"/>
              <a:ext cx="609685" cy="608998"/>
            </a:xfrm>
            <a:custGeom>
              <a:avLst/>
              <a:gdLst>
                <a:gd name="T0" fmla="*/ 213 w 427"/>
                <a:gd name="T1" fmla="*/ 0 h 427"/>
                <a:gd name="T2" fmla="*/ 0 w 427"/>
                <a:gd name="T3" fmla="*/ 213 h 427"/>
                <a:gd name="T4" fmla="*/ 213 w 427"/>
                <a:gd name="T5" fmla="*/ 427 h 427"/>
                <a:gd name="T6" fmla="*/ 427 w 427"/>
                <a:gd name="T7" fmla="*/ 213 h 427"/>
                <a:gd name="T8" fmla="*/ 213 w 427"/>
                <a:gd name="T9" fmla="*/ 0 h 427"/>
                <a:gd name="T10" fmla="*/ 180 w 427"/>
                <a:gd name="T11" fmla="*/ 312 h 427"/>
                <a:gd name="T12" fmla="*/ 82 w 427"/>
                <a:gd name="T13" fmla="*/ 214 h 427"/>
                <a:gd name="T14" fmla="*/ 120 w 427"/>
                <a:gd name="T15" fmla="*/ 176 h 427"/>
                <a:gd name="T16" fmla="*/ 180 w 427"/>
                <a:gd name="T17" fmla="*/ 236 h 427"/>
                <a:gd name="T18" fmla="*/ 308 w 427"/>
                <a:gd name="T19" fmla="*/ 108 h 427"/>
                <a:gd name="T20" fmla="*/ 346 w 427"/>
                <a:gd name="T21" fmla="*/ 146 h 427"/>
                <a:gd name="T22" fmla="*/ 180 w 427"/>
                <a:gd name="T23" fmla="*/ 31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7" h="427">
                  <a:moveTo>
                    <a:pt x="213" y="0"/>
                  </a:moveTo>
                  <a:cubicBezTo>
                    <a:pt x="96" y="0"/>
                    <a:pt x="0" y="96"/>
                    <a:pt x="0" y="213"/>
                  </a:cubicBezTo>
                  <a:cubicBezTo>
                    <a:pt x="0" y="331"/>
                    <a:pt x="96" y="427"/>
                    <a:pt x="213" y="427"/>
                  </a:cubicBezTo>
                  <a:cubicBezTo>
                    <a:pt x="331" y="427"/>
                    <a:pt x="427" y="331"/>
                    <a:pt x="427" y="213"/>
                  </a:cubicBezTo>
                  <a:cubicBezTo>
                    <a:pt x="427" y="96"/>
                    <a:pt x="331" y="0"/>
                    <a:pt x="213" y="0"/>
                  </a:cubicBezTo>
                  <a:close/>
                  <a:moveTo>
                    <a:pt x="180" y="312"/>
                  </a:moveTo>
                  <a:lnTo>
                    <a:pt x="82" y="214"/>
                  </a:lnTo>
                  <a:lnTo>
                    <a:pt x="120" y="176"/>
                  </a:lnTo>
                  <a:lnTo>
                    <a:pt x="180" y="236"/>
                  </a:lnTo>
                  <a:lnTo>
                    <a:pt x="308" y="108"/>
                  </a:lnTo>
                  <a:lnTo>
                    <a:pt x="346" y="146"/>
                  </a:lnTo>
                  <a:lnTo>
                    <a:pt x="180" y="3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iconfont-1191-866891">
              <a:extLst>
                <a:ext uri="{FF2B5EF4-FFF2-40B4-BE49-F238E27FC236}">
                  <a16:creationId xmlns:a16="http://schemas.microsoft.com/office/drawing/2014/main" id="{9F4E934B-29EA-4D22-8481-A585BD7E131B}"/>
                </a:ext>
              </a:extLst>
            </p:cNvPr>
            <p:cNvSpPr/>
            <p:nvPr/>
          </p:nvSpPr>
          <p:spPr>
            <a:xfrm>
              <a:off x="7621368" y="4710754"/>
              <a:ext cx="609685" cy="609522"/>
            </a:xfrm>
            <a:custGeom>
              <a:avLst/>
              <a:gdLst>
                <a:gd name="T0" fmla="*/ 3884 w 7768"/>
                <a:gd name="T1" fmla="*/ 0 h 7766"/>
                <a:gd name="T2" fmla="*/ 0 w 7768"/>
                <a:gd name="T3" fmla="*/ 3883 h 7766"/>
                <a:gd name="T4" fmla="*/ 3884 w 7768"/>
                <a:gd name="T5" fmla="*/ 7766 h 7766"/>
                <a:gd name="T6" fmla="*/ 7768 w 7768"/>
                <a:gd name="T7" fmla="*/ 3883 h 7766"/>
                <a:gd name="T8" fmla="*/ 3884 w 7768"/>
                <a:gd name="T9" fmla="*/ 0 h 7766"/>
                <a:gd name="T10" fmla="*/ 3884 w 7768"/>
                <a:gd name="T11" fmla="*/ 6041 h 7766"/>
                <a:gd name="T12" fmla="*/ 3453 w 7768"/>
                <a:gd name="T13" fmla="*/ 5609 h 7766"/>
                <a:gd name="T14" fmla="*/ 3884 w 7768"/>
                <a:gd name="T15" fmla="*/ 5178 h 7766"/>
                <a:gd name="T16" fmla="*/ 4315 w 7768"/>
                <a:gd name="T17" fmla="*/ 5609 h 7766"/>
                <a:gd name="T18" fmla="*/ 3884 w 7768"/>
                <a:gd name="T19" fmla="*/ 6041 h 7766"/>
                <a:gd name="T20" fmla="*/ 4295 w 7768"/>
                <a:gd name="T21" fmla="*/ 4313 h 7766"/>
                <a:gd name="T22" fmla="*/ 3888 w 7768"/>
                <a:gd name="T23" fmla="*/ 4737 h 7766"/>
                <a:gd name="T24" fmla="*/ 3933 w 7768"/>
                <a:gd name="T25" fmla="*/ 4746 h 7766"/>
                <a:gd name="T26" fmla="*/ 3843 w 7768"/>
                <a:gd name="T27" fmla="*/ 4746 h 7766"/>
                <a:gd name="T28" fmla="*/ 3888 w 7768"/>
                <a:gd name="T29" fmla="*/ 4737 h 7766"/>
                <a:gd name="T30" fmla="*/ 3485 w 7768"/>
                <a:gd name="T31" fmla="*/ 4313 h 7766"/>
                <a:gd name="T32" fmla="*/ 3386 w 7768"/>
                <a:gd name="T33" fmla="*/ 2158 h 7766"/>
                <a:gd name="T34" fmla="*/ 3800 w 7768"/>
                <a:gd name="T35" fmla="*/ 1725 h 7766"/>
                <a:gd name="T36" fmla="*/ 3999 w 7768"/>
                <a:gd name="T37" fmla="*/ 1725 h 7766"/>
                <a:gd name="T38" fmla="*/ 4410 w 7768"/>
                <a:gd name="T39" fmla="*/ 2158 h 7766"/>
                <a:gd name="T40" fmla="*/ 4295 w 7768"/>
                <a:gd name="T41" fmla="*/ 4313 h 7766"/>
                <a:gd name="T42" fmla="*/ 4295 w 7768"/>
                <a:gd name="T43" fmla="*/ 4313 h 7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68" h="7766">
                  <a:moveTo>
                    <a:pt x="3884" y="0"/>
                  </a:moveTo>
                  <a:cubicBezTo>
                    <a:pt x="1739" y="0"/>
                    <a:pt x="0" y="1738"/>
                    <a:pt x="0" y="3883"/>
                  </a:cubicBezTo>
                  <a:cubicBezTo>
                    <a:pt x="0" y="6028"/>
                    <a:pt x="1739" y="7766"/>
                    <a:pt x="3884" y="7766"/>
                  </a:cubicBezTo>
                  <a:cubicBezTo>
                    <a:pt x="6029" y="7766"/>
                    <a:pt x="7768" y="6028"/>
                    <a:pt x="7768" y="3883"/>
                  </a:cubicBezTo>
                  <a:cubicBezTo>
                    <a:pt x="7768" y="1738"/>
                    <a:pt x="6029" y="0"/>
                    <a:pt x="3884" y="0"/>
                  </a:cubicBezTo>
                  <a:close/>
                  <a:moveTo>
                    <a:pt x="3884" y="6041"/>
                  </a:moveTo>
                  <a:cubicBezTo>
                    <a:pt x="3646" y="6041"/>
                    <a:pt x="3453" y="5847"/>
                    <a:pt x="3453" y="5609"/>
                  </a:cubicBezTo>
                  <a:cubicBezTo>
                    <a:pt x="3453" y="5371"/>
                    <a:pt x="3646" y="5178"/>
                    <a:pt x="3884" y="5178"/>
                  </a:cubicBezTo>
                  <a:cubicBezTo>
                    <a:pt x="4122" y="5178"/>
                    <a:pt x="4315" y="5371"/>
                    <a:pt x="4315" y="5609"/>
                  </a:cubicBezTo>
                  <a:cubicBezTo>
                    <a:pt x="4315" y="5847"/>
                    <a:pt x="4122" y="6041"/>
                    <a:pt x="3884" y="6041"/>
                  </a:cubicBezTo>
                  <a:close/>
                  <a:moveTo>
                    <a:pt x="4295" y="4313"/>
                  </a:moveTo>
                  <a:cubicBezTo>
                    <a:pt x="4284" y="4537"/>
                    <a:pt x="4103" y="4714"/>
                    <a:pt x="3888" y="4737"/>
                  </a:cubicBezTo>
                  <a:cubicBezTo>
                    <a:pt x="3904" y="4739"/>
                    <a:pt x="3917" y="4746"/>
                    <a:pt x="3933" y="4746"/>
                  </a:cubicBezTo>
                  <a:lnTo>
                    <a:pt x="3843" y="4746"/>
                  </a:lnTo>
                  <a:cubicBezTo>
                    <a:pt x="3859" y="4746"/>
                    <a:pt x="3873" y="4739"/>
                    <a:pt x="3888" y="4737"/>
                  </a:cubicBezTo>
                  <a:cubicBezTo>
                    <a:pt x="3672" y="4714"/>
                    <a:pt x="3495" y="4541"/>
                    <a:pt x="3485" y="4313"/>
                  </a:cubicBezTo>
                  <a:lnTo>
                    <a:pt x="3386" y="2158"/>
                  </a:lnTo>
                  <a:cubicBezTo>
                    <a:pt x="3375" y="1919"/>
                    <a:pt x="3562" y="1725"/>
                    <a:pt x="3800" y="1725"/>
                  </a:cubicBezTo>
                  <a:lnTo>
                    <a:pt x="3999" y="1725"/>
                  </a:lnTo>
                  <a:cubicBezTo>
                    <a:pt x="4239" y="1725"/>
                    <a:pt x="4424" y="1914"/>
                    <a:pt x="4410" y="2158"/>
                  </a:cubicBezTo>
                  <a:lnTo>
                    <a:pt x="4295" y="4313"/>
                  </a:lnTo>
                  <a:close/>
                  <a:moveTo>
                    <a:pt x="4295" y="4313"/>
                  </a:move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play-button_91268">
              <a:extLst>
                <a:ext uri="{FF2B5EF4-FFF2-40B4-BE49-F238E27FC236}">
                  <a16:creationId xmlns:a16="http://schemas.microsoft.com/office/drawing/2014/main" id="{B4174836-1BD3-4A01-8B47-C9F8F1B1CDA8}"/>
                </a:ext>
              </a:extLst>
            </p:cNvPr>
            <p:cNvSpPr/>
            <p:nvPr/>
          </p:nvSpPr>
          <p:spPr>
            <a:xfrm>
              <a:off x="9621286" y="4727994"/>
              <a:ext cx="609685" cy="608766"/>
            </a:xfrm>
            <a:custGeom>
              <a:avLst/>
              <a:gdLst>
                <a:gd name="T0" fmla="*/ 267 w 533"/>
                <a:gd name="T1" fmla="*/ 0 h 533"/>
                <a:gd name="T2" fmla="*/ 0 w 533"/>
                <a:gd name="T3" fmla="*/ 267 h 533"/>
                <a:gd name="T4" fmla="*/ 267 w 533"/>
                <a:gd name="T5" fmla="*/ 533 h 533"/>
                <a:gd name="T6" fmla="*/ 533 w 533"/>
                <a:gd name="T7" fmla="*/ 267 h 533"/>
                <a:gd name="T8" fmla="*/ 267 w 533"/>
                <a:gd name="T9" fmla="*/ 0 h 533"/>
                <a:gd name="T10" fmla="*/ 356 w 533"/>
                <a:gd name="T11" fmla="*/ 285 h 533"/>
                <a:gd name="T12" fmla="*/ 199 w 533"/>
                <a:gd name="T13" fmla="*/ 376 h 533"/>
                <a:gd name="T14" fmla="*/ 167 w 533"/>
                <a:gd name="T15" fmla="*/ 357 h 533"/>
                <a:gd name="T16" fmla="*/ 167 w 533"/>
                <a:gd name="T17" fmla="*/ 176 h 533"/>
                <a:gd name="T18" fmla="*/ 199 w 533"/>
                <a:gd name="T19" fmla="*/ 157 h 533"/>
                <a:gd name="T20" fmla="*/ 356 w 533"/>
                <a:gd name="T21" fmla="*/ 248 h 533"/>
                <a:gd name="T22" fmla="*/ 356 w 533"/>
                <a:gd name="T23" fmla="*/ 285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3" h="533">
                  <a:moveTo>
                    <a:pt x="267" y="0"/>
                  </a:moveTo>
                  <a:cubicBezTo>
                    <a:pt x="119" y="0"/>
                    <a:pt x="0" y="119"/>
                    <a:pt x="0" y="267"/>
                  </a:cubicBezTo>
                  <a:cubicBezTo>
                    <a:pt x="0" y="414"/>
                    <a:pt x="119" y="533"/>
                    <a:pt x="267" y="533"/>
                  </a:cubicBezTo>
                  <a:cubicBezTo>
                    <a:pt x="414" y="533"/>
                    <a:pt x="533" y="414"/>
                    <a:pt x="533" y="267"/>
                  </a:cubicBezTo>
                  <a:cubicBezTo>
                    <a:pt x="533" y="119"/>
                    <a:pt x="414" y="0"/>
                    <a:pt x="267" y="0"/>
                  </a:cubicBezTo>
                  <a:close/>
                  <a:moveTo>
                    <a:pt x="356" y="285"/>
                  </a:moveTo>
                  <a:lnTo>
                    <a:pt x="199" y="376"/>
                  </a:lnTo>
                  <a:cubicBezTo>
                    <a:pt x="185" y="384"/>
                    <a:pt x="167" y="374"/>
                    <a:pt x="167" y="357"/>
                  </a:cubicBezTo>
                  <a:lnTo>
                    <a:pt x="167" y="176"/>
                  </a:lnTo>
                  <a:cubicBezTo>
                    <a:pt x="167" y="160"/>
                    <a:pt x="185" y="149"/>
                    <a:pt x="199" y="157"/>
                  </a:cubicBezTo>
                  <a:lnTo>
                    <a:pt x="356" y="248"/>
                  </a:lnTo>
                  <a:cubicBezTo>
                    <a:pt x="370" y="256"/>
                    <a:pt x="370" y="277"/>
                    <a:pt x="356" y="28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E9AE83CD-F84A-4091-8A52-94FB66455C6C}"/>
              </a:ext>
            </a:extLst>
          </p:cNvPr>
          <p:cNvSpPr txBox="1"/>
          <p:nvPr/>
        </p:nvSpPr>
        <p:spPr>
          <a:xfrm>
            <a:off x="7621029" y="5999129"/>
            <a:ext cx="2509431" cy="3496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The user can demonstrate. 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27C868B-8B55-FF5F-8087-266194AE6E5F}"/>
              </a:ext>
            </a:extLst>
          </p:cNvPr>
          <p:cNvGrpSpPr/>
          <p:nvPr/>
        </p:nvGrpSpPr>
        <p:grpSpPr>
          <a:xfrm flipH="1">
            <a:off x="918348" y="1879619"/>
            <a:ext cx="3768995" cy="3457537"/>
            <a:chOff x="5463612" y="2299638"/>
            <a:chExt cx="3768995" cy="3457537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E62D5892-CD5D-7388-ED87-290B6227CB7B}"/>
                </a:ext>
              </a:extLst>
            </p:cNvPr>
            <p:cNvSpPr/>
            <p:nvPr/>
          </p:nvSpPr>
          <p:spPr>
            <a:xfrm flipH="1">
              <a:off x="5771612" y="2299638"/>
              <a:ext cx="3460995" cy="3457537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圆: 空心 15">
              <a:extLst>
                <a:ext uri="{FF2B5EF4-FFF2-40B4-BE49-F238E27FC236}">
                  <a16:creationId xmlns:a16="http://schemas.microsoft.com/office/drawing/2014/main" id="{E1D5373D-7024-AC72-2DF2-2CF23C9FCAD9}"/>
                </a:ext>
              </a:extLst>
            </p:cNvPr>
            <p:cNvSpPr/>
            <p:nvPr/>
          </p:nvSpPr>
          <p:spPr>
            <a:xfrm>
              <a:off x="5463612" y="4588813"/>
              <a:ext cx="1168361" cy="1168362"/>
            </a:xfrm>
            <a:prstGeom prst="donut">
              <a:avLst>
                <a:gd name="adj" fmla="val 658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DB83F318-DE8E-CD92-925F-528234D42CBB}"/>
              </a:ext>
            </a:extLst>
          </p:cNvPr>
          <p:cNvSpPr/>
          <p:nvPr/>
        </p:nvSpPr>
        <p:spPr>
          <a:xfrm>
            <a:off x="0" y="5695931"/>
            <a:ext cx="2275872" cy="2244592"/>
          </a:xfrm>
          <a:custGeom>
            <a:avLst/>
            <a:gdLst>
              <a:gd name="connsiteX0" fmla="*/ 1839508 w 2762590"/>
              <a:gd name="connsiteY0" fmla="*/ 2632127 h 2724621"/>
              <a:gd name="connsiteX1" fmla="*/ 1872210 w 2762590"/>
              <a:gd name="connsiteY1" fmla="*/ 2645672 h 2724621"/>
              <a:gd name="connsiteX2" fmla="*/ 1875467 w 2762590"/>
              <a:gd name="connsiteY2" fmla="*/ 2653535 h 2724621"/>
              <a:gd name="connsiteX3" fmla="*/ 1795149 w 2762590"/>
              <a:gd name="connsiteY3" fmla="*/ 2682932 h 2724621"/>
              <a:gd name="connsiteX4" fmla="*/ 1793261 w 2762590"/>
              <a:gd name="connsiteY4" fmla="*/ 2678374 h 2724621"/>
              <a:gd name="connsiteX5" fmla="*/ 1839508 w 2762590"/>
              <a:gd name="connsiteY5" fmla="*/ 2632127 h 2724621"/>
              <a:gd name="connsiteX6" fmla="*/ 1530452 w 2762590"/>
              <a:gd name="connsiteY6" fmla="*/ 2632127 h 2724621"/>
              <a:gd name="connsiteX7" fmla="*/ 1576699 w 2762590"/>
              <a:gd name="connsiteY7" fmla="*/ 2678374 h 2724621"/>
              <a:gd name="connsiteX8" fmla="*/ 1530452 w 2762590"/>
              <a:gd name="connsiteY8" fmla="*/ 2724621 h 2724621"/>
              <a:gd name="connsiteX9" fmla="*/ 1484205 w 2762590"/>
              <a:gd name="connsiteY9" fmla="*/ 2678374 h 2724621"/>
              <a:gd name="connsiteX10" fmla="*/ 1530452 w 2762590"/>
              <a:gd name="connsiteY10" fmla="*/ 2632127 h 2724621"/>
              <a:gd name="connsiteX11" fmla="*/ 1221396 w 2762590"/>
              <a:gd name="connsiteY11" fmla="*/ 2632127 h 2724621"/>
              <a:gd name="connsiteX12" fmla="*/ 1267643 w 2762590"/>
              <a:gd name="connsiteY12" fmla="*/ 2678374 h 2724621"/>
              <a:gd name="connsiteX13" fmla="*/ 1221396 w 2762590"/>
              <a:gd name="connsiteY13" fmla="*/ 2724621 h 2724621"/>
              <a:gd name="connsiteX14" fmla="*/ 1175149 w 2762590"/>
              <a:gd name="connsiteY14" fmla="*/ 2678374 h 2724621"/>
              <a:gd name="connsiteX15" fmla="*/ 1221396 w 2762590"/>
              <a:gd name="connsiteY15" fmla="*/ 2632127 h 2724621"/>
              <a:gd name="connsiteX16" fmla="*/ 912340 w 2762590"/>
              <a:gd name="connsiteY16" fmla="*/ 2632127 h 2724621"/>
              <a:gd name="connsiteX17" fmla="*/ 958587 w 2762590"/>
              <a:gd name="connsiteY17" fmla="*/ 2678374 h 2724621"/>
              <a:gd name="connsiteX18" fmla="*/ 958114 w 2762590"/>
              <a:gd name="connsiteY18" fmla="*/ 2679518 h 2724621"/>
              <a:gd name="connsiteX19" fmla="*/ 877796 w 2762590"/>
              <a:gd name="connsiteY19" fmla="*/ 2650121 h 2724621"/>
              <a:gd name="connsiteX20" fmla="*/ 879638 w 2762590"/>
              <a:gd name="connsiteY20" fmla="*/ 2645672 h 2724621"/>
              <a:gd name="connsiteX21" fmla="*/ 912340 w 2762590"/>
              <a:gd name="connsiteY21" fmla="*/ 2632127 h 2724621"/>
              <a:gd name="connsiteX22" fmla="*/ 2148564 w 2762590"/>
              <a:gd name="connsiteY22" fmla="*/ 2368914 h 2724621"/>
              <a:gd name="connsiteX23" fmla="*/ 2194811 w 2762590"/>
              <a:gd name="connsiteY23" fmla="*/ 2415161 h 2724621"/>
              <a:gd name="connsiteX24" fmla="*/ 2148564 w 2762590"/>
              <a:gd name="connsiteY24" fmla="*/ 2461408 h 2724621"/>
              <a:gd name="connsiteX25" fmla="*/ 2102317 w 2762590"/>
              <a:gd name="connsiteY25" fmla="*/ 2415161 h 2724621"/>
              <a:gd name="connsiteX26" fmla="*/ 2148564 w 2762590"/>
              <a:gd name="connsiteY26" fmla="*/ 2368914 h 2724621"/>
              <a:gd name="connsiteX27" fmla="*/ 1839508 w 2762590"/>
              <a:gd name="connsiteY27" fmla="*/ 2368914 h 2724621"/>
              <a:gd name="connsiteX28" fmla="*/ 1885755 w 2762590"/>
              <a:gd name="connsiteY28" fmla="*/ 2415161 h 2724621"/>
              <a:gd name="connsiteX29" fmla="*/ 1839508 w 2762590"/>
              <a:gd name="connsiteY29" fmla="*/ 2461408 h 2724621"/>
              <a:gd name="connsiteX30" fmla="*/ 1793261 w 2762590"/>
              <a:gd name="connsiteY30" fmla="*/ 2415161 h 2724621"/>
              <a:gd name="connsiteX31" fmla="*/ 1839508 w 2762590"/>
              <a:gd name="connsiteY31" fmla="*/ 2368914 h 2724621"/>
              <a:gd name="connsiteX32" fmla="*/ 1530452 w 2762590"/>
              <a:gd name="connsiteY32" fmla="*/ 2368914 h 2724621"/>
              <a:gd name="connsiteX33" fmla="*/ 1576699 w 2762590"/>
              <a:gd name="connsiteY33" fmla="*/ 2415161 h 2724621"/>
              <a:gd name="connsiteX34" fmla="*/ 1530452 w 2762590"/>
              <a:gd name="connsiteY34" fmla="*/ 2461408 h 2724621"/>
              <a:gd name="connsiteX35" fmla="*/ 1484205 w 2762590"/>
              <a:gd name="connsiteY35" fmla="*/ 2415161 h 2724621"/>
              <a:gd name="connsiteX36" fmla="*/ 1530452 w 2762590"/>
              <a:gd name="connsiteY36" fmla="*/ 2368914 h 2724621"/>
              <a:gd name="connsiteX37" fmla="*/ 1221396 w 2762590"/>
              <a:gd name="connsiteY37" fmla="*/ 2368914 h 2724621"/>
              <a:gd name="connsiteX38" fmla="*/ 1267643 w 2762590"/>
              <a:gd name="connsiteY38" fmla="*/ 2415161 h 2724621"/>
              <a:gd name="connsiteX39" fmla="*/ 1221396 w 2762590"/>
              <a:gd name="connsiteY39" fmla="*/ 2461408 h 2724621"/>
              <a:gd name="connsiteX40" fmla="*/ 1175149 w 2762590"/>
              <a:gd name="connsiteY40" fmla="*/ 2415161 h 2724621"/>
              <a:gd name="connsiteX41" fmla="*/ 1221396 w 2762590"/>
              <a:gd name="connsiteY41" fmla="*/ 2368914 h 2724621"/>
              <a:gd name="connsiteX42" fmla="*/ 912340 w 2762590"/>
              <a:gd name="connsiteY42" fmla="*/ 2368914 h 2724621"/>
              <a:gd name="connsiteX43" fmla="*/ 958587 w 2762590"/>
              <a:gd name="connsiteY43" fmla="*/ 2415161 h 2724621"/>
              <a:gd name="connsiteX44" fmla="*/ 912340 w 2762590"/>
              <a:gd name="connsiteY44" fmla="*/ 2461408 h 2724621"/>
              <a:gd name="connsiteX45" fmla="*/ 866093 w 2762590"/>
              <a:gd name="connsiteY45" fmla="*/ 2415161 h 2724621"/>
              <a:gd name="connsiteX46" fmla="*/ 912340 w 2762590"/>
              <a:gd name="connsiteY46" fmla="*/ 2368914 h 2724621"/>
              <a:gd name="connsiteX47" fmla="*/ 603284 w 2762590"/>
              <a:gd name="connsiteY47" fmla="*/ 2368914 h 2724621"/>
              <a:gd name="connsiteX48" fmla="*/ 649531 w 2762590"/>
              <a:gd name="connsiteY48" fmla="*/ 2415161 h 2724621"/>
              <a:gd name="connsiteX49" fmla="*/ 603284 w 2762590"/>
              <a:gd name="connsiteY49" fmla="*/ 2461408 h 2724621"/>
              <a:gd name="connsiteX50" fmla="*/ 557037 w 2762590"/>
              <a:gd name="connsiteY50" fmla="*/ 2415161 h 2724621"/>
              <a:gd name="connsiteX51" fmla="*/ 603284 w 2762590"/>
              <a:gd name="connsiteY51" fmla="*/ 2368914 h 2724621"/>
              <a:gd name="connsiteX52" fmla="*/ 2457620 w 2762590"/>
              <a:gd name="connsiteY52" fmla="*/ 2105701 h 2724621"/>
              <a:gd name="connsiteX53" fmla="*/ 2503867 w 2762590"/>
              <a:gd name="connsiteY53" fmla="*/ 2151948 h 2724621"/>
              <a:gd name="connsiteX54" fmla="*/ 2457620 w 2762590"/>
              <a:gd name="connsiteY54" fmla="*/ 2198195 h 2724621"/>
              <a:gd name="connsiteX55" fmla="*/ 2411373 w 2762590"/>
              <a:gd name="connsiteY55" fmla="*/ 2151948 h 2724621"/>
              <a:gd name="connsiteX56" fmla="*/ 2457620 w 2762590"/>
              <a:gd name="connsiteY56" fmla="*/ 2105701 h 2724621"/>
              <a:gd name="connsiteX57" fmla="*/ 2148564 w 2762590"/>
              <a:gd name="connsiteY57" fmla="*/ 2105701 h 2724621"/>
              <a:gd name="connsiteX58" fmla="*/ 2194811 w 2762590"/>
              <a:gd name="connsiteY58" fmla="*/ 2151948 h 2724621"/>
              <a:gd name="connsiteX59" fmla="*/ 2148564 w 2762590"/>
              <a:gd name="connsiteY59" fmla="*/ 2198195 h 2724621"/>
              <a:gd name="connsiteX60" fmla="*/ 2102317 w 2762590"/>
              <a:gd name="connsiteY60" fmla="*/ 2151948 h 2724621"/>
              <a:gd name="connsiteX61" fmla="*/ 2148564 w 2762590"/>
              <a:gd name="connsiteY61" fmla="*/ 2105701 h 2724621"/>
              <a:gd name="connsiteX62" fmla="*/ 1839508 w 2762590"/>
              <a:gd name="connsiteY62" fmla="*/ 2105701 h 2724621"/>
              <a:gd name="connsiteX63" fmla="*/ 1885755 w 2762590"/>
              <a:gd name="connsiteY63" fmla="*/ 2151948 h 2724621"/>
              <a:gd name="connsiteX64" fmla="*/ 1839508 w 2762590"/>
              <a:gd name="connsiteY64" fmla="*/ 2198195 h 2724621"/>
              <a:gd name="connsiteX65" fmla="*/ 1793261 w 2762590"/>
              <a:gd name="connsiteY65" fmla="*/ 2151948 h 2724621"/>
              <a:gd name="connsiteX66" fmla="*/ 1839508 w 2762590"/>
              <a:gd name="connsiteY66" fmla="*/ 2105701 h 2724621"/>
              <a:gd name="connsiteX67" fmla="*/ 1530452 w 2762590"/>
              <a:gd name="connsiteY67" fmla="*/ 2105701 h 2724621"/>
              <a:gd name="connsiteX68" fmla="*/ 1576699 w 2762590"/>
              <a:gd name="connsiteY68" fmla="*/ 2151948 h 2724621"/>
              <a:gd name="connsiteX69" fmla="*/ 1530452 w 2762590"/>
              <a:gd name="connsiteY69" fmla="*/ 2198195 h 2724621"/>
              <a:gd name="connsiteX70" fmla="*/ 1484205 w 2762590"/>
              <a:gd name="connsiteY70" fmla="*/ 2151948 h 2724621"/>
              <a:gd name="connsiteX71" fmla="*/ 1530452 w 2762590"/>
              <a:gd name="connsiteY71" fmla="*/ 2105701 h 2724621"/>
              <a:gd name="connsiteX72" fmla="*/ 1221396 w 2762590"/>
              <a:gd name="connsiteY72" fmla="*/ 2105701 h 2724621"/>
              <a:gd name="connsiteX73" fmla="*/ 1267643 w 2762590"/>
              <a:gd name="connsiteY73" fmla="*/ 2151948 h 2724621"/>
              <a:gd name="connsiteX74" fmla="*/ 1221396 w 2762590"/>
              <a:gd name="connsiteY74" fmla="*/ 2198195 h 2724621"/>
              <a:gd name="connsiteX75" fmla="*/ 1175149 w 2762590"/>
              <a:gd name="connsiteY75" fmla="*/ 2151948 h 2724621"/>
              <a:gd name="connsiteX76" fmla="*/ 1221396 w 2762590"/>
              <a:gd name="connsiteY76" fmla="*/ 2105701 h 2724621"/>
              <a:gd name="connsiteX77" fmla="*/ 912340 w 2762590"/>
              <a:gd name="connsiteY77" fmla="*/ 2105701 h 2724621"/>
              <a:gd name="connsiteX78" fmla="*/ 958587 w 2762590"/>
              <a:gd name="connsiteY78" fmla="*/ 2151948 h 2724621"/>
              <a:gd name="connsiteX79" fmla="*/ 912340 w 2762590"/>
              <a:gd name="connsiteY79" fmla="*/ 2198195 h 2724621"/>
              <a:gd name="connsiteX80" fmla="*/ 866093 w 2762590"/>
              <a:gd name="connsiteY80" fmla="*/ 2151948 h 2724621"/>
              <a:gd name="connsiteX81" fmla="*/ 912340 w 2762590"/>
              <a:gd name="connsiteY81" fmla="*/ 2105701 h 2724621"/>
              <a:gd name="connsiteX82" fmla="*/ 603284 w 2762590"/>
              <a:gd name="connsiteY82" fmla="*/ 2105701 h 2724621"/>
              <a:gd name="connsiteX83" fmla="*/ 649531 w 2762590"/>
              <a:gd name="connsiteY83" fmla="*/ 2151948 h 2724621"/>
              <a:gd name="connsiteX84" fmla="*/ 603284 w 2762590"/>
              <a:gd name="connsiteY84" fmla="*/ 2198195 h 2724621"/>
              <a:gd name="connsiteX85" fmla="*/ 557037 w 2762590"/>
              <a:gd name="connsiteY85" fmla="*/ 2151948 h 2724621"/>
              <a:gd name="connsiteX86" fmla="*/ 603284 w 2762590"/>
              <a:gd name="connsiteY86" fmla="*/ 2105701 h 2724621"/>
              <a:gd name="connsiteX87" fmla="*/ 294228 w 2762590"/>
              <a:gd name="connsiteY87" fmla="*/ 2105701 h 2724621"/>
              <a:gd name="connsiteX88" fmla="*/ 340475 w 2762590"/>
              <a:gd name="connsiteY88" fmla="*/ 2151948 h 2724621"/>
              <a:gd name="connsiteX89" fmla="*/ 294228 w 2762590"/>
              <a:gd name="connsiteY89" fmla="*/ 2198195 h 2724621"/>
              <a:gd name="connsiteX90" fmla="*/ 279284 w 2762590"/>
              <a:gd name="connsiteY90" fmla="*/ 2195178 h 2724621"/>
              <a:gd name="connsiteX91" fmla="*/ 249252 w 2762590"/>
              <a:gd name="connsiteY91" fmla="*/ 2155017 h 2724621"/>
              <a:gd name="connsiteX92" fmla="*/ 247981 w 2762590"/>
              <a:gd name="connsiteY92" fmla="*/ 2151948 h 2724621"/>
              <a:gd name="connsiteX93" fmla="*/ 294228 w 2762590"/>
              <a:gd name="connsiteY93" fmla="*/ 2105701 h 2724621"/>
              <a:gd name="connsiteX94" fmla="*/ 2457620 w 2762590"/>
              <a:gd name="connsiteY94" fmla="*/ 1842488 h 2724621"/>
              <a:gd name="connsiteX95" fmla="*/ 2503867 w 2762590"/>
              <a:gd name="connsiteY95" fmla="*/ 1888735 h 2724621"/>
              <a:gd name="connsiteX96" fmla="*/ 2457620 w 2762590"/>
              <a:gd name="connsiteY96" fmla="*/ 1934982 h 2724621"/>
              <a:gd name="connsiteX97" fmla="*/ 2411373 w 2762590"/>
              <a:gd name="connsiteY97" fmla="*/ 1888735 h 2724621"/>
              <a:gd name="connsiteX98" fmla="*/ 2457620 w 2762590"/>
              <a:gd name="connsiteY98" fmla="*/ 1842488 h 2724621"/>
              <a:gd name="connsiteX99" fmla="*/ 2148564 w 2762590"/>
              <a:gd name="connsiteY99" fmla="*/ 1842488 h 2724621"/>
              <a:gd name="connsiteX100" fmla="*/ 2194811 w 2762590"/>
              <a:gd name="connsiteY100" fmla="*/ 1888735 h 2724621"/>
              <a:gd name="connsiteX101" fmla="*/ 2148564 w 2762590"/>
              <a:gd name="connsiteY101" fmla="*/ 1934982 h 2724621"/>
              <a:gd name="connsiteX102" fmla="*/ 2102317 w 2762590"/>
              <a:gd name="connsiteY102" fmla="*/ 1888735 h 2724621"/>
              <a:gd name="connsiteX103" fmla="*/ 2148564 w 2762590"/>
              <a:gd name="connsiteY103" fmla="*/ 1842488 h 2724621"/>
              <a:gd name="connsiteX104" fmla="*/ 1839508 w 2762590"/>
              <a:gd name="connsiteY104" fmla="*/ 1842488 h 2724621"/>
              <a:gd name="connsiteX105" fmla="*/ 1885755 w 2762590"/>
              <a:gd name="connsiteY105" fmla="*/ 1888735 h 2724621"/>
              <a:gd name="connsiteX106" fmla="*/ 1839508 w 2762590"/>
              <a:gd name="connsiteY106" fmla="*/ 1934982 h 2724621"/>
              <a:gd name="connsiteX107" fmla="*/ 1793261 w 2762590"/>
              <a:gd name="connsiteY107" fmla="*/ 1888735 h 2724621"/>
              <a:gd name="connsiteX108" fmla="*/ 1839508 w 2762590"/>
              <a:gd name="connsiteY108" fmla="*/ 1842488 h 2724621"/>
              <a:gd name="connsiteX109" fmla="*/ 1530452 w 2762590"/>
              <a:gd name="connsiteY109" fmla="*/ 1842488 h 2724621"/>
              <a:gd name="connsiteX110" fmla="*/ 1576699 w 2762590"/>
              <a:gd name="connsiteY110" fmla="*/ 1888735 h 2724621"/>
              <a:gd name="connsiteX111" fmla="*/ 1530452 w 2762590"/>
              <a:gd name="connsiteY111" fmla="*/ 1934982 h 2724621"/>
              <a:gd name="connsiteX112" fmla="*/ 1484205 w 2762590"/>
              <a:gd name="connsiteY112" fmla="*/ 1888735 h 2724621"/>
              <a:gd name="connsiteX113" fmla="*/ 1530452 w 2762590"/>
              <a:gd name="connsiteY113" fmla="*/ 1842488 h 2724621"/>
              <a:gd name="connsiteX114" fmla="*/ 1221396 w 2762590"/>
              <a:gd name="connsiteY114" fmla="*/ 1842488 h 2724621"/>
              <a:gd name="connsiteX115" fmla="*/ 1267643 w 2762590"/>
              <a:gd name="connsiteY115" fmla="*/ 1888735 h 2724621"/>
              <a:gd name="connsiteX116" fmla="*/ 1221396 w 2762590"/>
              <a:gd name="connsiteY116" fmla="*/ 1934982 h 2724621"/>
              <a:gd name="connsiteX117" fmla="*/ 1175149 w 2762590"/>
              <a:gd name="connsiteY117" fmla="*/ 1888735 h 2724621"/>
              <a:gd name="connsiteX118" fmla="*/ 1221396 w 2762590"/>
              <a:gd name="connsiteY118" fmla="*/ 1842488 h 2724621"/>
              <a:gd name="connsiteX119" fmla="*/ 912340 w 2762590"/>
              <a:gd name="connsiteY119" fmla="*/ 1842488 h 2724621"/>
              <a:gd name="connsiteX120" fmla="*/ 958587 w 2762590"/>
              <a:gd name="connsiteY120" fmla="*/ 1888735 h 2724621"/>
              <a:gd name="connsiteX121" fmla="*/ 912340 w 2762590"/>
              <a:gd name="connsiteY121" fmla="*/ 1934982 h 2724621"/>
              <a:gd name="connsiteX122" fmla="*/ 866093 w 2762590"/>
              <a:gd name="connsiteY122" fmla="*/ 1888735 h 2724621"/>
              <a:gd name="connsiteX123" fmla="*/ 912340 w 2762590"/>
              <a:gd name="connsiteY123" fmla="*/ 1842488 h 2724621"/>
              <a:gd name="connsiteX124" fmla="*/ 603284 w 2762590"/>
              <a:gd name="connsiteY124" fmla="*/ 1842488 h 2724621"/>
              <a:gd name="connsiteX125" fmla="*/ 649531 w 2762590"/>
              <a:gd name="connsiteY125" fmla="*/ 1888735 h 2724621"/>
              <a:gd name="connsiteX126" fmla="*/ 603284 w 2762590"/>
              <a:gd name="connsiteY126" fmla="*/ 1934982 h 2724621"/>
              <a:gd name="connsiteX127" fmla="*/ 557037 w 2762590"/>
              <a:gd name="connsiteY127" fmla="*/ 1888735 h 2724621"/>
              <a:gd name="connsiteX128" fmla="*/ 603284 w 2762590"/>
              <a:gd name="connsiteY128" fmla="*/ 1842488 h 2724621"/>
              <a:gd name="connsiteX129" fmla="*/ 294228 w 2762590"/>
              <a:gd name="connsiteY129" fmla="*/ 1842488 h 2724621"/>
              <a:gd name="connsiteX130" fmla="*/ 340475 w 2762590"/>
              <a:gd name="connsiteY130" fmla="*/ 1888735 h 2724621"/>
              <a:gd name="connsiteX131" fmla="*/ 294228 w 2762590"/>
              <a:gd name="connsiteY131" fmla="*/ 1934982 h 2724621"/>
              <a:gd name="connsiteX132" fmla="*/ 247981 w 2762590"/>
              <a:gd name="connsiteY132" fmla="*/ 1888735 h 2724621"/>
              <a:gd name="connsiteX133" fmla="*/ 294228 w 2762590"/>
              <a:gd name="connsiteY133" fmla="*/ 1842488 h 2724621"/>
              <a:gd name="connsiteX134" fmla="*/ 21821 w 2762590"/>
              <a:gd name="connsiteY134" fmla="*/ 1602350 h 2724621"/>
              <a:gd name="connsiteX135" fmla="*/ 31419 w 2762590"/>
              <a:gd name="connsiteY135" fmla="*/ 1625522 h 2724621"/>
              <a:gd name="connsiteX136" fmla="*/ 26990 w 2762590"/>
              <a:gd name="connsiteY136" fmla="*/ 1636216 h 2724621"/>
              <a:gd name="connsiteX137" fmla="*/ 2743170 w 2762590"/>
              <a:gd name="connsiteY137" fmla="*/ 1586621 h 2724621"/>
              <a:gd name="connsiteX138" fmla="*/ 2734527 w 2762590"/>
              <a:gd name="connsiteY138" fmla="*/ 1643250 h 2724621"/>
              <a:gd name="connsiteX139" fmla="*/ 2731940 w 2762590"/>
              <a:gd name="connsiteY139" fmla="*/ 1653312 h 2724621"/>
              <a:gd name="connsiteX140" fmla="*/ 2720429 w 2762590"/>
              <a:gd name="connsiteY140" fmla="*/ 1625522 h 2724621"/>
              <a:gd name="connsiteX141" fmla="*/ 2733974 w 2762590"/>
              <a:gd name="connsiteY141" fmla="*/ 1592820 h 2724621"/>
              <a:gd name="connsiteX142" fmla="*/ 2457620 w 2762590"/>
              <a:gd name="connsiteY142" fmla="*/ 1579275 h 2724621"/>
              <a:gd name="connsiteX143" fmla="*/ 2503867 w 2762590"/>
              <a:gd name="connsiteY143" fmla="*/ 1625522 h 2724621"/>
              <a:gd name="connsiteX144" fmla="*/ 2457620 w 2762590"/>
              <a:gd name="connsiteY144" fmla="*/ 1671769 h 2724621"/>
              <a:gd name="connsiteX145" fmla="*/ 2411373 w 2762590"/>
              <a:gd name="connsiteY145" fmla="*/ 1625522 h 2724621"/>
              <a:gd name="connsiteX146" fmla="*/ 2457620 w 2762590"/>
              <a:gd name="connsiteY146" fmla="*/ 1579275 h 2724621"/>
              <a:gd name="connsiteX147" fmla="*/ 2148564 w 2762590"/>
              <a:gd name="connsiteY147" fmla="*/ 1579275 h 2724621"/>
              <a:gd name="connsiteX148" fmla="*/ 2194811 w 2762590"/>
              <a:gd name="connsiteY148" fmla="*/ 1625522 h 2724621"/>
              <a:gd name="connsiteX149" fmla="*/ 2148564 w 2762590"/>
              <a:gd name="connsiteY149" fmla="*/ 1671769 h 2724621"/>
              <a:gd name="connsiteX150" fmla="*/ 2102317 w 2762590"/>
              <a:gd name="connsiteY150" fmla="*/ 1625522 h 2724621"/>
              <a:gd name="connsiteX151" fmla="*/ 2148564 w 2762590"/>
              <a:gd name="connsiteY151" fmla="*/ 1579275 h 2724621"/>
              <a:gd name="connsiteX152" fmla="*/ 1839508 w 2762590"/>
              <a:gd name="connsiteY152" fmla="*/ 1579275 h 2724621"/>
              <a:gd name="connsiteX153" fmla="*/ 1885755 w 2762590"/>
              <a:gd name="connsiteY153" fmla="*/ 1625522 h 2724621"/>
              <a:gd name="connsiteX154" fmla="*/ 1839508 w 2762590"/>
              <a:gd name="connsiteY154" fmla="*/ 1671769 h 2724621"/>
              <a:gd name="connsiteX155" fmla="*/ 1793261 w 2762590"/>
              <a:gd name="connsiteY155" fmla="*/ 1625522 h 2724621"/>
              <a:gd name="connsiteX156" fmla="*/ 1839508 w 2762590"/>
              <a:gd name="connsiteY156" fmla="*/ 1579275 h 2724621"/>
              <a:gd name="connsiteX157" fmla="*/ 1530452 w 2762590"/>
              <a:gd name="connsiteY157" fmla="*/ 1579275 h 2724621"/>
              <a:gd name="connsiteX158" fmla="*/ 1576699 w 2762590"/>
              <a:gd name="connsiteY158" fmla="*/ 1625522 h 2724621"/>
              <a:gd name="connsiteX159" fmla="*/ 1530452 w 2762590"/>
              <a:gd name="connsiteY159" fmla="*/ 1671769 h 2724621"/>
              <a:gd name="connsiteX160" fmla="*/ 1484205 w 2762590"/>
              <a:gd name="connsiteY160" fmla="*/ 1625522 h 2724621"/>
              <a:gd name="connsiteX161" fmla="*/ 1530452 w 2762590"/>
              <a:gd name="connsiteY161" fmla="*/ 1579275 h 2724621"/>
              <a:gd name="connsiteX162" fmla="*/ 1221396 w 2762590"/>
              <a:gd name="connsiteY162" fmla="*/ 1579275 h 2724621"/>
              <a:gd name="connsiteX163" fmla="*/ 1267643 w 2762590"/>
              <a:gd name="connsiteY163" fmla="*/ 1625522 h 2724621"/>
              <a:gd name="connsiteX164" fmla="*/ 1221396 w 2762590"/>
              <a:gd name="connsiteY164" fmla="*/ 1671769 h 2724621"/>
              <a:gd name="connsiteX165" fmla="*/ 1175149 w 2762590"/>
              <a:gd name="connsiteY165" fmla="*/ 1625522 h 2724621"/>
              <a:gd name="connsiteX166" fmla="*/ 1221396 w 2762590"/>
              <a:gd name="connsiteY166" fmla="*/ 1579275 h 2724621"/>
              <a:gd name="connsiteX167" fmla="*/ 912340 w 2762590"/>
              <a:gd name="connsiteY167" fmla="*/ 1579275 h 2724621"/>
              <a:gd name="connsiteX168" fmla="*/ 958587 w 2762590"/>
              <a:gd name="connsiteY168" fmla="*/ 1625522 h 2724621"/>
              <a:gd name="connsiteX169" fmla="*/ 912340 w 2762590"/>
              <a:gd name="connsiteY169" fmla="*/ 1671769 h 2724621"/>
              <a:gd name="connsiteX170" fmla="*/ 866093 w 2762590"/>
              <a:gd name="connsiteY170" fmla="*/ 1625522 h 2724621"/>
              <a:gd name="connsiteX171" fmla="*/ 912340 w 2762590"/>
              <a:gd name="connsiteY171" fmla="*/ 1579275 h 2724621"/>
              <a:gd name="connsiteX172" fmla="*/ 603284 w 2762590"/>
              <a:gd name="connsiteY172" fmla="*/ 1579275 h 2724621"/>
              <a:gd name="connsiteX173" fmla="*/ 649531 w 2762590"/>
              <a:gd name="connsiteY173" fmla="*/ 1625522 h 2724621"/>
              <a:gd name="connsiteX174" fmla="*/ 603284 w 2762590"/>
              <a:gd name="connsiteY174" fmla="*/ 1671769 h 2724621"/>
              <a:gd name="connsiteX175" fmla="*/ 557037 w 2762590"/>
              <a:gd name="connsiteY175" fmla="*/ 1625522 h 2724621"/>
              <a:gd name="connsiteX176" fmla="*/ 603284 w 2762590"/>
              <a:gd name="connsiteY176" fmla="*/ 1579275 h 2724621"/>
              <a:gd name="connsiteX177" fmla="*/ 294228 w 2762590"/>
              <a:gd name="connsiteY177" fmla="*/ 1579275 h 2724621"/>
              <a:gd name="connsiteX178" fmla="*/ 340475 w 2762590"/>
              <a:gd name="connsiteY178" fmla="*/ 1625522 h 2724621"/>
              <a:gd name="connsiteX179" fmla="*/ 294228 w 2762590"/>
              <a:gd name="connsiteY179" fmla="*/ 1671769 h 2724621"/>
              <a:gd name="connsiteX180" fmla="*/ 247981 w 2762590"/>
              <a:gd name="connsiteY180" fmla="*/ 1625522 h 2724621"/>
              <a:gd name="connsiteX181" fmla="*/ 294228 w 2762590"/>
              <a:gd name="connsiteY181" fmla="*/ 1579275 h 2724621"/>
              <a:gd name="connsiteX182" fmla="*/ 2290 w 2762590"/>
              <a:gd name="connsiteY182" fmla="*/ 1319518 h 2724621"/>
              <a:gd name="connsiteX183" fmla="*/ 3174 w 2762590"/>
              <a:gd name="connsiteY183" fmla="*/ 1319696 h 2724621"/>
              <a:gd name="connsiteX184" fmla="*/ 31419 w 2762590"/>
              <a:gd name="connsiteY184" fmla="*/ 1362309 h 2724621"/>
              <a:gd name="connsiteX185" fmla="*/ 3174 w 2762590"/>
              <a:gd name="connsiteY185" fmla="*/ 1404922 h 2724621"/>
              <a:gd name="connsiteX186" fmla="*/ 2034 w 2762590"/>
              <a:gd name="connsiteY186" fmla="*/ 1405152 h 2724621"/>
              <a:gd name="connsiteX187" fmla="*/ 0 w 2762590"/>
              <a:gd name="connsiteY187" fmla="*/ 1364871 h 2724621"/>
              <a:gd name="connsiteX188" fmla="*/ 2760192 w 2762590"/>
              <a:gd name="connsiteY188" fmla="*/ 1317371 h 2724621"/>
              <a:gd name="connsiteX189" fmla="*/ 2762590 w 2762590"/>
              <a:gd name="connsiteY189" fmla="*/ 1364871 h 2724621"/>
              <a:gd name="connsiteX190" fmla="*/ 2760448 w 2762590"/>
              <a:gd name="connsiteY190" fmla="*/ 1407299 h 2724621"/>
              <a:gd name="connsiteX191" fmla="*/ 2748675 w 2762590"/>
              <a:gd name="connsiteY191" fmla="*/ 1404922 h 2724621"/>
              <a:gd name="connsiteX192" fmla="*/ 2720429 w 2762590"/>
              <a:gd name="connsiteY192" fmla="*/ 1362309 h 2724621"/>
              <a:gd name="connsiteX193" fmla="*/ 2748675 w 2762590"/>
              <a:gd name="connsiteY193" fmla="*/ 1319696 h 2724621"/>
              <a:gd name="connsiteX194" fmla="*/ 2457620 w 2762590"/>
              <a:gd name="connsiteY194" fmla="*/ 1316062 h 2724621"/>
              <a:gd name="connsiteX195" fmla="*/ 2503867 w 2762590"/>
              <a:gd name="connsiteY195" fmla="*/ 1362309 h 2724621"/>
              <a:gd name="connsiteX196" fmla="*/ 2457620 w 2762590"/>
              <a:gd name="connsiteY196" fmla="*/ 1408556 h 2724621"/>
              <a:gd name="connsiteX197" fmla="*/ 2411373 w 2762590"/>
              <a:gd name="connsiteY197" fmla="*/ 1362309 h 2724621"/>
              <a:gd name="connsiteX198" fmla="*/ 2457620 w 2762590"/>
              <a:gd name="connsiteY198" fmla="*/ 1316062 h 2724621"/>
              <a:gd name="connsiteX199" fmla="*/ 2148564 w 2762590"/>
              <a:gd name="connsiteY199" fmla="*/ 1316062 h 2724621"/>
              <a:gd name="connsiteX200" fmla="*/ 2194811 w 2762590"/>
              <a:gd name="connsiteY200" fmla="*/ 1362309 h 2724621"/>
              <a:gd name="connsiteX201" fmla="*/ 2148564 w 2762590"/>
              <a:gd name="connsiteY201" fmla="*/ 1408556 h 2724621"/>
              <a:gd name="connsiteX202" fmla="*/ 2102317 w 2762590"/>
              <a:gd name="connsiteY202" fmla="*/ 1362309 h 2724621"/>
              <a:gd name="connsiteX203" fmla="*/ 2148564 w 2762590"/>
              <a:gd name="connsiteY203" fmla="*/ 1316062 h 2724621"/>
              <a:gd name="connsiteX204" fmla="*/ 1839508 w 2762590"/>
              <a:gd name="connsiteY204" fmla="*/ 1316062 h 2724621"/>
              <a:gd name="connsiteX205" fmla="*/ 1885755 w 2762590"/>
              <a:gd name="connsiteY205" fmla="*/ 1362309 h 2724621"/>
              <a:gd name="connsiteX206" fmla="*/ 1839508 w 2762590"/>
              <a:gd name="connsiteY206" fmla="*/ 1408556 h 2724621"/>
              <a:gd name="connsiteX207" fmla="*/ 1793261 w 2762590"/>
              <a:gd name="connsiteY207" fmla="*/ 1362309 h 2724621"/>
              <a:gd name="connsiteX208" fmla="*/ 1839508 w 2762590"/>
              <a:gd name="connsiteY208" fmla="*/ 1316062 h 2724621"/>
              <a:gd name="connsiteX209" fmla="*/ 1530452 w 2762590"/>
              <a:gd name="connsiteY209" fmla="*/ 1316062 h 2724621"/>
              <a:gd name="connsiteX210" fmla="*/ 1576699 w 2762590"/>
              <a:gd name="connsiteY210" fmla="*/ 1362309 h 2724621"/>
              <a:gd name="connsiteX211" fmla="*/ 1530452 w 2762590"/>
              <a:gd name="connsiteY211" fmla="*/ 1408556 h 2724621"/>
              <a:gd name="connsiteX212" fmla="*/ 1484205 w 2762590"/>
              <a:gd name="connsiteY212" fmla="*/ 1362309 h 2724621"/>
              <a:gd name="connsiteX213" fmla="*/ 1530452 w 2762590"/>
              <a:gd name="connsiteY213" fmla="*/ 1316062 h 2724621"/>
              <a:gd name="connsiteX214" fmla="*/ 1221396 w 2762590"/>
              <a:gd name="connsiteY214" fmla="*/ 1316062 h 2724621"/>
              <a:gd name="connsiteX215" fmla="*/ 1267643 w 2762590"/>
              <a:gd name="connsiteY215" fmla="*/ 1362309 h 2724621"/>
              <a:gd name="connsiteX216" fmla="*/ 1221396 w 2762590"/>
              <a:gd name="connsiteY216" fmla="*/ 1408556 h 2724621"/>
              <a:gd name="connsiteX217" fmla="*/ 1175149 w 2762590"/>
              <a:gd name="connsiteY217" fmla="*/ 1362309 h 2724621"/>
              <a:gd name="connsiteX218" fmla="*/ 1221396 w 2762590"/>
              <a:gd name="connsiteY218" fmla="*/ 1316062 h 2724621"/>
              <a:gd name="connsiteX219" fmla="*/ 912340 w 2762590"/>
              <a:gd name="connsiteY219" fmla="*/ 1316062 h 2724621"/>
              <a:gd name="connsiteX220" fmla="*/ 958587 w 2762590"/>
              <a:gd name="connsiteY220" fmla="*/ 1362309 h 2724621"/>
              <a:gd name="connsiteX221" fmla="*/ 912340 w 2762590"/>
              <a:gd name="connsiteY221" fmla="*/ 1408556 h 2724621"/>
              <a:gd name="connsiteX222" fmla="*/ 866093 w 2762590"/>
              <a:gd name="connsiteY222" fmla="*/ 1362309 h 2724621"/>
              <a:gd name="connsiteX223" fmla="*/ 912340 w 2762590"/>
              <a:gd name="connsiteY223" fmla="*/ 1316062 h 2724621"/>
              <a:gd name="connsiteX224" fmla="*/ 603284 w 2762590"/>
              <a:gd name="connsiteY224" fmla="*/ 1316062 h 2724621"/>
              <a:gd name="connsiteX225" fmla="*/ 649531 w 2762590"/>
              <a:gd name="connsiteY225" fmla="*/ 1362309 h 2724621"/>
              <a:gd name="connsiteX226" fmla="*/ 603284 w 2762590"/>
              <a:gd name="connsiteY226" fmla="*/ 1408556 h 2724621"/>
              <a:gd name="connsiteX227" fmla="*/ 557037 w 2762590"/>
              <a:gd name="connsiteY227" fmla="*/ 1362309 h 2724621"/>
              <a:gd name="connsiteX228" fmla="*/ 603284 w 2762590"/>
              <a:gd name="connsiteY228" fmla="*/ 1316062 h 2724621"/>
              <a:gd name="connsiteX229" fmla="*/ 294228 w 2762590"/>
              <a:gd name="connsiteY229" fmla="*/ 1316062 h 2724621"/>
              <a:gd name="connsiteX230" fmla="*/ 340475 w 2762590"/>
              <a:gd name="connsiteY230" fmla="*/ 1362309 h 2724621"/>
              <a:gd name="connsiteX231" fmla="*/ 294228 w 2762590"/>
              <a:gd name="connsiteY231" fmla="*/ 1408556 h 2724621"/>
              <a:gd name="connsiteX232" fmla="*/ 247981 w 2762590"/>
              <a:gd name="connsiteY232" fmla="*/ 1362309 h 2724621"/>
              <a:gd name="connsiteX233" fmla="*/ 294228 w 2762590"/>
              <a:gd name="connsiteY233" fmla="*/ 1316062 h 2724621"/>
              <a:gd name="connsiteX234" fmla="*/ 27561 w 2762590"/>
              <a:gd name="connsiteY234" fmla="*/ 1089782 h 2724621"/>
              <a:gd name="connsiteX235" fmla="*/ 31419 w 2762590"/>
              <a:gd name="connsiteY235" fmla="*/ 1099096 h 2724621"/>
              <a:gd name="connsiteX236" fmla="*/ 23059 w 2762590"/>
              <a:gd name="connsiteY236" fmla="*/ 1119279 h 2724621"/>
              <a:gd name="connsiteX237" fmla="*/ 2731127 w 2762590"/>
              <a:gd name="connsiteY237" fmla="*/ 1073269 h 2724621"/>
              <a:gd name="connsiteX238" fmla="*/ 2734527 w 2762590"/>
              <a:gd name="connsiteY238" fmla="*/ 1086492 h 2724621"/>
              <a:gd name="connsiteX239" fmla="*/ 2742298 w 2762590"/>
              <a:gd name="connsiteY239" fmla="*/ 1137410 h 2724621"/>
              <a:gd name="connsiteX240" fmla="*/ 2733974 w 2762590"/>
              <a:gd name="connsiteY240" fmla="*/ 1131798 h 2724621"/>
              <a:gd name="connsiteX241" fmla="*/ 2720429 w 2762590"/>
              <a:gd name="connsiteY241" fmla="*/ 1099096 h 2724621"/>
              <a:gd name="connsiteX242" fmla="*/ 2457620 w 2762590"/>
              <a:gd name="connsiteY242" fmla="*/ 1052849 h 2724621"/>
              <a:gd name="connsiteX243" fmla="*/ 2503867 w 2762590"/>
              <a:gd name="connsiteY243" fmla="*/ 1099096 h 2724621"/>
              <a:gd name="connsiteX244" fmla="*/ 2457620 w 2762590"/>
              <a:gd name="connsiteY244" fmla="*/ 1145343 h 2724621"/>
              <a:gd name="connsiteX245" fmla="*/ 2411373 w 2762590"/>
              <a:gd name="connsiteY245" fmla="*/ 1099096 h 2724621"/>
              <a:gd name="connsiteX246" fmla="*/ 2457620 w 2762590"/>
              <a:gd name="connsiteY246" fmla="*/ 1052849 h 2724621"/>
              <a:gd name="connsiteX247" fmla="*/ 2148564 w 2762590"/>
              <a:gd name="connsiteY247" fmla="*/ 1052849 h 2724621"/>
              <a:gd name="connsiteX248" fmla="*/ 2194811 w 2762590"/>
              <a:gd name="connsiteY248" fmla="*/ 1099096 h 2724621"/>
              <a:gd name="connsiteX249" fmla="*/ 2148564 w 2762590"/>
              <a:gd name="connsiteY249" fmla="*/ 1145343 h 2724621"/>
              <a:gd name="connsiteX250" fmla="*/ 2102317 w 2762590"/>
              <a:gd name="connsiteY250" fmla="*/ 1099096 h 2724621"/>
              <a:gd name="connsiteX251" fmla="*/ 2148564 w 2762590"/>
              <a:gd name="connsiteY251" fmla="*/ 1052849 h 2724621"/>
              <a:gd name="connsiteX252" fmla="*/ 1839508 w 2762590"/>
              <a:gd name="connsiteY252" fmla="*/ 1052849 h 2724621"/>
              <a:gd name="connsiteX253" fmla="*/ 1885755 w 2762590"/>
              <a:gd name="connsiteY253" fmla="*/ 1099096 h 2724621"/>
              <a:gd name="connsiteX254" fmla="*/ 1839508 w 2762590"/>
              <a:gd name="connsiteY254" fmla="*/ 1145343 h 2724621"/>
              <a:gd name="connsiteX255" fmla="*/ 1793261 w 2762590"/>
              <a:gd name="connsiteY255" fmla="*/ 1099096 h 2724621"/>
              <a:gd name="connsiteX256" fmla="*/ 1839508 w 2762590"/>
              <a:gd name="connsiteY256" fmla="*/ 1052849 h 2724621"/>
              <a:gd name="connsiteX257" fmla="*/ 1530452 w 2762590"/>
              <a:gd name="connsiteY257" fmla="*/ 1052849 h 2724621"/>
              <a:gd name="connsiteX258" fmla="*/ 1576699 w 2762590"/>
              <a:gd name="connsiteY258" fmla="*/ 1099096 h 2724621"/>
              <a:gd name="connsiteX259" fmla="*/ 1530452 w 2762590"/>
              <a:gd name="connsiteY259" fmla="*/ 1145343 h 2724621"/>
              <a:gd name="connsiteX260" fmla="*/ 1484205 w 2762590"/>
              <a:gd name="connsiteY260" fmla="*/ 1099096 h 2724621"/>
              <a:gd name="connsiteX261" fmla="*/ 1530452 w 2762590"/>
              <a:gd name="connsiteY261" fmla="*/ 1052849 h 2724621"/>
              <a:gd name="connsiteX262" fmla="*/ 1221396 w 2762590"/>
              <a:gd name="connsiteY262" fmla="*/ 1052849 h 2724621"/>
              <a:gd name="connsiteX263" fmla="*/ 1267643 w 2762590"/>
              <a:gd name="connsiteY263" fmla="*/ 1099096 h 2724621"/>
              <a:gd name="connsiteX264" fmla="*/ 1221396 w 2762590"/>
              <a:gd name="connsiteY264" fmla="*/ 1145343 h 2724621"/>
              <a:gd name="connsiteX265" fmla="*/ 1175149 w 2762590"/>
              <a:gd name="connsiteY265" fmla="*/ 1099096 h 2724621"/>
              <a:gd name="connsiteX266" fmla="*/ 1221396 w 2762590"/>
              <a:gd name="connsiteY266" fmla="*/ 1052849 h 2724621"/>
              <a:gd name="connsiteX267" fmla="*/ 912340 w 2762590"/>
              <a:gd name="connsiteY267" fmla="*/ 1052849 h 2724621"/>
              <a:gd name="connsiteX268" fmla="*/ 958587 w 2762590"/>
              <a:gd name="connsiteY268" fmla="*/ 1099096 h 2724621"/>
              <a:gd name="connsiteX269" fmla="*/ 912340 w 2762590"/>
              <a:gd name="connsiteY269" fmla="*/ 1145343 h 2724621"/>
              <a:gd name="connsiteX270" fmla="*/ 866093 w 2762590"/>
              <a:gd name="connsiteY270" fmla="*/ 1099096 h 2724621"/>
              <a:gd name="connsiteX271" fmla="*/ 912340 w 2762590"/>
              <a:gd name="connsiteY271" fmla="*/ 1052849 h 2724621"/>
              <a:gd name="connsiteX272" fmla="*/ 603284 w 2762590"/>
              <a:gd name="connsiteY272" fmla="*/ 1052849 h 2724621"/>
              <a:gd name="connsiteX273" fmla="*/ 649531 w 2762590"/>
              <a:gd name="connsiteY273" fmla="*/ 1099096 h 2724621"/>
              <a:gd name="connsiteX274" fmla="*/ 603284 w 2762590"/>
              <a:gd name="connsiteY274" fmla="*/ 1145343 h 2724621"/>
              <a:gd name="connsiteX275" fmla="*/ 557037 w 2762590"/>
              <a:gd name="connsiteY275" fmla="*/ 1099096 h 2724621"/>
              <a:gd name="connsiteX276" fmla="*/ 603284 w 2762590"/>
              <a:gd name="connsiteY276" fmla="*/ 1052849 h 2724621"/>
              <a:gd name="connsiteX277" fmla="*/ 294228 w 2762590"/>
              <a:gd name="connsiteY277" fmla="*/ 1052849 h 2724621"/>
              <a:gd name="connsiteX278" fmla="*/ 340475 w 2762590"/>
              <a:gd name="connsiteY278" fmla="*/ 1099096 h 2724621"/>
              <a:gd name="connsiteX279" fmla="*/ 294228 w 2762590"/>
              <a:gd name="connsiteY279" fmla="*/ 1145343 h 2724621"/>
              <a:gd name="connsiteX280" fmla="*/ 247981 w 2762590"/>
              <a:gd name="connsiteY280" fmla="*/ 1099096 h 2724621"/>
              <a:gd name="connsiteX281" fmla="*/ 294228 w 2762590"/>
              <a:gd name="connsiteY281" fmla="*/ 1052849 h 2724621"/>
              <a:gd name="connsiteX282" fmla="*/ 2457620 w 2762590"/>
              <a:gd name="connsiteY282" fmla="*/ 789636 h 2724621"/>
              <a:gd name="connsiteX283" fmla="*/ 2503867 w 2762590"/>
              <a:gd name="connsiteY283" fmla="*/ 835883 h 2724621"/>
              <a:gd name="connsiteX284" fmla="*/ 2457620 w 2762590"/>
              <a:gd name="connsiteY284" fmla="*/ 882130 h 2724621"/>
              <a:gd name="connsiteX285" fmla="*/ 2411373 w 2762590"/>
              <a:gd name="connsiteY285" fmla="*/ 835883 h 2724621"/>
              <a:gd name="connsiteX286" fmla="*/ 2457620 w 2762590"/>
              <a:gd name="connsiteY286" fmla="*/ 789636 h 2724621"/>
              <a:gd name="connsiteX287" fmla="*/ 2148564 w 2762590"/>
              <a:gd name="connsiteY287" fmla="*/ 789636 h 2724621"/>
              <a:gd name="connsiteX288" fmla="*/ 2194811 w 2762590"/>
              <a:gd name="connsiteY288" fmla="*/ 835883 h 2724621"/>
              <a:gd name="connsiteX289" fmla="*/ 2148564 w 2762590"/>
              <a:gd name="connsiteY289" fmla="*/ 882130 h 2724621"/>
              <a:gd name="connsiteX290" fmla="*/ 2102317 w 2762590"/>
              <a:gd name="connsiteY290" fmla="*/ 835883 h 2724621"/>
              <a:gd name="connsiteX291" fmla="*/ 2148564 w 2762590"/>
              <a:gd name="connsiteY291" fmla="*/ 789636 h 2724621"/>
              <a:gd name="connsiteX292" fmla="*/ 1839508 w 2762590"/>
              <a:gd name="connsiteY292" fmla="*/ 789636 h 2724621"/>
              <a:gd name="connsiteX293" fmla="*/ 1885755 w 2762590"/>
              <a:gd name="connsiteY293" fmla="*/ 835883 h 2724621"/>
              <a:gd name="connsiteX294" fmla="*/ 1839508 w 2762590"/>
              <a:gd name="connsiteY294" fmla="*/ 882130 h 2724621"/>
              <a:gd name="connsiteX295" fmla="*/ 1793261 w 2762590"/>
              <a:gd name="connsiteY295" fmla="*/ 835883 h 2724621"/>
              <a:gd name="connsiteX296" fmla="*/ 1839508 w 2762590"/>
              <a:gd name="connsiteY296" fmla="*/ 789636 h 2724621"/>
              <a:gd name="connsiteX297" fmla="*/ 1530452 w 2762590"/>
              <a:gd name="connsiteY297" fmla="*/ 789636 h 2724621"/>
              <a:gd name="connsiteX298" fmla="*/ 1576699 w 2762590"/>
              <a:gd name="connsiteY298" fmla="*/ 835883 h 2724621"/>
              <a:gd name="connsiteX299" fmla="*/ 1530452 w 2762590"/>
              <a:gd name="connsiteY299" fmla="*/ 882130 h 2724621"/>
              <a:gd name="connsiteX300" fmla="*/ 1484205 w 2762590"/>
              <a:gd name="connsiteY300" fmla="*/ 835883 h 2724621"/>
              <a:gd name="connsiteX301" fmla="*/ 1530452 w 2762590"/>
              <a:gd name="connsiteY301" fmla="*/ 789636 h 2724621"/>
              <a:gd name="connsiteX302" fmla="*/ 1221396 w 2762590"/>
              <a:gd name="connsiteY302" fmla="*/ 789636 h 2724621"/>
              <a:gd name="connsiteX303" fmla="*/ 1267643 w 2762590"/>
              <a:gd name="connsiteY303" fmla="*/ 835883 h 2724621"/>
              <a:gd name="connsiteX304" fmla="*/ 1221396 w 2762590"/>
              <a:gd name="connsiteY304" fmla="*/ 882130 h 2724621"/>
              <a:gd name="connsiteX305" fmla="*/ 1175149 w 2762590"/>
              <a:gd name="connsiteY305" fmla="*/ 835883 h 2724621"/>
              <a:gd name="connsiteX306" fmla="*/ 1221396 w 2762590"/>
              <a:gd name="connsiteY306" fmla="*/ 789636 h 2724621"/>
              <a:gd name="connsiteX307" fmla="*/ 912340 w 2762590"/>
              <a:gd name="connsiteY307" fmla="*/ 789636 h 2724621"/>
              <a:gd name="connsiteX308" fmla="*/ 958587 w 2762590"/>
              <a:gd name="connsiteY308" fmla="*/ 835883 h 2724621"/>
              <a:gd name="connsiteX309" fmla="*/ 912340 w 2762590"/>
              <a:gd name="connsiteY309" fmla="*/ 882130 h 2724621"/>
              <a:gd name="connsiteX310" fmla="*/ 866093 w 2762590"/>
              <a:gd name="connsiteY310" fmla="*/ 835883 h 2724621"/>
              <a:gd name="connsiteX311" fmla="*/ 912340 w 2762590"/>
              <a:gd name="connsiteY311" fmla="*/ 789636 h 2724621"/>
              <a:gd name="connsiteX312" fmla="*/ 603284 w 2762590"/>
              <a:gd name="connsiteY312" fmla="*/ 789636 h 2724621"/>
              <a:gd name="connsiteX313" fmla="*/ 649531 w 2762590"/>
              <a:gd name="connsiteY313" fmla="*/ 835883 h 2724621"/>
              <a:gd name="connsiteX314" fmla="*/ 603284 w 2762590"/>
              <a:gd name="connsiteY314" fmla="*/ 882130 h 2724621"/>
              <a:gd name="connsiteX315" fmla="*/ 557037 w 2762590"/>
              <a:gd name="connsiteY315" fmla="*/ 835883 h 2724621"/>
              <a:gd name="connsiteX316" fmla="*/ 603284 w 2762590"/>
              <a:gd name="connsiteY316" fmla="*/ 789636 h 2724621"/>
              <a:gd name="connsiteX317" fmla="*/ 294228 w 2762590"/>
              <a:gd name="connsiteY317" fmla="*/ 789636 h 2724621"/>
              <a:gd name="connsiteX318" fmla="*/ 340475 w 2762590"/>
              <a:gd name="connsiteY318" fmla="*/ 835883 h 2724621"/>
              <a:gd name="connsiteX319" fmla="*/ 294228 w 2762590"/>
              <a:gd name="connsiteY319" fmla="*/ 882130 h 2724621"/>
              <a:gd name="connsiteX320" fmla="*/ 247981 w 2762590"/>
              <a:gd name="connsiteY320" fmla="*/ 835883 h 2724621"/>
              <a:gd name="connsiteX321" fmla="*/ 294228 w 2762590"/>
              <a:gd name="connsiteY321" fmla="*/ 789636 h 2724621"/>
              <a:gd name="connsiteX322" fmla="*/ 2457620 w 2762590"/>
              <a:gd name="connsiteY322" fmla="*/ 526423 h 2724621"/>
              <a:gd name="connsiteX323" fmla="*/ 2475622 w 2762590"/>
              <a:gd name="connsiteY323" fmla="*/ 530057 h 2724621"/>
              <a:gd name="connsiteX324" fmla="*/ 2484323 w 2762590"/>
              <a:gd name="connsiteY324" fmla="*/ 535924 h 2724621"/>
              <a:gd name="connsiteX325" fmla="*/ 2494016 w 2762590"/>
              <a:gd name="connsiteY325" fmla="*/ 548886 h 2724621"/>
              <a:gd name="connsiteX326" fmla="*/ 2503867 w 2762590"/>
              <a:gd name="connsiteY326" fmla="*/ 572670 h 2724621"/>
              <a:gd name="connsiteX327" fmla="*/ 2457620 w 2762590"/>
              <a:gd name="connsiteY327" fmla="*/ 618917 h 2724621"/>
              <a:gd name="connsiteX328" fmla="*/ 2411373 w 2762590"/>
              <a:gd name="connsiteY328" fmla="*/ 572670 h 2724621"/>
              <a:gd name="connsiteX329" fmla="*/ 2457620 w 2762590"/>
              <a:gd name="connsiteY329" fmla="*/ 526423 h 2724621"/>
              <a:gd name="connsiteX330" fmla="*/ 2148564 w 2762590"/>
              <a:gd name="connsiteY330" fmla="*/ 526423 h 2724621"/>
              <a:gd name="connsiteX331" fmla="*/ 2194811 w 2762590"/>
              <a:gd name="connsiteY331" fmla="*/ 572670 h 2724621"/>
              <a:gd name="connsiteX332" fmla="*/ 2148564 w 2762590"/>
              <a:gd name="connsiteY332" fmla="*/ 618917 h 2724621"/>
              <a:gd name="connsiteX333" fmla="*/ 2102317 w 2762590"/>
              <a:gd name="connsiteY333" fmla="*/ 572670 h 2724621"/>
              <a:gd name="connsiteX334" fmla="*/ 2148564 w 2762590"/>
              <a:gd name="connsiteY334" fmla="*/ 526423 h 2724621"/>
              <a:gd name="connsiteX335" fmla="*/ 1839508 w 2762590"/>
              <a:gd name="connsiteY335" fmla="*/ 526423 h 2724621"/>
              <a:gd name="connsiteX336" fmla="*/ 1885755 w 2762590"/>
              <a:gd name="connsiteY336" fmla="*/ 572670 h 2724621"/>
              <a:gd name="connsiteX337" fmla="*/ 1839508 w 2762590"/>
              <a:gd name="connsiteY337" fmla="*/ 618917 h 2724621"/>
              <a:gd name="connsiteX338" fmla="*/ 1793261 w 2762590"/>
              <a:gd name="connsiteY338" fmla="*/ 572670 h 2724621"/>
              <a:gd name="connsiteX339" fmla="*/ 1839508 w 2762590"/>
              <a:gd name="connsiteY339" fmla="*/ 526423 h 2724621"/>
              <a:gd name="connsiteX340" fmla="*/ 1530452 w 2762590"/>
              <a:gd name="connsiteY340" fmla="*/ 526423 h 2724621"/>
              <a:gd name="connsiteX341" fmla="*/ 1576699 w 2762590"/>
              <a:gd name="connsiteY341" fmla="*/ 572670 h 2724621"/>
              <a:gd name="connsiteX342" fmla="*/ 1530452 w 2762590"/>
              <a:gd name="connsiteY342" fmla="*/ 618917 h 2724621"/>
              <a:gd name="connsiteX343" fmla="*/ 1484205 w 2762590"/>
              <a:gd name="connsiteY343" fmla="*/ 572670 h 2724621"/>
              <a:gd name="connsiteX344" fmla="*/ 1530452 w 2762590"/>
              <a:gd name="connsiteY344" fmla="*/ 526423 h 2724621"/>
              <a:gd name="connsiteX345" fmla="*/ 1221396 w 2762590"/>
              <a:gd name="connsiteY345" fmla="*/ 526423 h 2724621"/>
              <a:gd name="connsiteX346" fmla="*/ 1267643 w 2762590"/>
              <a:gd name="connsiteY346" fmla="*/ 572670 h 2724621"/>
              <a:gd name="connsiteX347" fmla="*/ 1221396 w 2762590"/>
              <a:gd name="connsiteY347" fmla="*/ 618917 h 2724621"/>
              <a:gd name="connsiteX348" fmla="*/ 1175149 w 2762590"/>
              <a:gd name="connsiteY348" fmla="*/ 572670 h 2724621"/>
              <a:gd name="connsiteX349" fmla="*/ 1221396 w 2762590"/>
              <a:gd name="connsiteY349" fmla="*/ 526423 h 2724621"/>
              <a:gd name="connsiteX350" fmla="*/ 912340 w 2762590"/>
              <a:gd name="connsiteY350" fmla="*/ 526423 h 2724621"/>
              <a:gd name="connsiteX351" fmla="*/ 958587 w 2762590"/>
              <a:gd name="connsiteY351" fmla="*/ 572670 h 2724621"/>
              <a:gd name="connsiteX352" fmla="*/ 912340 w 2762590"/>
              <a:gd name="connsiteY352" fmla="*/ 618917 h 2724621"/>
              <a:gd name="connsiteX353" fmla="*/ 866093 w 2762590"/>
              <a:gd name="connsiteY353" fmla="*/ 572670 h 2724621"/>
              <a:gd name="connsiteX354" fmla="*/ 912340 w 2762590"/>
              <a:gd name="connsiteY354" fmla="*/ 526423 h 2724621"/>
              <a:gd name="connsiteX355" fmla="*/ 603284 w 2762590"/>
              <a:gd name="connsiteY355" fmla="*/ 526423 h 2724621"/>
              <a:gd name="connsiteX356" fmla="*/ 649531 w 2762590"/>
              <a:gd name="connsiteY356" fmla="*/ 572670 h 2724621"/>
              <a:gd name="connsiteX357" fmla="*/ 603284 w 2762590"/>
              <a:gd name="connsiteY357" fmla="*/ 618917 h 2724621"/>
              <a:gd name="connsiteX358" fmla="*/ 557037 w 2762590"/>
              <a:gd name="connsiteY358" fmla="*/ 572670 h 2724621"/>
              <a:gd name="connsiteX359" fmla="*/ 603284 w 2762590"/>
              <a:gd name="connsiteY359" fmla="*/ 526423 h 2724621"/>
              <a:gd name="connsiteX360" fmla="*/ 294228 w 2762590"/>
              <a:gd name="connsiteY360" fmla="*/ 526423 h 2724621"/>
              <a:gd name="connsiteX361" fmla="*/ 340475 w 2762590"/>
              <a:gd name="connsiteY361" fmla="*/ 572670 h 2724621"/>
              <a:gd name="connsiteX362" fmla="*/ 294228 w 2762590"/>
              <a:gd name="connsiteY362" fmla="*/ 618917 h 2724621"/>
              <a:gd name="connsiteX363" fmla="*/ 261526 w 2762590"/>
              <a:gd name="connsiteY363" fmla="*/ 605372 h 2724621"/>
              <a:gd name="connsiteX364" fmla="*/ 248982 w 2762590"/>
              <a:gd name="connsiteY364" fmla="*/ 575087 h 2724621"/>
              <a:gd name="connsiteX365" fmla="*/ 283797 w 2762590"/>
              <a:gd name="connsiteY365" fmla="*/ 528529 h 2724621"/>
              <a:gd name="connsiteX366" fmla="*/ 2148564 w 2762590"/>
              <a:gd name="connsiteY366" fmla="*/ 263210 h 2724621"/>
              <a:gd name="connsiteX367" fmla="*/ 2194811 w 2762590"/>
              <a:gd name="connsiteY367" fmla="*/ 309457 h 2724621"/>
              <a:gd name="connsiteX368" fmla="*/ 2148564 w 2762590"/>
              <a:gd name="connsiteY368" fmla="*/ 355704 h 2724621"/>
              <a:gd name="connsiteX369" fmla="*/ 2102317 w 2762590"/>
              <a:gd name="connsiteY369" fmla="*/ 309457 h 2724621"/>
              <a:gd name="connsiteX370" fmla="*/ 2148564 w 2762590"/>
              <a:gd name="connsiteY370" fmla="*/ 263210 h 2724621"/>
              <a:gd name="connsiteX371" fmla="*/ 1839508 w 2762590"/>
              <a:gd name="connsiteY371" fmla="*/ 263210 h 2724621"/>
              <a:gd name="connsiteX372" fmla="*/ 1885755 w 2762590"/>
              <a:gd name="connsiteY372" fmla="*/ 309457 h 2724621"/>
              <a:gd name="connsiteX373" fmla="*/ 1839508 w 2762590"/>
              <a:gd name="connsiteY373" fmla="*/ 355704 h 2724621"/>
              <a:gd name="connsiteX374" fmla="*/ 1793261 w 2762590"/>
              <a:gd name="connsiteY374" fmla="*/ 309457 h 2724621"/>
              <a:gd name="connsiteX375" fmla="*/ 1839508 w 2762590"/>
              <a:gd name="connsiteY375" fmla="*/ 263210 h 2724621"/>
              <a:gd name="connsiteX376" fmla="*/ 1530452 w 2762590"/>
              <a:gd name="connsiteY376" fmla="*/ 263210 h 2724621"/>
              <a:gd name="connsiteX377" fmla="*/ 1576699 w 2762590"/>
              <a:gd name="connsiteY377" fmla="*/ 309457 h 2724621"/>
              <a:gd name="connsiteX378" fmla="*/ 1530452 w 2762590"/>
              <a:gd name="connsiteY378" fmla="*/ 355704 h 2724621"/>
              <a:gd name="connsiteX379" fmla="*/ 1484205 w 2762590"/>
              <a:gd name="connsiteY379" fmla="*/ 309457 h 2724621"/>
              <a:gd name="connsiteX380" fmla="*/ 1530452 w 2762590"/>
              <a:gd name="connsiteY380" fmla="*/ 263210 h 2724621"/>
              <a:gd name="connsiteX381" fmla="*/ 1221396 w 2762590"/>
              <a:gd name="connsiteY381" fmla="*/ 263210 h 2724621"/>
              <a:gd name="connsiteX382" fmla="*/ 1267643 w 2762590"/>
              <a:gd name="connsiteY382" fmla="*/ 309457 h 2724621"/>
              <a:gd name="connsiteX383" fmla="*/ 1221396 w 2762590"/>
              <a:gd name="connsiteY383" fmla="*/ 355704 h 2724621"/>
              <a:gd name="connsiteX384" fmla="*/ 1175149 w 2762590"/>
              <a:gd name="connsiteY384" fmla="*/ 309457 h 2724621"/>
              <a:gd name="connsiteX385" fmla="*/ 1221396 w 2762590"/>
              <a:gd name="connsiteY385" fmla="*/ 263210 h 2724621"/>
              <a:gd name="connsiteX386" fmla="*/ 912340 w 2762590"/>
              <a:gd name="connsiteY386" fmla="*/ 263210 h 2724621"/>
              <a:gd name="connsiteX387" fmla="*/ 958587 w 2762590"/>
              <a:gd name="connsiteY387" fmla="*/ 309457 h 2724621"/>
              <a:gd name="connsiteX388" fmla="*/ 912340 w 2762590"/>
              <a:gd name="connsiteY388" fmla="*/ 355704 h 2724621"/>
              <a:gd name="connsiteX389" fmla="*/ 866093 w 2762590"/>
              <a:gd name="connsiteY389" fmla="*/ 309457 h 2724621"/>
              <a:gd name="connsiteX390" fmla="*/ 912340 w 2762590"/>
              <a:gd name="connsiteY390" fmla="*/ 263210 h 2724621"/>
              <a:gd name="connsiteX391" fmla="*/ 603284 w 2762590"/>
              <a:gd name="connsiteY391" fmla="*/ 263210 h 2724621"/>
              <a:gd name="connsiteX392" fmla="*/ 649531 w 2762590"/>
              <a:gd name="connsiteY392" fmla="*/ 309457 h 2724621"/>
              <a:gd name="connsiteX393" fmla="*/ 603284 w 2762590"/>
              <a:gd name="connsiteY393" fmla="*/ 355704 h 2724621"/>
              <a:gd name="connsiteX394" fmla="*/ 557037 w 2762590"/>
              <a:gd name="connsiteY394" fmla="*/ 309457 h 2724621"/>
              <a:gd name="connsiteX395" fmla="*/ 603284 w 2762590"/>
              <a:gd name="connsiteY395" fmla="*/ 263210 h 2724621"/>
              <a:gd name="connsiteX396" fmla="*/ 956731 w 2762590"/>
              <a:gd name="connsiteY396" fmla="*/ 50731 h 2724621"/>
              <a:gd name="connsiteX397" fmla="*/ 945042 w 2762590"/>
              <a:gd name="connsiteY397" fmla="*/ 78950 h 2724621"/>
              <a:gd name="connsiteX398" fmla="*/ 912340 w 2762590"/>
              <a:gd name="connsiteY398" fmla="*/ 92495 h 2724621"/>
              <a:gd name="connsiteX399" fmla="*/ 879638 w 2762590"/>
              <a:gd name="connsiteY399" fmla="*/ 78950 h 2724621"/>
              <a:gd name="connsiteX400" fmla="*/ 879637 w 2762590"/>
              <a:gd name="connsiteY400" fmla="*/ 78947 h 2724621"/>
              <a:gd name="connsiteX401" fmla="*/ 1793307 w 2762590"/>
              <a:gd name="connsiteY401" fmla="*/ 46136 h 2724621"/>
              <a:gd name="connsiteX402" fmla="*/ 1873624 w 2762590"/>
              <a:gd name="connsiteY402" fmla="*/ 75533 h 2724621"/>
              <a:gd name="connsiteX403" fmla="*/ 1872210 w 2762590"/>
              <a:gd name="connsiteY403" fmla="*/ 78948 h 2724621"/>
              <a:gd name="connsiteX404" fmla="*/ 1839508 w 2762590"/>
              <a:gd name="connsiteY404" fmla="*/ 92493 h 2724621"/>
              <a:gd name="connsiteX405" fmla="*/ 1793261 w 2762590"/>
              <a:gd name="connsiteY405" fmla="*/ 46246 h 2724621"/>
              <a:gd name="connsiteX406" fmla="*/ 1221396 w 2762590"/>
              <a:gd name="connsiteY406" fmla="*/ 1 h 2724621"/>
              <a:gd name="connsiteX407" fmla="*/ 1267643 w 2762590"/>
              <a:gd name="connsiteY407" fmla="*/ 46248 h 2724621"/>
              <a:gd name="connsiteX408" fmla="*/ 1221396 w 2762590"/>
              <a:gd name="connsiteY408" fmla="*/ 92494 h 2724621"/>
              <a:gd name="connsiteX409" fmla="*/ 1175149 w 2762590"/>
              <a:gd name="connsiteY409" fmla="*/ 46248 h 2724621"/>
              <a:gd name="connsiteX410" fmla="*/ 1221396 w 2762590"/>
              <a:gd name="connsiteY410" fmla="*/ 1 h 2724621"/>
              <a:gd name="connsiteX411" fmla="*/ 1530452 w 2762590"/>
              <a:gd name="connsiteY411" fmla="*/ 0 h 2724621"/>
              <a:gd name="connsiteX412" fmla="*/ 1576699 w 2762590"/>
              <a:gd name="connsiteY412" fmla="*/ 46247 h 2724621"/>
              <a:gd name="connsiteX413" fmla="*/ 1530452 w 2762590"/>
              <a:gd name="connsiteY413" fmla="*/ 92494 h 2724621"/>
              <a:gd name="connsiteX414" fmla="*/ 1484205 w 2762590"/>
              <a:gd name="connsiteY414" fmla="*/ 46247 h 2724621"/>
              <a:gd name="connsiteX415" fmla="*/ 1530452 w 2762590"/>
              <a:gd name="connsiteY415" fmla="*/ 0 h 2724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</a:cxnLst>
            <a:rect l="l" t="t" r="r" b="b"/>
            <a:pathLst>
              <a:path w="2762590" h="2724621">
                <a:moveTo>
                  <a:pt x="1839508" y="2632127"/>
                </a:moveTo>
                <a:cubicBezTo>
                  <a:pt x="1852279" y="2632127"/>
                  <a:pt x="1863841" y="2637303"/>
                  <a:pt x="1872210" y="2645672"/>
                </a:cubicBezTo>
                <a:lnTo>
                  <a:pt x="1875467" y="2653535"/>
                </a:lnTo>
                <a:lnTo>
                  <a:pt x="1795149" y="2682932"/>
                </a:lnTo>
                <a:lnTo>
                  <a:pt x="1793261" y="2678374"/>
                </a:lnTo>
                <a:cubicBezTo>
                  <a:pt x="1793261" y="2652832"/>
                  <a:pt x="1813966" y="2632127"/>
                  <a:pt x="1839508" y="2632127"/>
                </a:cubicBezTo>
                <a:close/>
                <a:moveTo>
                  <a:pt x="1530452" y="2632127"/>
                </a:moveTo>
                <a:cubicBezTo>
                  <a:pt x="1555994" y="2632127"/>
                  <a:pt x="1576699" y="2652832"/>
                  <a:pt x="1576699" y="2678374"/>
                </a:cubicBezTo>
                <a:cubicBezTo>
                  <a:pt x="1576699" y="2703916"/>
                  <a:pt x="1555994" y="2724621"/>
                  <a:pt x="1530452" y="2724621"/>
                </a:cubicBezTo>
                <a:cubicBezTo>
                  <a:pt x="1504910" y="2724621"/>
                  <a:pt x="1484205" y="2703916"/>
                  <a:pt x="1484205" y="2678374"/>
                </a:cubicBezTo>
                <a:cubicBezTo>
                  <a:pt x="1484205" y="2652832"/>
                  <a:pt x="1504910" y="2632127"/>
                  <a:pt x="1530452" y="2632127"/>
                </a:cubicBezTo>
                <a:close/>
                <a:moveTo>
                  <a:pt x="1221396" y="2632127"/>
                </a:moveTo>
                <a:cubicBezTo>
                  <a:pt x="1246938" y="2632127"/>
                  <a:pt x="1267643" y="2652832"/>
                  <a:pt x="1267643" y="2678374"/>
                </a:cubicBezTo>
                <a:cubicBezTo>
                  <a:pt x="1267643" y="2703916"/>
                  <a:pt x="1246938" y="2724621"/>
                  <a:pt x="1221396" y="2724621"/>
                </a:cubicBezTo>
                <a:cubicBezTo>
                  <a:pt x="1195854" y="2724621"/>
                  <a:pt x="1175149" y="2703916"/>
                  <a:pt x="1175149" y="2678374"/>
                </a:cubicBezTo>
                <a:cubicBezTo>
                  <a:pt x="1175149" y="2652832"/>
                  <a:pt x="1195854" y="2632127"/>
                  <a:pt x="1221396" y="2632127"/>
                </a:cubicBezTo>
                <a:close/>
                <a:moveTo>
                  <a:pt x="912340" y="2632127"/>
                </a:moveTo>
                <a:cubicBezTo>
                  <a:pt x="937882" y="2632127"/>
                  <a:pt x="958587" y="2652832"/>
                  <a:pt x="958587" y="2678374"/>
                </a:cubicBezTo>
                <a:lnTo>
                  <a:pt x="958114" y="2679518"/>
                </a:lnTo>
                <a:lnTo>
                  <a:pt x="877796" y="2650121"/>
                </a:lnTo>
                <a:lnTo>
                  <a:pt x="879638" y="2645672"/>
                </a:lnTo>
                <a:cubicBezTo>
                  <a:pt x="888007" y="2637303"/>
                  <a:pt x="899569" y="2632127"/>
                  <a:pt x="912340" y="2632127"/>
                </a:cubicBezTo>
                <a:close/>
                <a:moveTo>
                  <a:pt x="2148564" y="2368914"/>
                </a:moveTo>
                <a:cubicBezTo>
                  <a:pt x="2174106" y="2368914"/>
                  <a:pt x="2194811" y="2389619"/>
                  <a:pt x="2194811" y="2415161"/>
                </a:cubicBezTo>
                <a:cubicBezTo>
                  <a:pt x="2194811" y="2440703"/>
                  <a:pt x="2174106" y="2461408"/>
                  <a:pt x="2148564" y="2461408"/>
                </a:cubicBezTo>
                <a:cubicBezTo>
                  <a:pt x="2123022" y="2461408"/>
                  <a:pt x="2102317" y="2440703"/>
                  <a:pt x="2102317" y="2415161"/>
                </a:cubicBezTo>
                <a:cubicBezTo>
                  <a:pt x="2102317" y="2389619"/>
                  <a:pt x="2123022" y="2368914"/>
                  <a:pt x="2148564" y="2368914"/>
                </a:cubicBezTo>
                <a:close/>
                <a:moveTo>
                  <a:pt x="1839508" y="2368914"/>
                </a:moveTo>
                <a:cubicBezTo>
                  <a:pt x="1865050" y="2368914"/>
                  <a:pt x="1885755" y="2389619"/>
                  <a:pt x="1885755" y="2415161"/>
                </a:cubicBezTo>
                <a:cubicBezTo>
                  <a:pt x="1885755" y="2440703"/>
                  <a:pt x="1865050" y="2461408"/>
                  <a:pt x="1839508" y="2461408"/>
                </a:cubicBezTo>
                <a:cubicBezTo>
                  <a:pt x="1813966" y="2461408"/>
                  <a:pt x="1793261" y="2440703"/>
                  <a:pt x="1793261" y="2415161"/>
                </a:cubicBezTo>
                <a:cubicBezTo>
                  <a:pt x="1793261" y="2389619"/>
                  <a:pt x="1813966" y="2368914"/>
                  <a:pt x="1839508" y="2368914"/>
                </a:cubicBezTo>
                <a:close/>
                <a:moveTo>
                  <a:pt x="1530452" y="2368914"/>
                </a:moveTo>
                <a:cubicBezTo>
                  <a:pt x="1555994" y="2368914"/>
                  <a:pt x="1576699" y="2389619"/>
                  <a:pt x="1576699" y="2415161"/>
                </a:cubicBezTo>
                <a:cubicBezTo>
                  <a:pt x="1576699" y="2440703"/>
                  <a:pt x="1555994" y="2461408"/>
                  <a:pt x="1530452" y="2461408"/>
                </a:cubicBezTo>
                <a:cubicBezTo>
                  <a:pt x="1504910" y="2461408"/>
                  <a:pt x="1484205" y="2440703"/>
                  <a:pt x="1484205" y="2415161"/>
                </a:cubicBezTo>
                <a:cubicBezTo>
                  <a:pt x="1484205" y="2389619"/>
                  <a:pt x="1504910" y="2368914"/>
                  <a:pt x="1530452" y="2368914"/>
                </a:cubicBezTo>
                <a:close/>
                <a:moveTo>
                  <a:pt x="1221396" y="2368914"/>
                </a:moveTo>
                <a:cubicBezTo>
                  <a:pt x="1246938" y="2368914"/>
                  <a:pt x="1267643" y="2389619"/>
                  <a:pt x="1267643" y="2415161"/>
                </a:cubicBezTo>
                <a:cubicBezTo>
                  <a:pt x="1267643" y="2440703"/>
                  <a:pt x="1246938" y="2461408"/>
                  <a:pt x="1221396" y="2461408"/>
                </a:cubicBezTo>
                <a:cubicBezTo>
                  <a:pt x="1195854" y="2461408"/>
                  <a:pt x="1175149" y="2440703"/>
                  <a:pt x="1175149" y="2415161"/>
                </a:cubicBezTo>
                <a:cubicBezTo>
                  <a:pt x="1175149" y="2389619"/>
                  <a:pt x="1195854" y="2368914"/>
                  <a:pt x="1221396" y="2368914"/>
                </a:cubicBezTo>
                <a:close/>
                <a:moveTo>
                  <a:pt x="912340" y="2368914"/>
                </a:moveTo>
                <a:cubicBezTo>
                  <a:pt x="937882" y="2368914"/>
                  <a:pt x="958587" y="2389619"/>
                  <a:pt x="958587" y="2415161"/>
                </a:cubicBezTo>
                <a:cubicBezTo>
                  <a:pt x="958587" y="2440703"/>
                  <a:pt x="937882" y="2461408"/>
                  <a:pt x="912340" y="2461408"/>
                </a:cubicBezTo>
                <a:cubicBezTo>
                  <a:pt x="886798" y="2461408"/>
                  <a:pt x="866093" y="2440703"/>
                  <a:pt x="866093" y="2415161"/>
                </a:cubicBezTo>
                <a:cubicBezTo>
                  <a:pt x="866093" y="2389619"/>
                  <a:pt x="886798" y="2368914"/>
                  <a:pt x="912340" y="2368914"/>
                </a:cubicBezTo>
                <a:close/>
                <a:moveTo>
                  <a:pt x="603284" y="2368914"/>
                </a:moveTo>
                <a:cubicBezTo>
                  <a:pt x="628826" y="2368914"/>
                  <a:pt x="649531" y="2389619"/>
                  <a:pt x="649531" y="2415161"/>
                </a:cubicBezTo>
                <a:cubicBezTo>
                  <a:pt x="649531" y="2440703"/>
                  <a:pt x="628826" y="2461408"/>
                  <a:pt x="603284" y="2461408"/>
                </a:cubicBezTo>
                <a:cubicBezTo>
                  <a:pt x="577742" y="2461408"/>
                  <a:pt x="557037" y="2440703"/>
                  <a:pt x="557037" y="2415161"/>
                </a:cubicBezTo>
                <a:cubicBezTo>
                  <a:pt x="557037" y="2389619"/>
                  <a:pt x="577742" y="2368914"/>
                  <a:pt x="603284" y="2368914"/>
                </a:cubicBezTo>
                <a:close/>
                <a:moveTo>
                  <a:pt x="2457620" y="2105701"/>
                </a:moveTo>
                <a:cubicBezTo>
                  <a:pt x="2483162" y="2105701"/>
                  <a:pt x="2503867" y="2126406"/>
                  <a:pt x="2503867" y="2151948"/>
                </a:cubicBezTo>
                <a:cubicBezTo>
                  <a:pt x="2503867" y="2177490"/>
                  <a:pt x="2483162" y="2198195"/>
                  <a:pt x="2457620" y="2198195"/>
                </a:cubicBezTo>
                <a:cubicBezTo>
                  <a:pt x="2432078" y="2198195"/>
                  <a:pt x="2411373" y="2177490"/>
                  <a:pt x="2411373" y="2151948"/>
                </a:cubicBezTo>
                <a:cubicBezTo>
                  <a:pt x="2411373" y="2126406"/>
                  <a:pt x="2432078" y="2105701"/>
                  <a:pt x="2457620" y="2105701"/>
                </a:cubicBezTo>
                <a:close/>
                <a:moveTo>
                  <a:pt x="2148564" y="2105701"/>
                </a:moveTo>
                <a:cubicBezTo>
                  <a:pt x="2174106" y="2105701"/>
                  <a:pt x="2194811" y="2126406"/>
                  <a:pt x="2194811" y="2151948"/>
                </a:cubicBezTo>
                <a:cubicBezTo>
                  <a:pt x="2194811" y="2177490"/>
                  <a:pt x="2174106" y="2198195"/>
                  <a:pt x="2148564" y="2198195"/>
                </a:cubicBezTo>
                <a:cubicBezTo>
                  <a:pt x="2123022" y="2198195"/>
                  <a:pt x="2102317" y="2177490"/>
                  <a:pt x="2102317" y="2151948"/>
                </a:cubicBezTo>
                <a:cubicBezTo>
                  <a:pt x="2102317" y="2126406"/>
                  <a:pt x="2123022" y="2105701"/>
                  <a:pt x="2148564" y="2105701"/>
                </a:cubicBezTo>
                <a:close/>
                <a:moveTo>
                  <a:pt x="1839508" y="2105701"/>
                </a:moveTo>
                <a:cubicBezTo>
                  <a:pt x="1865050" y="2105701"/>
                  <a:pt x="1885755" y="2126406"/>
                  <a:pt x="1885755" y="2151948"/>
                </a:cubicBezTo>
                <a:cubicBezTo>
                  <a:pt x="1885755" y="2177490"/>
                  <a:pt x="1865050" y="2198195"/>
                  <a:pt x="1839508" y="2198195"/>
                </a:cubicBezTo>
                <a:cubicBezTo>
                  <a:pt x="1813966" y="2198195"/>
                  <a:pt x="1793261" y="2177490"/>
                  <a:pt x="1793261" y="2151948"/>
                </a:cubicBezTo>
                <a:cubicBezTo>
                  <a:pt x="1793261" y="2126406"/>
                  <a:pt x="1813966" y="2105701"/>
                  <a:pt x="1839508" y="2105701"/>
                </a:cubicBezTo>
                <a:close/>
                <a:moveTo>
                  <a:pt x="1530452" y="2105701"/>
                </a:moveTo>
                <a:cubicBezTo>
                  <a:pt x="1555994" y="2105701"/>
                  <a:pt x="1576699" y="2126406"/>
                  <a:pt x="1576699" y="2151948"/>
                </a:cubicBezTo>
                <a:cubicBezTo>
                  <a:pt x="1576699" y="2177490"/>
                  <a:pt x="1555994" y="2198195"/>
                  <a:pt x="1530452" y="2198195"/>
                </a:cubicBezTo>
                <a:cubicBezTo>
                  <a:pt x="1504910" y="2198195"/>
                  <a:pt x="1484205" y="2177490"/>
                  <a:pt x="1484205" y="2151948"/>
                </a:cubicBezTo>
                <a:cubicBezTo>
                  <a:pt x="1484205" y="2126406"/>
                  <a:pt x="1504910" y="2105701"/>
                  <a:pt x="1530452" y="2105701"/>
                </a:cubicBezTo>
                <a:close/>
                <a:moveTo>
                  <a:pt x="1221396" y="2105701"/>
                </a:moveTo>
                <a:cubicBezTo>
                  <a:pt x="1246938" y="2105701"/>
                  <a:pt x="1267643" y="2126406"/>
                  <a:pt x="1267643" y="2151948"/>
                </a:cubicBezTo>
                <a:cubicBezTo>
                  <a:pt x="1267643" y="2177490"/>
                  <a:pt x="1246938" y="2198195"/>
                  <a:pt x="1221396" y="2198195"/>
                </a:cubicBezTo>
                <a:cubicBezTo>
                  <a:pt x="1195854" y="2198195"/>
                  <a:pt x="1175149" y="2177490"/>
                  <a:pt x="1175149" y="2151948"/>
                </a:cubicBezTo>
                <a:cubicBezTo>
                  <a:pt x="1175149" y="2126406"/>
                  <a:pt x="1195854" y="2105701"/>
                  <a:pt x="1221396" y="2105701"/>
                </a:cubicBezTo>
                <a:close/>
                <a:moveTo>
                  <a:pt x="912340" y="2105701"/>
                </a:moveTo>
                <a:cubicBezTo>
                  <a:pt x="937882" y="2105701"/>
                  <a:pt x="958587" y="2126406"/>
                  <a:pt x="958587" y="2151948"/>
                </a:cubicBezTo>
                <a:cubicBezTo>
                  <a:pt x="958587" y="2177490"/>
                  <a:pt x="937882" y="2198195"/>
                  <a:pt x="912340" y="2198195"/>
                </a:cubicBezTo>
                <a:cubicBezTo>
                  <a:pt x="886798" y="2198195"/>
                  <a:pt x="866093" y="2177490"/>
                  <a:pt x="866093" y="2151948"/>
                </a:cubicBezTo>
                <a:cubicBezTo>
                  <a:pt x="866093" y="2126406"/>
                  <a:pt x="886798" y="2105701"/>
                  <a:pt x="912340" y="2105701"/>
                </a:cubicBezTo>
                <a:close/>
                <a:moveTo>
                  <a:pt x="603284" y="2105701"/>
                </a:moveTo>
                <a:cubicBezTo>
                  <a:pt x="628826" y="2105701"/>
                  <a:pt x="649531" y="2126406"/>
                  <a:pt x="649531" y="2151948"/>
                </a:cubicBezTo>
                <a:cubicBezTo>
                  <a:pt x="649531" y="2177490"/>
                  <a:pt x="628826" y="2198195"/>
                  <a:pt x="603284" y="2198195"/>
                </a:cubicBezTo>
                <a:cubicBezTo>
                  <a:pt x="577742" y="2198195"/>
                  <a:pt x="557037" y="2177490"/>
                  <a:pt x="557037" y="2151948"/>
                </a:cubicBezTo>
                <a:cubicBezTo>
                  <a:pt x="557037" y="2126406"/>
                  <a:pt x="577742" y="2105701"/>
                  <a:pt x="603284" y="2105701"/>
                </a:cubicBezTo>
                <a:close/>
                <a:moveTo>
                  <a:pt x="294228" y="2105701"/>
                </a:moveTo>
                <a:cubicBezTo>
                  <a:pt x="319770" y="2105701"/>
                  <a:pt x="340475" y="2126406"/>
                  <a:pt x="340475" y="2151948"/>
                </a:cubicBezTo>
                <a:cubicBezTo>
                  <a:pt x="340475" y="2177490"/>
                  <a:pt x="319770" y="2198195"/>
                  <a:pt x="294228" y="2198195"/>
                </a:cubicBezTo>
                <a:lnTo>
                  <a:pt x="279284" y="2195178"/>
                </a:lnTo>
                <a:lnTo>
                  <a:pt x="249252" y="2155017"/>
                </a:lnTo>
                <a:lnTo>
                  <a:pt x="247981" y="2151948"/>
                </a:lnTo>
                <a:cubicBezTo>
                  <a:pt x="247981" y="2126406"/>
                  <a:pt x="268686" y="2105701"/>
                  <a:pt x="294228" y="2105701"/>
                </a:cubicBezTo>
                <a:close/>
                <a:moveTo>
                  <a:pt x="2457620" y="1842488"/>
                </a:moveTo>
                <a:cubicBezTo>
                  <a:pt x="2483162" y="1842488"/>
                  <a:pt x="2503867" y="1863193"/>
                  <a:pt x="2503867" y="1888735"/>
                </a:cubicBezTo>
                <a:cubicBezTo>
                  <a:pt x="2503867" y="1914277"/>
                  <a:pt x="2483162" y="1934982"/>
                  <a:pt x="2457620" y="1934982"/>
                </a:cubicBezTo>
                <a:cubicBezTo>
                  <a:pt x="2432078" y="1934982"/>
                  <a:pt x="2411373" y="1914277"/>
                  <a:pt x="2411373" y="1888735"/>
                </a:cubicBezTo>
                <a:cubicBezTo>
                  <a:pt x="2411373" y="1863193"/>
                  <a:pt x="2432078" y="1842488"/>
                  <a:pt x="2457620" y="1842488"/>
                </a:cubicBezTo>
                <a:close/>
                <a:moveTo>
                  <a:pt x="2148564" y="1842488"/>
                </a:moveTo>
                <a:cubicBezTo>
                  <a:pt x="2174106" y="1842488"/>
                  <a:pt x="2194811" y="1863193"/>
                  <a:pt x="2194811" y="1888735"/>
                </a:cubicBezTo>
                <a:cubicBezTo>
                  <a:pt x="2194811" y="1914277"/>
                  <a:pt x="2174106" y="1934982"/>
                  <a:pt x="2148564" y="1934982"/>
                </a:cubicBezTo>
                <a:cubicBezTo>
                  <a:pt x="2123022" y="1934982"/>
                  <a:pt x="2102317" y="1914277"/>
                  <a:pt x="2102317" y="1888735"/>
                </a:cubicBezTo>
                <a:cubicBezTo>
                  <a:pt x="2102317" y="1863193"/>
                  <a:pt x="2123022" y="1842488"/>
                  <a:pt x="2148564" y="1842488"/>
                </a:cubicBezTo>
                <a:close/>
                <a:moveTo>
                  <a:pt x="1839508" y="1842488"/>
                </a:moveTo>
                <a:cubicBezTo>
                  <a:pt x="1865050" y="1842488"/>
                  <a:pt x="1885755" y="1863193"/>
                  <a:pt x="1885755" y="1888735"/>
                </a:cubicBezTo>
                <a:cubicBezTo>
                  <a:pt x="1885755" y="1914277"/>
                  <a:pt x="1865050" y="1934982"/>
                  <a:pt x="1839508" y="1934982"/>
                </a:cubicBezTo>
                <a:cubicBezTo>
                  <a:pt x="1813966" y="1934982"/>
                  <a:pt x="1793261" y="1914277"/>
                  <a:pt x="1793261" y="1888735"/>
                </a:cubicBezTo>
                <a:cubicBezTo>
                  <a:pt x="1793261" y="1863193"/>
                  <a:pt x="1813966" y="1842488"/>
                  <a:pt x="1839508" y="1842488"/>
                </a:cubicBezTo>
                <a:close/>
                <a:moveTo>
                  <a:pt x="1530452" y="1842488"/>
                </a:moveTo>
                <a:cubicBezTo>
                  <a:pt x="1555994" y="1842488"/>
                  <a:pt x="1576699" y="1863193"/>
                  <a:pt x="1576699" y="1888735"/>
                </a:cubicBezTo>
                <a:cubicBezTo>
                  <a:pt x="1576699" y="1914277"/>
                  <a:pt x="1555994" y="1934982"/>
                  <a:pt x="1530452" y="1934982"/>
                </a:cubicBezTo>
                <a:cubicBezTo>
                  <a:pt x="1504910" y="1934982"/>
                  <a:pt x="1484205" y="1914277"/>
                  <a:pt x="1484205" y="1888735"/>
                </a:cubicBezTo>
                <a:cubicBezTo>
                  <a:pt x="1484205" y="1863193"/>
                  <a:pt x="1504910" y="1842488"/>
                  <a:pt x="1530452" y="1842488"/>
                </a:cubicBezTo>
                <a:close/>
                <a:moveTo>
                  <a:pt x="1221396" y="1842488"/>
                </a:moveTo>
                <a:cubicBezTo>
                  <a:pt x="1246938" y="1842488"/>
                  <a:pt x="1267643" y="1863193"/>
                  <a:pt x="1267643" y="1888735"/>
                </a:cubicBezTo>
                <a:cubicBezTo>
                  <a:pt x="1267643" y="1914277"/>
                  <a:pt x="1246938" y="1934982"/>
                  <a:pt x="1221396" y="1934982"/>
                </a:cubicBezTo>
                <a:cubicBezTo>
                  <a:pt x="1195854" y="1934982"/>
                  <a:pt x="1175149" y="1914277"/>
                  <a:pt x="1175149" y="1888735"/>
                </a:cubicBezTo>
                <a:cubicBezTo>
                  <a:pt x="1175149" y="1863193"/>
                  <a:pt x="1195854" y="1842488"/>
                  <a:pt x="1221396" y="1842488"/>
                </a:cubicBezTo>
                <a:close/>
                <a:moveTo>
                  <a:pt x="912340" y="1842488"/>
                </a:moveTo>
                <a:cubicBezTo>
                  <a:pt x="937882" y="1842488"/>
                  <a:pt x="958587" y="1863193"/>
                  <a:pt x="958587" y="1888735"/>
                </a:cubicBezTo>
                <a:cubicBezTo>
                  <a:pt x="958587" y="1914277"/>
                  <a:pt x="937882" y="1934982"/>
                  <a:pt x="912340" y="1934982"/>
                </a:cubicBezTo>
                <a:cubicBezTo>
                  <a:pt x="886798" y="1934982"/>
                  <a:pt x="866093" y="1914277"/>
                  <a:pt x="866093" y="1888735"/>
                </a:cubicBezTo>
                <a:cubicBezTo>
                  <a:pt x="866093" y="1863193"/>
                  <a:pt x="886798" y="1842488"/>
                  <a:pt x="912340" y="1842488"/>
                </a:cubicBezTo>
                <a:close/>
                <a:moveTo>
                  <a:pt x="603284" y="1842488"/>
                </a:moveTo>
                <a:cubicBezTo>
                  <a:pt x="628826" y="1842488"/>
                  <a:pt x="649531" y="1863193"/>
                  <a:pt x="649531" y="1888735"/>
                </a:cubicBezTo>
                <a:cubicBezTo>
                  <a:pt x="649531" y="1914277"/>
                  <a:pt x="628826" y="1934982"/>
                  <a:pt x="603284" y="1934982"/>
                </a:cubicBezTo>
                <a:cubicBezTo>
                  <a:pt x="577742" y="1934982"/>
                  <a:pt x="557037" y="1914277"/>
                  <a:pt x="557037" y="1888735"/>
                </a:cubicBezTo>
                <a:cubicBezTo>
                  <a:pt x="557037" y="1863193"/>
                  <a:pt x="577742" y="1842488"/>
                  <a:pt x="603284" y="1842488"/>
                </a:cubicBezTo>
                <a:close/>
                <a:moveTo>
                  <a:pt x="294228" y="1842488"/>
                </a:moveTo>
                <a:cubicBezTo>
                  <a:pt x="319770" y="1842488"/>
                  <a:pt x="340475" y="1863193"/>
                  <a:pt x="340475" y="1888735"/>
                </a:cubicBezTo>
                <a:cubicBezTo>
                  <a:pt x="340475" y="1914277"/>
                  <a:pt x="319770" y="1934982"/>
                  <a:pt x="294228" y="1934982"/>
                </a:cubicBezTo>
                <a:cubicBezTo>
                  <a:pt x="268686" y="1934982"/>
                  <a:pt x="247981" y="1914277"/>
                  <a:pt x="247981" y="1888735"/>
                </a:cubicBezTo>
                <a:cubicBezTo>
                  <a:pt x="247981" y="1863193"/>
                  <a:pt x="268686" y="1842488"/>
                  <a:pt x="294228" y="1842488"/>
                </a:cubicBezTo>
                <a:close/>
                <a:moveTo>
                  <a:pt x="21821" y="1602350"/>
                </a:moveTo>
                <a:lnTo>
                  <a:pt x="31419" y="1625522"/>
                </a:lnTo>
                <a:lnTo>
                  <a:pt x="26990" y="1636216"/>
                </a:lnTo>
                <a:close/>
                <a:moveTo>
                  <a:pt x="2743170" y="1586621"/>
                </a:moveTo>
                <a:lnTo>
                  <a:pt x="2734527" y="1643250"/>
                </a:lnTo>
                <a:lnTo>
                  <a:pt x="2731940" y="1653312"/>
                </a:lnTo>
                <a:lnTo>
                  <a:pt x="2720429" y="1625522"/>
                </a:lnTo>
                <a:cubicBezTo>
                  <a:pt x="2720429" y="1612751"/>
                  <a:pt x="2725605" y="1601189"/>
                  <a:pt x="2733974" y="1592820"/>
                </a:cubicBezTo>
                <a:close/>
                <a:moveTo>
                  <a:pt x="2457620" y="1579275"/>
                </a:moveTo>
                <a:cubicBezTo>
                  <a:pt x="2483162" y="1579275"/>
                  <a:pt x="2503867" y="1599980"/>
                  <a:pt x="2503867" y="1625522"/>
                </a:cubicBezTo>
                <a:cubicBezTo>
                  <a:pt x="2503867" y="1651064"/>
                  <a:pt x="2483162" y="1671769"/>
                  <a:pt x="2457620" y="1671769"/>
                </a:cubicBezTo>
                <a:cubicBezTo>
                  <a:pt x="2432078" y="1671769"/>
                  <a:pt x="2411373" y="1651064"/>
                  <a:pt x="2411373" y="1625522"/>
                </a:cubicBezTo>
                <a:cubicBezTo>
                  <a:pt x="2411373" y="1599980"/>
                  <a:pt x="2432078" y="1579275"/>
                  <a:pt x="2457620" y="1579275"/>
                </a:cubicBezTo>
                <a:close/>
                <a:moveTo>
                  <a:pt x="2148564" y="1579275"/>
                </a:moveTo>
                <a:cubicBezTo>
                  <a:pt x="2174106" y="1579275"/>
                  <a:pt x="2194811" y="1599980"/>
                  <a:pt x="2194811" y="1625522"/>
                </a:cubicBezTo>
                <a:cubicBezTo>
                  <a:pt x="2194811" y="1651064"/>
                  <a:pt x="2174106" y="1671769"/>
                  <a:pt x="2148564" y="1671769"/>
                </a:cubicBezTo>
                <a:cubicBezTo>
                  <a:pt x="2123022" y="1671769"/>
                  <a:pt x="2102317" y="1651064"/>
                  <a:pt x="2102317" y="1625522"/>
                </a:cubicBezTo>
                <a:cubicBezTo>
                  <a:pt x="2102317" y="1599980"/>
                  <a:pt x="2123022" y="1579275"/>
                  <a:pt x="2148564" y="1579275"/>
                </a:cubicBezTo>
                <a:close/>
                <a:moveTo>
                  <a:pt x="1839508" y="1579275"/>
                </a:moveTo>
                <a:cubicBezTo>
                  <a:pt x="1865050" y="1579275"/>
                  <a:pt x="1885755" y="1599980"/>
                  <a:pt x="1885755" y="1625522"/>
                </a:cubicBezTo>
                <a:cubicBezTo>
                  <a:pt x="1885755" y="1651064"/>
                  <a:pt x="1865050" y="1671769"/>
                  <a:pt x="1839508" y="1671769"/>
                </a:cubicBezTo>
                <a:cubicBezTo>
                  <a:pt x="1813966" y="1671769"/>
                  <a:pt x="1793261" y="1651064"/>
                  <a:pt x="1793261" y="1625522"/>
                </a:cubicBezTo>
                <a:cubicBezTo>
                  <a:pt x="1793261" y="1599980"/>
                  <a:pt x="1813966" y="1579275"/>
                  <a:pt x="1839508" y="1579275"/>
                </a:cubicBezTo>
                <a:close/>
                <a:moveTo>
                  <a:pt x="1530452" y="1579275"/>
                </a:moveTo>
                <a:cubicBezTo>
                  <a:pt x="1555994" y="1579275"/>
                  <a:pt x="1576699" y="1599980"/>
                  <a:pt x="1576699" y="1625522"/>
                </a:cubicBezTo>
                <a:cubicBezTo>
                  <a:pt x="1576699" y="1651064"/>
                  <a:pt x="1555994" y="1671769"/>
                  <a:pt x="1530452" y="1671769"/>
                </a:cubicBezTo>
                <a:cubicBezTo>
                  <a:pt x="1504910" y="1671769"/>
                  <a:pt x="1484205" y="1651064"/>
                  <a:pt x="1484205" y="1625522"/>
                </a:cubicBezTo>
                <a:cubicBezTo>
                  <a:pt x="1484205" y="1599980"/>
                  <a:pt x="1504910" y="1579275"/>
                  <a:pt x="1530452" y="1579275"/>
                </a:cubicBezTo>
                <a:close/>
                <a:moveTo>
                  <a:pt x="1221396" y="1579275"/>
                </a:moveTo>
                <a:cubicBezTo>
                  <a:pt x="1246938" y="1579275"/>
                  <a:pt x="1267643" y="1599980"/>
                  <a:pt x="1267643" y="1625522"/>
                </a:cubicBezTo>
                <a:cubicBezTo>
                  <a:pt x="1267643" y="1651064"/>
                  <a:pt x="1246938" y="1671769"/>
                  <a:pt x="1221396" y="1671769"/>
                </a:cubicBezTo>
                <a:cubicBezTo>
                  <a:pt x="1195854" y="1671769"/>
                  <a:pt x="1175149" y="1651064"/>
                  <a:pt x="1175149" y="1625522"/>
                </a:cubicBezTo>
                <a:cubicBezTo>
                  <a:pt x="1175149" y="1599980"/>
                  <a:pt x="1195854" y="1579275"/>
                  <a:pt x="1221396" y="1579275"/>
                </a:cubicBezTo>
                <a:close/>
                <a:moveTo>
                  <a:pt x="912340" y="1579275"/>
                </a:moveTo>
                <a:cubicBezTo>
                  <a:pt x="937882" y="1579275"/>
                  <a:pt x="958587" y="1599980"/>
                  <a:pt x="958587" y="1625522"/>
                </a:cubicBezTo>
                <a:cubicBezTo>
                  <a:pt x="958587" y="1651064"/>
                  <a:pt x="937882" y="1671769"/>
                  <a:pt x="912340" y="1671769"/>
                </a:cubicBezTo>
                <a:cubicBezTo>
                  <a:pt x="886798" y="1671769"/>
                  <a:pt x="866093" y="1651064"/>
                  <a:pt x="866093" y="1625522"/>
                </a:cubicBezTo>
                <a:cubicBezTo>
                  <a:pt x="866093" y="1599980"/>
                  <a:pt x="886798" y="1579275"/>
                  <a:pt x="912340" y="1579275"/>
                </a:cubicBezTo>
                <a:close/>
                <a:moveTo>
                  <a:pt x="603284" y="1579275"/>
                </a:moveTo>
                <a:cubicBezTo>
                  <a:pt x="628826" y="1579275"/>
                  <a:pt x="649531" y="1599980"/>
                  <a:pt x="649531" y="1625522"/>
                </a:cubicBezTo>
                <a:cubicBezTo>
                  <a:pt x="649531" y="1651064"/>
                  <a:pt x="628826" y="1671769"/>
                  <a:pt x="603284" y="1671769"/>
                </a:cubicBezTo>
                <a:cubicBezTo>
                  <a:pt x="577742" y="1671769"/>
                  <a:pt x="557037" y="1651064"/>
                  <a:pt x="557037" y="1625522"/>
                </a:cubicBezTo>
                <a:cubicBezTo>
                  <a:pt x="557037" y="1599980"/>
                  <a:pt x="577742" y="1579275"/>
                  <a:pt x="603284" y="1579275"/>
                </a:cubicBezTo>
                <a:close/>
                <a:moveTo>
                  <a:pt x="294228" y="1579275"/>
                </a:moveTo>
                <a:cubicBezTo>
                  <a:pt x="319770" y="1579275"/>
                  <a:pt x="340475" y="1599980"/>
                  <a:pt x="340475" y="1625522"/>
                </a:cubicBezTo>
                <a:cubicBezTo>
                  <a:pt x="340475" y="1651064"/>
                  <a:pt x="319770" y="1671769"/>
                  <a:pt x="294228" y="1671769"/>
                </a:cubicBezTo>
                <a:cubicBezTo>
                  <a:pt x="268686" y="1671769"/>
                  <a:pt x="247981" y="1651064"/>
                  <a:pt x="247981" y="1625522"/>
                </a:cubicBezTo>
                <a:cubicBezTo>
                  <a:pt x="247981" y="1599980"/>
                  <a:pt x="268686" y="1579275"/>
                  <a:pt x="294228" y="1579275"/>
                </a:cubicBezTo>
                <a:close/>
                <a:moveTo>
                  <a:pt x="2290" y="1319518"/>
                </a:moveTo>
                <a:lnTo>
                  <a:pt x="3174" y="1319696"/>
                </a:lnTo>
                <a:cubicBezTo>
                  <a:pt x="19773" y="1326717"/>
                  <a:pt x="31419" y="1343153"/>
                  <a:pt x="31419" y="1362309"/>
                </a:cubicBezTo>
                <a:cubicBezTo>
                  <a:pt x="31419" y="1381466"/>
                  <a:pt x="19773" y="1397901"/>
                  <a:pt x="3174" y="1404922"/>
                </a:cubicBezTo>
                <a:lnTo>
                  <a:pt x="2034" y="1405152"/>
                </a:lnTo>
                <a:lnTo>
                  <a:pt x="0" y="1364871"/>
                </a:lnTo>
                <a:close/>
                <a:moveTo>
                  <a:pt x="2760192" y="1317371"/>
                </a:moveTo>
                <a:lnTo>
                  <a:pt x="2762590" y="1364871"/>
                </a:lnTo>
                <a:lnTo>
                  <a:pt x="2760448" y="1407299"/>
                </a:lnTo>
                <a:lnTo>
                  <a:pt x="2748675" y="1404922"/>
                </a:lnTo>
                <a:cubicBezTo>
                  <a:pt x="2732076" y="1397901"/>
                  <a:pt x="2720429" y="1381466"/>
                  <a:pt x="2720429" y="1362309"/>
                </a:cubicBezTo>
                <a:cubicBezTo>
                  <a:pt x="2720429" y="1343153"/>
                  <a:pt x="2732076" y="1326717"/>
                  <a:pt x="2748675" y="1319696"/>
                </a:cubicBezTo>
                <a:close/>
                <a:moveTo>
                  <a:pt x="2457620" y="1316062"/>
                </a:moveTo>
                <a:cubicBezTo>
                  <a:pt x="2483162" y="1316062"/>
                  <a:pt x="2503867" y="1336767"/>
                  <a:pt x="2503867" y="1362309"/>
                </a:cubicBezTo>
                <a:cubicBezTo>
                  <a:pt x="2503867" y="1387851"/>
                  <a:pt x="2483162" y="1408556"/>
                  <a:pt x="2457620" y="1408556"/>
                </a:cubicBezTo>
                <a:cubicBezTo>
                  <a:pt x="2432078" y="1408556"/>
                  <a:pt x="2411373" y="1387851"/>
                  <a:pt x="2411373" y="1362309"/>
                </a:cubicBezTo>
                <a:cubicBezTo>
                  <a:pt x="2411373" y="1336767"/>
                  <a:pt x="2432078" y="1316062"/>
                  <a:pt x="2457620" y="1316062"/>
                </a:cubicBezTo>
                <a:close/>
                <a:moveTo>
                  <a:pt x="2148564" y="1316062"/>
                </a:moveTo>
                <a:cubicBezTo>
                  <a:pt x="2174106" y="1316062"/>
                  <a:pt x="2194811" y="1336767"/>
                  <a:pt x="2194811" y="1362309"/>
                </a:cubicBezTo>
                <a:cubicBezTo>
                  <a:pt x="2194811" y="1387851"/>
                  <a:pt x="2174106" y="1408556"/>
                  <a:pt x="2148564" y="1408556"/>
                </a:cubicBezTo>
                <a:cubicBezTo>
                  <a:pt x="2123022" y="1408556"/>
                  <a:pt x="2102317" y="1387851"/>
                  <a:pt x="2102317" y="1362309"/>
                </a:cubicBezTo>
                <a:cubicBezTo>
                  <a:pt x="2102317" y="1336767"/>
                  <a:pt x="2123022" y="1316062"/>
                  <a:pt x="2148564" y="1316062"/>
                </a:cubicBezTo>
                <a:close/>
                <a:moveTo>
                  <a:pt x="1839508" y="1316062"/>
                </a:moveTo>
                <a:cubicBezTo>
                  <a:pt x="1865050" y="1316062"/>
                  <a:pt x="1885755" y="1336767"/>
                  <a:pt x="1885755" y="1362309"/>
                </a:cubicBezTo>
                <a:cubicBezTo>
                  <a:pt x="1885755" y="1387851"/>
                  <a:pt x="1865050" y="1408556"/>
                  <a:pt x="1839508" y="1408556"/>
                </a:cubicBezTo>
                <a:cubicBezTo>
                  <a:pt x="1813966" y="1408556"/>
                  <a:pt x="1793261" y="1387851"/>
                  <a:pt x="1793261" y="1362309"/>
                </a:cubicBezTo>
                <a:cubicBezTo>
                  <a:pt x="1793261" y="1336767"/>
                  <a:pt x="1813966" y="1316062"/>
                  <a:pt x="1839508" y="1316062"/>
                </a:cubicBezTo>
                <a:close/>
                <a:moveTo>
                  <a:pt x="1530452" y="1316062"/>
                </a:moveTo>
                <a:cubicBezTo>
                  <a:pt x="1555994" y="1316062"/>
                  <a:pt x="1576699" y="1336767"/>
                  <a:pt x="1576699" y="1362309"/>
                </a:cubicBezTo>
                <a:cubicBezTo>
                  <a:pt x="1576699" y="1387851"/>
                  <a:pt x="1555994" y="1408556"/>
                  <a:pt x="1530452" y="1408556"/>
                </a:cubicBezTo>
                <a:cubicBezTo>
                  <a:pt x="1504910" y="1408556"/>
                  <a:pt x="1484205" y="1387851"/>
                  <a:pt x="1484205" y="1362309"/>
                </a:cubicBezTo>
                <a:cubicBezTo>
                  <a:pt x="1484205" y="1336767"/>
                  <a:pt x="1504910" y="1316062"/>
                  <a:pt x="1530452" y="1316062"/>
                </a:cubicBezTo>
                <a:close/>
                <a:moveTo>
                  <a:pt x="1221396" y="1316062"/>
                </a:moveTo>
                <a:cubicBezTo>
                  <a:pt x="1246938" y="1316062"/>
                  <a:pt x="1267643" y="1336767"/>
                  <a:pt x="1267643" y="1362309"/>
                </a:cubicBezTo>
                <a:cubicBezTo>
                  <a:pt x="1267643" y="1387851"/>
                  <a:pt x="1246938" y="1408556"/>
                  <a:pt x="1221396" y="1408556"/>
                </a:cubicBezTo>
                <a:cubicBezTo>
                  <a:pt x="1195854" y="1408556"/>
                  <a:pt x="1175149" y="1387851"/>
                  <a:pt x="1175149" y="1362309"/>
                </a:cubicBezTo>
                <a:cubicBezTo>
                  <a:pt x="1175149" y="1336767"/>
                  <a:pt x="1195854" y="1316062"/>
                  <a:pt x="1221396" y="1316062"/>
                </a:cubicBezTo>
                <a:close/>
                <a:moveTo>
                  <a:pt x="912340" y="1316062"/>
                </a:moveTo>
                <a:cubicBezTo>
                  <a:pt x="937882" y="1316062"/>
                  <a:pt x="958587" y="1336767"/>
                  <a:pt x="958587" y="1362309"/>
                </a:cubicBezTo>
                <a:cubicBezTo>
                  <a:pt x="958587" y="1387851"/>
                  <a:pt x="937882" y="1408556"/>
                  <a:pt x="912340" y="1408556"/>
                </a:cubicBezTo>
                <a:cubicBezTo>
                  <a:pt x="886798" y="1408556"/>
                  <a:pt x="866093" y="1387851"/>
                  <a:pt x="866093" y="1362309"/>
                </a:cubicBezTo>
                <a:cubicBezTo>
                  <a:pt x="866093" y="1336767"/>
                  <a:pt x="886798" y="1316062"/>
                  <a:pt x="912340" y="1316062"/>
                </a:cubicBezTo>
                <a:close/>
                <a:moveTo>
                  <a:pt x="603284" y="1316062"/>
                </a:moveTo>
                <a:cubicBezTo>
                  <a:pt x="628826" y="1316062"/>
                  <a:pt x="649531" y="1336767"/>
                  <a:pt x="649531" y="1362309"/>
                </a:cubicBezTo>
                <a:cubicBezTo>
                  <a:pt x="649531" y="1387851"/>
                  <a:pt x="628826" y="1408556"/>
                  <a:pt x="603284" y="1408556"/>
                </a:cubicBezTo>
                <a:cubicBezTo>
                  <a:pt x="577742" y="1408556"/>
                  <a:pt x="557037" y="1387851"/>
                  <a:pt x="557037" y="1362309"/>
                </a:cubicBezTo>
                <a:cubicBezTo>
                  <a:pt x="557037" y="1336767"/>
                  <a:pt x="577742" y="1316062"/>
                  <a:pt x="603284" y="1316062"/>
                </a:cubicBezTo>
                <a:close/>
                <a:moveTo>
                  <a:pt x="294228" y="1316062"/>
                </a:moveTo>
                <a:cubicBezTo>
                  <a:pt x="319770" y="1316062"/>
                  <a:pt x="340475" y="1336767"/>
                  <a:pt x="340475" y="1362309"/>
                </a:cubicBezTo>
                <a:cubicBezTo>
                  <a:pt x="340475" y="1387851"/>
                  <a:pt x="319770" y="1408556"/>
                  <a:pt x="294228" y="1408556"/>
                </a:cubicBezTo>
                <a:cubicBezTo>
                  <a:pt x="268686" y="1408556"/>
                  <a:pt x="247981" y="1387851"/>
                  <a:pt x="247981" y="1362309"/>
                </a:cubicBezTo>
                <a:cubicBezTo>
                  <a:pt x="247981" y="1336767"/>
                  <a:pt x="268686" y="1316062"/>
                  <a:pt x="294228" y="1316062"/>
                </a:cubicBezTo>
                <a:close/>
                <a:moveTo>
                  <a:pt x="27561" y="1089782"/>
                </a:moveTo>
                <a:lnTo>
                  <a:pt x="31419" y="1099096"/>
                </a:lnTo>
                <a:lnTo>
                  <a:pt x="23059" y="1119279"/>
                </a:lnTo>
                <a:close/>
                <a:moveTo>
                  <a:pt x="2731127" y="1073269"/>
                </a:moveTo>
                <a:lnTo>
                  <a:pt x="2734527" y="1086492"/>
                </a:lnTo>
                <a:lnTo>
                  <a:pt x="2742298" y="1137410"/>
                </a:lnTo>
                <a:lnTo>
                  <a:pt x="2733974" y="1131798"/>
                </a:lnTo>
                <a:cubicBezTo>
                  <a:pt x="2725605" y="1123429"/>
                  <a:pt x="2720429" y="1111867"/>
                  <a:pt x="2720429" y="1099096"/>
                </a:cubicBezTo>
                <a:close/>
                <a:moveTo>
                  <a:pt x="2457620" y="1052849"/>
                </a:moveTo>
                <a:cubicBezTo>
                  <a:pt x="2483162" y="1052849"/>
                  <a:pt x="2503867" y="1073554"/>
                  <a:pt x="2503867" y="1099096"/>
                </a:cubicBezTo>
                <a:cubicBezTo>
                  <a:pt x="2503867" y="1124638"/>
                  <a:pt x="2483162" y="1145343"/>
                  <a:pt x="2457620" y="1145343"/>
                </a:cubicBezTo>
                <a:cubicBezTo>
                  <a:pt x="2432078" y="1145343"/>
                  <a:pt x="2411373" y="1124638"/>
                  <a:pt x="2411373" y="1099096"/>
                </a:cubicBezTo>
                <a:cubicBezTo>
                  <a:pt x="2411373" y="1073554"/>
                  <a:pt x="2432078" y="1052849"/>
                  <a:pt x="2457620" y="1052849"/>
                </a:cubicBezTo>
                <a:close/>
                <a:moveTo>
                  <a:pt x="2148564" y="1052849"/>
                </a:moveTo>
                <a:cubicBezTo>
                  <a:pt x="2174106" y="1052849"/>
                  <a:pt x="2194811" y="1073554"/>
                  <a:pt x="2194811" y="1099096"/>
                </a:cubicBezTo>
                <a:cubicBezTo>
                  <a:pt x="2194811" y="1124638"/>
                  <a:pt x="2174106" y="1145343"/>
                  <a:pt x="2148564" y="1145343"/>
                </a:cubicBezTo>
                <a:cubicBezTo>
                  <a:pt x="2123022" y="1145343"/>
                  <a:pt x="2102317" y="1124638"/>
                  <a:pt x="2102317" y="1099096"/>
                </a:cubicBezTo>
                <a:cubicBezTo>
                  <a:pt x="2102317" y="1073554"/>
                  <a:pt x="2123022" y="1052849"/>
                  <a:pt x="2148564" y="1052849"/>
                </a:cubicBezTo>
                <a:close/>
                <a:moveTo>
                  <a:pt x="1839508" y="1052849"/>
                </a:moveTo>
                <a:cubicBezTo>
                  <a:pt x="1865050" y="1052849"/>
                  <a:pt x="1885755" y="1073554"/>
                  <a:pt x="1885755" y="1099096"/>
                </a:cubicBezTo>
                <a:cubicBezTo>
                  <a:pt x="1885755" y="1124638"/>
                  <a:pt x="1865050" y="1145343"/>
                  <a:pt x="1839508" y="1145343"/>
                </a:cubicBezTo>
                <a:cubicBezTo>
                  <a:pt x="1813966" y="1145343"/>
                  <a:pt x="1793261" y="1124638"/>
                  <a:pt x="1793261" y="1099096"/>
                </a:cubicBezTo>
                <a:cubicBezTo>
                  <a:pt x="1793261" y="1073554"/>
                  <a:pt x="1813966" y="1052849"/>
                  <a:pt x="1839508" y="1052849"/>
                </a:cubicBezTo>
                <a:close/>
                <a:moveTo>
                  <a:pt x="1530452" y="1052849"/>
                </a:moveTo>
                <a:cubicBezTo>
                  <a:pt x="1555994" y="1052849"/>
                  <a:pt x="1576699" y="1073554"/>
                  <a:pt x="1576699" y="1099096"/>
                </a:cubicBezTo>
                <a:cubicBezTo>
                  <a:pt x="1576699" y="1124638"/>
                  <a:pt x="1555994" y="1145343"/>
                  <a:pt x="1530452" y="1145343"/>
                </a:cubicBezTo>
                <a:cubicBezTo>
                  <a:pt x="1504910" y="1145343"/>
                  <a:pt x="1484205" y="1124638"/>
                  <a:pt x="1484205" y="1099096"/>
                </a:cubicBezTo>
                <a:cubicBezTo>
                  <a:pt x="1484205" y="1073554"/>
                  <a:pt x="1504910" y="1052849"/>
                  <a:pt x="1530452" y="1052849"/>
                </a:cubicBezTo>
                <a:close/>
                <a:moveTo>
                  <a:pt x="1221396" y="1052849"/>
                </a:moveTo>
                <a:cubicBezTo>
                  <a:pt x="1246938" y="1052849"/>
                  <a:pt x="1267643" y="1073554"/>
                  <a:pt x="1267643" y="1099096"/>
                </a:cubicBezTo>
                <a:cubicBezTo>
                  <a:pt x="1267643" y="1124638"/>
                  <a:pt x="1246938" y="1145343"/>
                  <a:pt x="1221396" y="1145343"/>
                </a:cubicBezTo>
                <a:cubicBezTo>
                  <a:pt x="1195854" y="1145343"/>
                  <a:pt x="1175149" y="1124638"/>
                  <a:pt x="1175149" y="1099096"/>
                </a:cubicBezTo>
                <a:cubicBezTo>
                  <a:pt x="1175149" y="1073554"/>
                  <a:pt x="1195854" y="1052849"/>
                  <a:pt x="1221396" y="1052849"/>
                </a:cubicBezTo>
                <a:close/>
                <a:moveTo>
                  <a:pt x="912340" y="1052849"/>
                </a:moveTo>
                <a:cubicBezTo>
                  <a:pt x="937882" y="1052849"/>
                  <a:pt x="958587" y="1073554"/>
                  <a:pt x="958587" y="1099096"/>
                </a:cubicBezTo>
                <a:cubicBezTo>
                  <a:pt x="958587" y="1124638"/>
                  <a:pt x="937882" y="1145343"/>
                  <a:pt x="912340" y="1145343"/>
                </a:cubicBezTo>
                <a:cubicBezTo>
                  <a:pt x="886798" y="1145343"/>
                  <a:pt x="866093" y="1124638"/>
                  <a:pt x="866093" y="1099096"/>
                </a:cubicBezTo>
                <a:cubicBezTo>
                  <a:pt x="866093" y="1073554"/>
                  <a:pt x="886798" y="1052849"/>
                  <a:pt x="912340" y="1052849"/>
                </a:cubicBezTo>
                <a:close/>
                <a:moveTo>
                  <a:pt x="603284" y="1052849"/>
                </a:moveTo>
                <a:cubicBezTo>
                  <a:pt x="628826" y="1052849"/>
                  <a:pt x="649531" y="1073554"/>
                  <a:pt x="649531" y="1099096"/>
                </a:cubicBezTo>
                <a:cubicBezTo>
                  <a:pt x="649531" y="1124638"/>
                  <a:pt x="628826" y="1145343"/>
                  <a:pt x="603284" y="1145343"/>
                </a:cubicBezTo>
                <a:cubicBezTo>
                  <a:pt x="577742" y="1145343"/>
                  <a:pt x="557037" y="1124638"/>
                  <a:pt x="557037" y="1099096"/>
                </a:cubicBezTo>
                <a:cubicBezTo>
                  <a:pt x="557037" y="1073554"/>
                  <a:pt x="577742" y="1052849"/>
                  <a:pt x="603284" y="1052849"/>
                </a:cubicBezTo>
                <a:close/>
                <a:moveTo>
                  <a:pt x="294228" y="1052849"/>
                </a:moveTo>
                <a:cubicBezTo>
                  <a:pt x="319770" y="1052849"/>
                  <a:pt x="340475" y="1073554"/>
                  <a:pt x="340475" y="1099096"/>
                </a:cubicBezTo>
                <a:cubicBezTo>
                  <a:pt x="340475" y="1124638"/>
                  <a:pt x="319770" y="1145343"/>
                  <a:pt x="294228" y="1145343"/>
                </a:cubicBezTo>
                <a:cubicBezTo>
                  <a:pt x="268686" y="1145343"/>
                  <a:pt x="247981" y="1124638"/>
                  <a:pt x="247981" y="1099096"/>
                </a:cubicBezTo>
                <a:cubicBezTo>
                  <a:pt x="247981" y="1073554"/>
                  <a:pt x="268686" y="1052849"/>
                  <a:pt x="294228" y="1052849"/>
                </a:cubicBezTo>
                <a:close/>
                <a:moveTo>
                  <a:pt x="2457620" y="789636"/>
                </a:moveTo>
                <a:cubicBezTo>
                  <a:pt x="2483162" y="789636"/>
                  <a:pt x="2503867" y="810341"/>
                  <a:pt x="2503867" y="835883"/>
                </a:cubicBezTo>
                <a:cubicBezTo>
                  <a:pt x="2503867" y="861425"/>
                  <a:pt x="2483162" y="882130"/>
                  <a:pt x="2457620" y="882130"/>
                </a:cubicBezTo>
                <a:cubicBezTo>
                  <a:pt x="2432078" y="882130"/>
                  <a:pt x="2411373" y="861425"/>
                  <a:pt x="2411373" y="835883"/>
                </a:cubicBezTo>
                <a:cubicBezTo>
                  <a:pt x="2411373" y="810341"/>
                  <a:pt x="2432078" y="789636"/>
                  <a:pt x="2457620" y="789636"/>
                </a:cubicBezTo>
                <a:close/>
                <a:moveTo>
                  <a:pt x="2148564" y="789636"/>
                </a:moveTo>
                <a:cubicBezTo>
                  <a:pt x="2174106" y="789636"/>
                  <a:pt x="2194811" y="810341"/>
                  <a:pt x="2194811" y="835883"/>
                </a:cubicBezTo>
                <a:cubicBezTo>
                  <a:pt x="2194811" y="861425"/>
                  <a:pt x="2174106" y="882130"/>
                  <a:pt x="2148564" y="882130"/>
                </a:cubicBezTo>
                <a:cubicBezTo>
                  <a:pt x="2123022" y="882130"/>
                  <a:pt x="2102317" y="861425"/>
                  <a:pt x="2102317" y="835883"/>
                </a:cubicBezTo>
                <a:cubicBezTo>
                  <a:pt x="2102317" y="810341"/>
                  <a:pt x="2123022" y="789636"/>
                  <a:pt x="2148564" y="789636"/>
                </a:cubicBezTo>
                <a:close/>
                <a:moveTo>
                  <a:pt x="1839508" y="789636"/>
                </a:moveTo>
                <a:cubicBezTo>
                  <a:pt x="1865050" y="789636"/>
                  <a:pt x="1885755" y="810341"/>
                  <a:pt x="1885755" y="835883"/>
                </a:cubicBezTo>
                <a:cubicBezTo>
                  <a:pt x="1885755" y="861425"/>
                  <a:pt x="1865050" y="882130"/>
                  <a:pt x="1839508" y="882130"/>
                </a:cubicBezTo>
                <a:cubicBezTo>
                  <a:pt x="1813966" y="882130"/>
                  <a:pt x="1793261" y="861425"/>
                  <a:pt x="1793261" y="835883"/>
                </a:cubicBezTo>
                <a:cubicBezTo>
                  <a:pt x="1793261" y="810341"/>
                  <a:pt x="1813966" y="789636"/>
                  <a:pt x="1839508" y="789636"/>
                </a:cubicBezTo>
                <a:close/>
                <a:moveTo>
                  <a:pt x="1530452" y="789636"/>
                </a:moveTo>
                <a:cubicBezTo>
                  <a:pt x="1555994" y="789636"/>
                  <a:pt x="1576699" y="810341"/>
                  <a:pt x="1576699" y="835883"/>
                </a:cubicBezTo>
                <a:cubicBezTo>
                  <a:pt x="1576699" y="861425"/>
                  <a:pt x="1555994" y="882130"/>
                  <a:pt x="1530452" y="882130"/>
                </a:cubicBezTo>
                <a:cubicBezTo>
                  <a:pt x="1504910" y="882130"/>
                  <a:pt x="1484205" y="861425"/>
                  <a:pt x="1484205" y="835883"/>
                </a:cubicBezTo>
                <a:cubicBezTo>
                  <a:pt x="1484205" y="810341"/>
                  <a:pt x="1504910" y="789636"/>
                  <a:pt x="1530452" y="789636"/>
                </a:cubicBezTo>
                <a:close/>
                <a:moveTo>
                  <a:pt x="1221396" y="789636"/>
                </a:moveTo>
                <a:cubicBezTo>
                  <a:pt x="1246938" y="789636"/>
                  <a:pt x="1267643" y="810341"/>
                  <a:pt x="1267643" y="835883"/>
                </a:cubicBezTo>
                <a:cubicBezTo>
                  <a:pt x="1267643" y="861425"/>
                  <a:pt x="1246938" y="882130"/>
                  <a:pt x="1221396" y="882130"/>
                </a:cubicBezTo>
                <a:cubicBezTo>
                  <a:pt x="1195854" y="882130"/>
                  <a:pt x="1175149" y="861425"/>
                  <a:pt x="1175149" y="835883"/>
                </a:cubicBezTo>
                <a:cubicBezTo>
                  <a:pt x="1175149" y="810341"/>
                  <a:pt x="1195854" y="789636"/>
                  <a:pt x="1221396" y="789636"/>
                </a:cubicBezTo>
                <a:close/>
                <a:moveTo>
                  <a:pt x="912340" y="789636"/>
                </a:moveTo>
                <a:cubicBezTo>
                  <a:pt x="937882" y="789636"/>
                  <a:pt x="958587" y="810341"/>
                  <a:pt x="958587" y="835883"/>
                </a:cubicBezTo>
                <a:cubicBezTo>
                  <a:pt x="958587" y="861425"/>
                  <a:pt x="937882" y="882130"/>
                  <a:pt x="912340" y="882130"/>
                </a:cubicBezTo>
                <a:cubicBezTo>
                  <a:pt x="886798" y="882130"/>
                  <a:pt x="866093" y="861425"/>
                  <a:pt x="866093" y="835883"/>
                </a:cubicBezTo>
                <a:cubicBezTo>
                  <a:pt x="866093" y="810341"/>
                  <a:pt x="886798" y="789636"/>
                  <a:pt x="912340" y="789636"/>
                </a:cubicBezTo>
                <a:close/>
                <a:moveTo>
                  <a:pt x="603284" y="789636"/>
                </a:moveTo>
                <a:cubicBezTo>
                  <a:pt x="628826" y="789636"/>
                  <a:pt x="649531" y="810341"/>
                  <a:pt x="649531" y="835883"/>
                </a:cubicBezTo>
                <a:cubicBezTo>
                  <a:pt x="649531" y="861425"/>
                  <a:pt x="628826" y="882130"/>
                  <a:pt x="603284" y="882130"/>
                </a:cubicBezTo>
                <a:cubicBezTo>
                  <a:pt x="577742" y="882130"/>
                  <a:pt x="557037" y="861425"/>
                  <a:pt x="557037" y="835883"/>
                </a:cubicBezTo>
                <a:cubicBezTo>
                  <a:pt x="557037" y="810341"/>
                  <a:pt x="577742" y="789636"/>
                  <a:pt x="603284" y="789636"/>
                </a:cubicBezTo>
                <a:close/>
                <a:moveTo>
                  <a:pt x="294228" y="789636"/>
                </a:moveTo>
                <a:cubicBezTo>
                  <a:pt x="319770" y="789636"/>
                  <a:pt x="340475" y="810341"/>
                  <a:pt x="340475" y="835883"/>
                </a:cubicBezTo>
                <a:cubicBezTo>
                  <a:pt x="340475" y="861425"/>
                  <a:pt x="319770" y="882130"/>
                  <a:pt x="294228" y="882130"/>
                </a:cubicBezTo>
                <a:cubicBezTo>
                  <a:pt x="268686" y="882130"/>
                  <a:pt x="247981" y="861425"/>
                  <a:pt x="247981" y="835883"/>
                </a:cubicBezTo>
                <a:cubicBezTo>
                  <a:pt x="247981" y="810341"/>
                  <a:pt x="268686" y="789636"/>
                  <a:pt x="294228" y="789636"/>
                </a:cubicBezTo>
                <a:close/>
                <a:moveTo>
                  <a:pt x="2457620" y="526423"/>
                </a:moveTo>
                <a:cubicBezTo>
                  <a:pt x="2464006" y="526423"/>
                  <a:pt x="2470089" y="527717"/>
                  <a:pt x="2475622" y="530057"/>
                </a:cubicBezTo>
                <a:lnTo>
                  <a:pt x="2484323" y="535924"/>
                </a:lnTo>
                <a:lnTo>
                  <a:pt x="2494016" y="548886"/>
                </a:lnTo>
                <a:lnTo>
                  <a:pt x="2503867" y="572670"/>
                </a:lnTo>
                <a:cubicBezTo>
                  <a:pt x="2503867" y="598212"/>
                  <a:pt x="2483162" y="618917"/>
                  <a:pt x="2457620" y="618917"/>
                </a:cubicBezTo>
                <a:cubicBezTo>
                  <a:pt x="2432078" y="618917"/>
                  <a:pt x="2411373" y="598212"/>
                  <a:pt x="2411373" y="572670"/>
                </a:cubicBezTo>
                <a:cubicBezTo>
                  <a:pt x="2411373" y="547128"/>
                  <a:pt x="2432078" y="526423"/>
                  <a:pt x="2457620" y="526423"/>
                </a:cubicBezTo>
                <a:close/>
                <a:moveTo>
                  <a:pt x="2148564" y="526423"/>
                </a:moveTo>
                <a:cubicBezTo>
                  <a:pt x="2174106" y="526423"/>
                  <a:pt x="2194811" y="547128"/>
                  <a:pt x="2194811" y="572670"/>
                </a:cubicBezTo>
                <a:cubicBezTo>
                  <a:pt x="2194811" y="598212"/>
                  <a:pt x="2174106" y="618917"/>
                  <a:pt x="2148564" y="618917"/>
                </a:cubicBezTo>
                <a:cubicBezTo>
                  <a:pt x="2123022" y="618917"/>
                  <a:pt x="2102317" y="598212"/>
                  <a:pt x="2102317" y="572670"/>
                </a:cubicBezTo>
                <a:cubicBezTo>
                  <a:pt x="2102317" y="547128"/>
                  <a:pt x="2123022" y="526423"/>
                  <a:pt x="2148564" y="526423"/>
                </a:cubicBezTo>
                <a:close/>
                <a:moveTo>
                  <a:pt x="1839508" y="526423"/>
                </a:moveTo>
                <a:cubicBezTo>
                  <a:pt x="1865050" y="526423"/>
                  <a:pt x="1885755" y="547128"/>
                  <a:pt x="1885755" y="572670"/>
                </a:cubicBezTo>
                <a:cubicBezTo>
                  <a:pt x="1885755" y="598212"/>
                  <a:pt x="1865050" y="618917"/>
                  <a:pt x="1839508" y="618917"/>
                </a:cubicBezTo>
                <a:cubicBezTo>
                  <a:pt x="1813966" y="618917"/>
                  <a:pt x="1793261" y="598212"/>
                  <a:pt x="1793261" y="572670"/>
                </a:cubicBezTo>
                <a:cubicBezTo>
                  <a:pt x="1793261" y="547128"/>
                  <a:pt x="1813966" y="526423"/>
                  <a:pt x="1839508" y="526423"/>
                </a:cubicBezTo>
                <a:close/>
                <a:moveTo>
                  <a:pt x="1530452" y="526423"/>
                </a:moveTo>
                <a:cubicBezTo>
                  <a:pt x="1555994" y="526423"/>
                  <a:pt x="1576699" y="547128"/>
                  <a:pt x="1576699" y="572670"/>
                </a:cubicBezTo>
                <a:cubicBezTo>
                  <a:pt x="1576699" y="598212"/>
                  <a:pt x="1555994" y="618917"/>
                  <a:pt x="1530452" y="618917"/>
                </a:cubicBezTo>
                <a:cubicBezTo>
                  <a:pt x="1504910" y="618917"/>
                  <a:pt x="1484205" y="598212"/>
                  <a:pt x="1484205" y="572670"/>
                </a:cubicBezTo>
                <a:cubicBezTo>
                  <a:pt x="1484205" y="547128"/>
                  <a:pt x="1504910" y="526423"/>
                  <a:pt x="1530452" y="526423"/>
                </a:cubicBezTo>
                <a:close/>
                <a:moveTo>
                  <a:pt x="1221396" y="526423"/>
                </a:moveTo>
                <a:cubicBezTo>
                  <a:pt x="1246938" y="526423"/>
                  <a:pt x="1267643" y="547128"/>
                  <a:pt x="1267643" y="572670"/>
                </a:cubicBezTo>
                <a:cubicBezTo>
                  <a:pt x="1267643" y="598212"/>
                  <a:pt x="1246938" y="618917"/>
                  <a:pt x="1221396" y="618917"/>
                </a:cubicBezTo>
                <a:cubicBezTo>
                  <a:pt x="1195854" y="618917"/>
                  <a:pt x="1175149" y="598212"/>
                  <a:pt x="1175149" y="572670"/>
                </a:cubicBezTo>
                <a:cubicBezTo>
                  <a:pt x="1175149" y="547128"/>
                  <a:pt x="1195854" y="526423"/>
                  <a:pt x="1221396" y="526423"/>
                </a:cubicBezTo>
                <a:close/>
                <a:moveTo>
                  <a:pt x="912340" y="526423"/>
                </a:moveTo>
                <a:cubicBezTo>
                  <a:pt x="937882" y="526423"/>
                  <a:pt x="958587" y="547128"/>
                  <a:pt x="958587" y="572670"/>
                </a:cubicBezTo>
                <a:cubicBezTo>
                  <a:pt x="958587" y="598212"/>
                  <a:pt x="937882" y="618917"/>
                  <a:pt x="912340" y="618917"/>
                </a:cubicBezTo>
                <a:cubicBezTo>
                  <a:pt x="886798" y="618917"/>
                  <a:pt x="866093" y="598212"/>
                  <a:pt x="866093" y="572670"/>
                </a:cubicBezTo>
                <a:cubicBezTo>
                  <a:pt x="866093" y="547128"/>
                  <a:pt x="886798" y="526423"/>
                  <a:pt x="912340" y="526423"/>
                </a:cubicBezTo>
                <a:close/>
                <a:moveTo>
                  <a:pt x="603284" y="526423"/>
                </a:moveTo>
                <a:cubicBezTo>
                  <a:pt x="628826" y="526423"/>
                  <a:pt x="649531" y="547128"/>
                  <a:pt x="649531" y="572670"/>
                </a:cubicBezTo>
                <a:cubicBezTo>
                  <a:pt x="649531" y="598212"/>
                  <a:pt x="628826" y="618917"/>
                  <a:pt x="603284" y="618917"/>
                </a:cubicBezTo>
                <a:cubicBezTo>
                  <a:pt x="577742" y="618917"/>
                  <a:pt x="557037" y="598212"/>
                  <a:pt x="557037" y="572670"/>
                </a:cubicBezTo>
                <a:cubicBezTo>
                  <a:pt x="557037" y="547128"/>
                  <a:pt x="577742" y="526423"/>
                  <a:pt x="603284" y="526423"/>
                </a:cubicBezTo>
                <a:close/>
                <a:moveTo>
                  <a:pt x="294228" y="526423"/>
                </a:moveTo>
                <a:cubicBezTo>
                  <a:pt x="319770" y="526423"/>
                  <a:pt x="340475" y="547128"/>
                  <a:pt x="340475" y="572670"/>
                </a:cubicBezTo>
                <a:cubicBezTo>
                  <a:pt x="340475" y="598212"/>
                  <a:pt x="319770" y="618917"/>
                  <a:pt x="294228" y="618917"/>
                </a:cubicBezTo>
                <a:cubicBezTo>
                  <a:pt x="281457" y="618917"/>
                  <a:pt x="269895" y="613741"/>
                  <a:pt x="261526" y="605372"/>
                </a:cubicBezTo>
                <a:lnTo>
                  <a:pt x="248982" y="575087"/>
                </a:lnTo>
                <a:lnTo>
                  <a:pt x="283797" y="528529"/>
                </a:lnTo>
                <a:close/>
                <a:moveTo>
                  <a:pt x="2148564" y="263210"/>
                </a:moveTo>
                <a:cubicBezTo>
                  <a:pt x="2174106" y="263210"/>
                  <a:pt x="2194811" y="283915"/>
                  <a:pt x="2194811" y="309457"/>
                </a:cubicBezTo>
                <a:cubicBezTo>
                  <a:pt x="2194811" y="334999"/>
                  <a:pt x="2174106" y="355704"/>
                  <a:pt x="2148564" y="355704"/>
                </a:cubicBezTo>
                <a:cubicBezTo>
                  <a:pt x="2123022" y="355704"/>
                  <a:pt x="2102317" y="334999"/>
                  <a:pt x="2102317" y="309457"/>
                </a:cubicBezTo>
                <a:cubicBezTo>
                  <a:pt x="2102317" y="283915"/>
                  <a:pt x="2123022" y="263210"/>
                  <a:pt x="2148564" y="263210"/>
                </a:cubicBezTo>
                <a:close/>
                <a:moveTo>
                  <a:pt x="1839508" y="263210"/>
                </a:moveTo>
                <a:cubicBezTo>
                  <a:pt x="1865050" y="263210"/>
                  <a:pt x="1885755" y="283915"/>
                  <a:pt x="1885755" y="309457"/>
                </a:cubicBezTo>
                <a:cubicBezTo>
                  <a:pt x="1885755" y="334999"/>
                  <a:pt x="1865050" y="355704"/>
                  <a:pt x="1839508" y="355704"/>
                </a:cubicBezTo>
                <a:cubicBezTo>
                  <a:pt x="1813966" y="355704"/>
                  <a:pt x="1793261" y="334999"/>
                  <a:pt x="1793261" y="309457"/>
                </a:cubicBezTo>
                <a:cubicBezTo>
                  <a:pt x="1793261" y="283915"/>
                  <a:pt x="1813966" y="263210"/>
                  <a:pt x="1839508" y="263210"/>
                </a:cubicBezTo>
                <a:close/>
                <a:moveTo>
                  <a:pt x="1530452" y="263210"/>
                </a:moveTo>
                <a:cubicBezTo>
                  <a:pt x="1555994" y="263210"/>
                  <a:pt x="1576699" y="283915"/>
                  <a:pt x="1576699" y="309457"/>
                </a:cubicBezTo>
                <a:cubicBezTo>
                  <a:pt x="1576699" y="334999"/>
                  <a:pt x="1555994" y="355704"/>
                  <a:pt x="1530452" y="355704"/>
                </a:cubicBezTo>
                <a:cubicBezTo>
                  <a:pt x="1504910" y="355704"/>
                  <a:pt x="1484205" y="334999"/>
                  <a:pt x="1484205" y="309457"/>
                </a:cubicBezTo>
                <a:cubicBezTo>
                  <a:pt x="1484205" y="283915"/>
                  <a:pt x="1504910" y="263210"/>
                  <a:pt x="1530452" y="263210"/>
                </a:cubicBezTo>
                <a:close/>
                <a:moveTo>
                  <a:pt x="1221396" y="263210"/>
                </a:moveTo>
                <a:cubicBezTo>
                  <a:pt x="1246938" y="263210"/>
                  <a:pt x="1267643" y="283915"/>
                  <a:pt x="1267643" y="309457"/>
                </a:cubicBezTo>
                <a:cubicBezTo>
                  <a:pt x="1267643" y="334999"/>
                  <a:pt x="1246938" y="355704"/>
                  <a:pt x="1221396" y="355704"/>
                </a:cubicBezTo>
                <a:cubicBezTo>
                  <a:pt x="1195854" y="355704"/>
                  <a:pt x="1175149" y="334999"/>
                  <a:pt x="1175149" y="309457"/>
                </a:cubicBezTo>
                <a:cubicBezTo>
                  <a:pt x="1175149" y="283915"/>
                  <a:pt x="1195854" y="263210"/>
                  <a:pt x="1221396" y="263210"/>
                </a:cubicBezTo>
                <a:close/>
                <a:moveTo>
                  <a:pt x="912340" y="263210"/>
                </a:moveTo>
                <a:cubicBezTo>
                  <a:pt x="937882" y="263210"/>
                  <a:pt x="958587" y="283915"/>
                  <a:pt x="958587" y="309457"/>
                </a:cubicBezTo>
                <a:cubicBezTo>
                  <a:pt x="958587" y="334999"/>
                  <a:pt x="937882" y="355704"/>
                  <a:pt x="912340" y="355704"/>
                </a:cubicBezTo>
                <a:cubicBezTo>
                  <a:pt x="886798" y="355704"/>
                  <a:pt x="866093" y="334999"/>
                  <a:pt x="866093" y="309457"/>
                </a:cubicBezTo>
                <a:cubicBezTo>
                  <a:pt x="866093" y="283915"/>
                  <a:pt x="886798" y="263210"/>
                  <a:pt x="912340" y="263210"/>
                </a:cubicBezTo>
                <a:close/>
                <a:moveTo>
                  <a:pt x="603284" y="263210"/>
                </a:moveTo>
                <a:cubicBezTo>
                  <a:pt x="628826" y="263210"/>
                  <a:pt x="649531" y="283915"/>
                  <a:pt x="649531" y="309457"/>
                </a:cubicBezTo>
                <a:cubicBezTo>
                  <a:pt x="649531" y="334999"/>
                  <a:pt x="628826" y="355704"/>
                  <a:pt x="603284" y="355704"/>
                </a:cubicBezTo>
                <a:cubicBezTo>
                  <a:pt x="577742" y="355704"/>
                  <a:pt x="557037" y="334999"/>
                  <a:pt x="557037" y="309457"/>
                </a:cubicBezTo>
                <a:cubicBezTo>
                  <a:pt x="557037" y="283915"/>
                  <a:pt x="577742" y="263210"/>
                  <a:pt x="603284" y="263210"/>
                </a:cubicBezTo>
                <a:close/>
                <a:moveTo>
                  <a:pt x="956731" y="50731"/>
                </a:moveTo>
                <a:lnTo>
                  <a:pt x="945042" y="78950"/>
                </a:lnTo>
                <a:cubicBezTo>
                  <a:pt x="936673" y="87319"/>
                  <a:pt x="925111" y="92495"/>
                  <a:pt x="912340" y="92495"/>
                </a:cubicBezTo>
                <a:cubicBezTo>
                  <a:pt x="899569" y="92495"/>
                  <a:pt x="888007" y="87319"/>
                  <a:pt x="879638" y="78950"/>
                </a:cubicBezTo>
                <a:lnTo>
                  <a:pt x="879637" y="78947"/>
                </a:lnTo>
                <a:close/>
                <a:moveTo>
                  <a:pt x="1793307" y="46136"/>
                </a:moveTo>
                <a:lnTo>
                  <a:pt x="1873624" y="75533"/>
                </a:lnTo>
                <a:lnTo>
                  <a:pt x="1872210" y="78948"/>
                </a:lnTo>
                <a:cubicBezTo>
                  <a:pt x="1863841" y="87317"/>
                  <a:pt x="1852279" y="92493"/>
                  <a:pt x="1839508" y="92493"/>
                </a:cubicBezTo>
                <a:cubicBezTo>
                  <a:pt x="1813966" y="92493"/>
                  <a:pt x="1793261" y="71788"/>
                  <a:pt x="1793261" y="46246"/>
                </a:cubicBezTo>
                <a:close/>
                <a:moveTo>
                  <a:pt x="1221396" y="1"/>
                </a:moveTo>
                <a:cubicBezTo>
                  <a:pt x="1246938" y="1"/>
                  <a:pt x="1267643" y="20706"/>
                  <a:pt x="1267643" y="46248"/>
                </a:cubicBezTo>
                <a:cubicBezTo>
                  <a:pt x="1267643" y="71790"/>
                  <a:pt x="1246938" y="92494"/>
                  <a:pt x="1221396" y="92494"/>
                </a:cubicBezTo>
                <a:cubicBezTo>
                  <a:pt x="1195854" y="92494"/>
                  <a:pt x="1175149" y="71790"/>
                  <a:pt x="1175149" y="46248"/>
                </a:cubicBezTo>
                <a:cubicBezTo>
                  <a:pt x="1175149" y="20706"/>
                  <a:pt x="1195854" y="1"/>
                  <a:pt x="1221396" y="1"/>
                </a:cubicBezTo>
                <a:close/>
                <a:moveTo>
                  <a:pt x="1530452" y="0"/>
                </a:moveTo>
                <a:cubicBezTo>
                  <a:pt x="1555994" y="0"/>
                  <a:pt x="1576699" y="20705"/>
                  <a:pt x="1576699" y="46247"/>
                </a:cubicBezTo>
                <a:cubicBezTo>
                  <a:pt x="1576699" y="71789"/>
                  <a:pt x="1555994" y="92494"/>
                  <a:pt x="1530452" y="92494"/>
                </a:cubicBezTo>
                <a:cubicBezTo>
                  <a:pt x="1504910" y="92494"/>
                  <a:pt x="1484205" y="71789"/>
                  <a:pt x="1484205" y="46247"/>
                </a:cubicBezTo>
                <a:cubicBezTo>
                  <a:pt x="1484205" y="20705"/>
                  <a:pt x="1504910" y="0"/>
                  <a:pt x="153045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93FCFDB8-E270-93BE-0E23-0F133454331D}"/>
              </a:ext>
            </a:extLst>
          </p:cNvPr>
          <p:cNvSpPr/>
          <p:nvPr/>
        </p:nvSpPr>
        <p:spPr>
          <a:xfrm>
            <a:off x="708197" y="1064732"/>
            <a:ext cx="456112" cy="4561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A569C9EA-A596-F48D-0B7F-11ECBCF9C01B}"/>
              </a:ext>
            </a:extLst>
          </p:cNvPr>
          <p:cNvSpPr/>
          <p:nvPr/>
        </p:nvSpPr>
        <p:spPr>
          <a:xfrm>
            <a:off x="4255562" y="-969896"/>
            <a:ext cx="2275872" cy="2244592"/>
          </a:xfrm>
          <a:custGeom>
            <a:avLst/>
            <a:gdLst>
              <a:gd name="connsiteX0" fmla="*/ 1839508 w 2762590"/>
              <a:gd name="connsiteY0" fmla="*/ 2632127 h 2724621"/>
              <a:gd name="connsiteX1" fmla="*/ 1872210 w 2762590"/>
              <a:gd name="connsiteY1" fmla="*/ 2645672 h 2724621"/>
              <a:gd name="connsiteX2" fmla="*/ 1875467 w 2762590"/>
              <a:gd name="connsiteY2" fmla="*/ 2653535 h 2724621"/>
              <a:gd name="connsiteX3" fmla="*/ 1795149 w 2762590"/>
              <a:gd name="connsiteY3" fmla="*/ 2682932 h 2724621"/>
              <a:gd name="connsiteX4" fmla="*/ 1793261 w 2762590"/>
              <a:gd name="connsiteY4" fmla="*/ 2678374 h 2724621"/>
              <a:gd name="connsiteX5" fmla="*/ 1839508 w 2762590"/>
              <a:gd name="connsiteY5" fmla="*/ 2632127 h 2724621"/>
              <a:gd name="connsiteX6" fmla="*/ 1530452 w 2762590"/>
              <a:gd name="connsiteY6" fmla="*/ 2632127 h 2724621"/>
              <a:gd name="connsiteX7" fmla="*/ 1576699 w 2762590"/>
              <a:gd name="connsiteY7" fmla="*/ 2678374 h 2724621"/>
              <a:gd name="connsiteX8" fmla="*/ 1530452 w 2762590"/>
              <a:gd name="connsiteY8" fmla="*/ 2724621 h 2724621"/>
              <a:gd name="connsiteX9" fmla="*/ 1484205 w 2762590"/>
              <a:gd name="connsiteY9" fmla="*/ 2678374 h 2724621"/>
              <a:gd name="connsiteX10" fmla="*/ 1530452 w 2762590"/>
              <a:gd name="connsiteY10" fmla="*/ 2632127 h 2724621"/>
              <a:gd name="connsiteX11" fmla="*/ 1221396 w 2762590"/>
              <a:gd name="connsiteY11" fmla="*/ 2632127 h 2724621"/>
              <a:gd name="connsiteX12" fmla="*/ 1267643 w 2762590"/>
              <a:gd name="connsiteY12" fmla="*/ 2678374 h 2724621"/>
              <a:gd name="connsiteX13" fmla="*/ 1221396 w 2762590"/>
              <a:gd name="connsiteY13" fmla="*/ 2724621 h 2724621"/>
              <a:gd name="connsiteX14" fmla="*/ 1175149 w 2762590"/>
              <a:gd name="connsiteY14" fmla="*/ 2678374 h 2724621"/>
              <a:gd name="connsiteX15" fmla="*/ 1221396 w 2762590"/>
              <a:gd name="connsiteY15" fmla="*/ 2632127 h 2724621"/>
              <a:gd name="connsiteX16" fmla="*/ 912340 w 2762590"/>
              <a:gd name="connsiteY16" fmla="*/ 2632127 h 2724621"/>
              <a:gd name="connsiteX17" fmla="*/ 958587 w 2762590"/>
              <a:gd name="connsiteY17" fmla="*/ 2678374 h 2724621"/>
              <a:gd name="connsiteX18" fmla="*/ 958114 w 2762590"/>
              <a:gd name="connsiteY18" fmla="*/ 2679518 h 2724621"/>
              <a:gd name="connsiteX19" fmla="*/ 877796 w 2762590"/>
              <a:gd name="connsiteY19" fmla="*/ 2650121 h 2724621"/>
              <a:gd name="connsiteX20" fmla="*/ 879638 w 2762590"/>
              <a:gd name="connsiteY20" fmla="*/ 2645672 h 2724621"/>
              <a:gd name="connsiteX21" fmla="*/ 912340 w 2762590"/>
              <a:gd name="connsiteY21" fmla="*/ 2632127 h 2724621"/>
              <a:gd name="connsiteX22" fmla="*/ 2148564 w 2762590"/>
              <a:gd name="connsiteY22" fmla="*/ 2368914 h 2724621"/>
              <a:gd name="connsiteX23" fmla="*/ 2194811 w 2762590"/>
              <a:gd name="connsiteY23" fmla="*/ 2415161 h 2724621"/>
              <a:gd name="connsiteX24" fmla="*/ 2148564 w 2762590"/>
              <a:gd name="connsiteY24" fmla="*/ 2461408 h 2724621"/>
              <a:gd name="connsiteX25" fmla="*/ 2102317 w 2762590"/>
              <a:gd name="connsiteY25" fmla="*/ 2415161 h 2724621"/>
              <a:gd name="connsiteX26" fmla="*/ 2148564 w 2762590"/>
              <a:gd name="connsiteY26" fmla="*/ 2368914 h 2724621"/>
              <a:gd name="connsiteX27" fmla="*/ 1839508 w 2762590"/>
              <a:gd name="connsiteY27" fmla="*/ 2368914 h 2724621"/>
              <a:gd name="connsiteX28" fmla="*/ 1885755 w 2762590"/>
              <a:gd name="connsiteY28" fmla="*/ 2415161 h 2724621"/>
              <a:gd name="connsiteX29" fmla="*/ 1839508 w 2762590"/>
              <a:gd name="connsiteY29" fmla="*/ 2461408 h 2724621"/>
              <a:gd name="connsiteX30" fmla="*/ 1793261 w 2762590"/>
              <a:gd name="connsiteY30" fmla="*/ 2415161 h 2724621"/>
              <a:gd name="connsiteX31" fmla="*/ 1839508 w 2762590"/>
              <a:gd name="connsiteY31" fmla="*/ 2368914 h 2724621"/>
              <a:gd name="connsiteX32" fmla="*/ 1530452 w 2762590"/>
              <a:gd name="connsiteY32" fmla="*/ 2368914 h 2724621"/>
              <a:gd name="connsiteX33" fmla="*/ 1576699 w 2762590"/>
              <a:gd name="connsiteY33" fmla="*/ 2415161 h 2724621"/>
              <a:gd name="connsiteX34" fmla="*/ 1530452 w 2762590"/>
              <a:gd name="connsiteY34" fmla="*/ 2461408 h 2724621"/>
              <a:gd name="connsiteX35" fmla="*/ 1484205 w 2762590"/>
              <a:gd name="connsiteY35" fmla="*/ 2415161 h 2724621"/>
              <a:gd name="connsiteX36" fmla="*/ 1530452 w 2762590"/>
              <a:gd name="connsiteY36" fmla="*/ 2368914 h 2724621"/>
              <a:gd name="connsiteX37" fmla="*/ 1221396 w 2762590"/>
              <a:gd name="connsiteY37" fmla="*/ 2368914 h 2724621"/>
              <a:gd name="connsiteX38" fmla="*/ 1267643 w 2762590"/>
              <a:gd name="connsiteY38" fmla="*/ 2415161 h 2724621"/>
              <a:gd name="connsiteX39" fmla="*/ 1221396 w 2762590"/>
              <a:gd name="connsiteY39" fmla="*/ 2461408 h 2724621"/>
              <a:gd name="connsiteX40" fmla="*/ 1175149 w 2762590"/>
              <a:gd name="connsiteY40" fmla="*/ 2415161 h 2724621"/>
              <a:gd name="connsiteX41" fmla="*/ 1221396 w 2762590"/>
              <a:gd name="connsiteY41" fmla="*/ 2368914 h 2724621"/>
              <a:gd name="connsiteX42" fmla="*/ 912340 w 2762590"/>
              <a:gd name="connsiteY42" fmla="*/ 2368914 h 2724621"/>
              <a:gd name="connsiteX43" fmla="*/ 958587 w 2762590"/>
              <a:gd name="connsiteY43" fmla="*/ 2415161 h 2724621"/>
              <a:gd name="connsiteX44" fmla="*/ 912340 w 2762590"/>
              <a:gd name="connsiteY44" fmla="*/ 2461408 h 2724621"/>
              <a:gd name="connsiteX45" fmla="*/ 866093 w 2762590"/>
              <a:gd name="connsiteY45" fmla="*/ 2415161 h 2724621"/>
              <a:gd name="connsiteX46" fmla="*/ 912340 w 2762590"/>
              <a:gd name="connsiteY46" fmla="*/ 2368914 h 2724621"/>
              <a:gd name="connsiteX47" fmla="*/ 603284 w 2762590"/>
              <a:gd name="connsiteY47" fmla="*/ 2368914 h 2724621"/>
              <a:gd name="connsiteX48" fmla="*/ 649531 w 2762590"/>
              <a:gd name="connsiteY48" fmla="*/ 2415161 h 2724621"/>
              <a:gd name="connsiteX49" fmla="*/ 603284 w 2762590"/>
              <a:gd name="connsiteY49" fmla="*/ 2461408 h 2724621"/>
              <a:gd name="connsiteX50" fmla="*/ 557037 w 2762590"/>
              <a:gd name="connsiteY50" fmla="*/ 2415161 h 2724621"/>
              <a:gd name="connsiteX51" fmla="*/ 603284 w 2762590"/>
              <a:gd name="connsiteY51" fmla="*/ 2368914 h 2724621"/>
              <a:gd name="connsiteX52" fmla="*/ 2457620 w 2762590"/>
              <a:gd name="connsiteY52" fmla="*/ 2105701 h 2724621"/>
              <a:gd name="connsiteX53" fmla="*/ 2503867 w 2762590"/>
              <a:gd name="connsiteY53" fmla="*/ 2151948 h 2724621"/>
              <a:gd name="connsiteX54" fmla="*/ 2457620 w 2762590"/>
              <a:gd name="connsiteY54" fmla="*/ 2198195 h 2724621"/>
              <a:gd name="connsiteX55" fmla="*/ 2411373 w 2762590"/>
              <a:gd name="connsiteY55" fmla="*/ 2151948 h 2724621"/>
              <a:gd name="connsiteX56" fmla="*/ 2457620 w 2762590"/>
              <a:gd name="connsiteY56" fmla="*/ 2105701 h 2724621"/>
              <a:gd name="connsiteX57" fmla="*/ 2148564 w 2762590"/>
              <a:gd name="connsiteY57" fmla="*/ 2105701 h 2724621"/>
              <a:gd name="connsiteX58" fmla="*/ 2194811 w 2762590"/>
              <a:gd name="connsiteY58" fmla="*/ 2151948 h 2724621"/>
              <a:gd name="connsiteX59" fmla="*/ 2148564 w 2762590"/>
              <a:gd name="connsiteY59" fmla="*/ 2198195 h 2724621"/>
              <a:gd name="connsiteX60" fmla="*/ 2102317 w 2762590"/>
              <a:gd name="connsiteY60" fmla="*/ 2151948 h 2724621"/>
              <a:gd name="connsiteX61" fmla="*/ 2148564 w 2762590"/>
              <a:gd name="connsiteY61" fmla="*/ 2105701 h 2724621"/>
              <a:gd name="connsiteX62" fmla="*/ 1839508 w 2762590"/>
              <a:gd name="connsiteY62" fmla="*/ 2105701 h 2724621"/>
              <a:gd name="connsiteX63" fmla="*/ 1885755 w 2762590"/>
              <a:gd name="connsiteY63" fmla="*/ 2151948 h 2724621"/>
              <a:gd name="connsiteX64" fmla="*/ 1839508 w 2762590"/>
              <a:gd name="connsiteY64" fmla="*/ 2198195 h 2724621"/>
              <a:gd name="connsiteX65" fmla="*/ 1793261 w 2762590"/>
              <a:gd name="connsiteY65" fmla="*/ 2151948 h 2724621"/>
              <a:gd name="connsiteX66" fmla="*/ 1839508 w 2762590"/>
              <a:gd name="connsiteY66" fmla="*/ 2105701 h 2724621"/>
              <a:gd name="connsiteX67" fmla="*/ 1530452 w 2762590"/>
              <a:gd name="connsiteY67" fmla="*/ 2105701 h 2724621"/>
              <a:gd name="connsiteX68" fmla="*/ 1576699 w 2762590"/>
              <a:gd name="connsiteY68" fmla="*/ 2151948 h 2724621"/>
              <a:gd name="connsiteX69" fmla="*/ 1530452 w 2762590"/>
              <a:gd name="connsiteY69" fmla="*/ 2198195 h 2724621"/>
              <a:gd name="connsiteX70" fmla="*/ 1484205 w 2762590"/>
              <a:gd name="connsiteY70" fmla="*/ 2151948 h 2724621"/>
              <a:gd name="connsiteX71" fmla="*/ 1530452 w 2762590"/>
              <a:gd name="connsiteY71" fmla="*/ 2105701 h 2724621"/>
              <a:gd name="connsiteX72" fmla="*/ 1221396 w 2762590"/>
              <a:gd name="connsiteY72" fmla="*/ 2105701 h 2724621"/>
              <a:gd name="connsiteX73" fmla="*/ 1267643 w 2762590"/>
              <a:gd name="connsiteY73" fmla="*/ 2151948 h 2724621"/>
              <a:gd name="connsiteX74" fmla="*/ 1221396 w 2762590"/>
              <a:gd name="connsiteY74" fmla="*/ 2198195 h 2724621"/>
              <a:gd name="connsiteX75" fmla="*/ 1175149 w 2762590"/>
              <a:gd name="connsiteY75" fmla="*/ 2151948 h 2724621"/>
              <a:gd name="connsiteX76" fmla="*/ 1221396 w 2762590"/>
              <a:gd name="connsiteY76" fmla="*/ 2105701 h 2724621"/>
              <a:gd name="connsiteX77" fmla="*/ 912340 w 2762590"/>
              <a:gd name="connsiteY77" fmla="*/ 2105701 h 2724621"/>
              <a:gd name="connsiteX78" fmla="*/ 958587 w 2762590"/>
              <a:gd name="connsiteY78" fmla="*/ 2151948 h 2724621"/>
              <a:gd name="connsiteX79" fmla="*/ 912340 w 2762590"/>
              <a:gd name="connsiteY79" fmla="*/ 2198195 h 2724621"/>
              <a:gd name="connsiteX80" fmla="*/ 866093 w 2762590"/>
              <a:gd name="connsiteY80" fmla="*/ 2151948 h 2724621"/>
              <a:gd name="connsiteX81" fmla="*/ 912340 w 2762590"/>
              <a:gd name="connsiteY81" fmla="*/ 2105701 h 2724621"/>
              <a:gd name="connsiteX82" fmla="*/ 603284 w 2762590"/>
              <a:gd name="connsiteY82" fmla="*/ 2105701 h 2724621"/>
              <a:gd name="connsiteX83" fmla="*/ 649531 w 2762590"/>
              <a:gd name="connsiteY83" fmla="*/ 2151948 h 2724621"/>
              <a:gd name="connsiteX84" fmla="*/ 603284 w 2762590"/>
              <a:gd name="connsiteY84" fmla="*/ 2198195 h 2724621"/>
              <a:gd name="connsiteX85" fmla="*/ 557037 w 2762590"/>
              <a:gd name="connsiteY85" fmla="*/ 2151948 h 2724621"/>
              <a:gd name="connsiteX86" fmla="*/ 603284 w 2762590"/>
              <a:gd name="connsiteY86" fmla="*/ 2105701 h 2724621"/>
              <a:gd name="connsiteX87" fmla="*/ 294228 w 2762590"/>
              <a:gd name="connsiteY87" fmla="*/ 2105701 h 2724621"/>
              <a:gd name="connsiteX88" fmla="*/ 340475 w 2762590"/>
              <a:gd name="connsiteY88" fmla="*/ 2151948 h 2724621"/>
              <a:gd name="connsiteX89" fmla="*/ 294228 w 2762590"/>
              <a:gd name="connsiteY89" fmla="*/ 2198195 h 2724621"/>
              <a:gd name="connsiteX90" fmla="*/ 279284 w 2762590"/>
              <a:gd name="connsiteY90" fmla="*/ 2195178 h 2724621"/>
              <a:gd name="connsiteX91" fmla="*/ 249252 w 2762590"/>
              <a:gd name="connsiteY91" fmla="*/ 2155017 h 2724621"/>
              <a:gd name="connsiteX92" fmla="*/ 247981 w 2762590"/>
              <a:gd name="connsiteY92" fmla="*/ 2151948 h 2724621"/>
              <a:gd name="connsiteX93" fmla="*/ 294228 w 2762590"/>
              <a:gd name="connsiteY93" fmla="*/ 2105701 h 2724621"/>
              <a:gd name="connsiteX94" fmla="*/ 2457620 w 2762590"/>
              <a:gd name="connsiteY94" fmla="*/ 1842488 h 2724621"/>
              <a:gd name="connsiteX95" fmla="*/ 2503867 w 2762590"/>
              <a:gd name="connsiteY95" fmla="*/ 1888735 h 2724621"/>
              <a:gd name="connsiteX96" fmla="*/ 2457620 w 2762590"/>
              <a:gd name="connsiteY96" fmla="*/ 1934982 h 2724621"/>
              <a:gd name="connsiteX97" fmla="*/ 2411373 w 2762590"/>
              <a:gd name="connsiteY97" fmla="*/ 1888735 h 2724621"/>
              <a:gd name="connsiteX98" fmla="*/ 2457620 w 2762590"/>
              <a:gd name="connsiteY98" fmla="*/ 1842488 h 2724621"/>
              <a:gd name="connsiteX99" fmla="*/ 2148564 w 2762590"/>
              <a:gd name="connsiteY99" fmla="*/ 1842488 h 2724621"/>
              <a:gd name="connsiteX100" fmla="*/ 2194811 w 2762590"/>
              <a:gd name="connsiteY100" fmla="*/ 1888735 h 2724621"/>
              <a:gd name="connsiteX101" fmla="*/ 2148564 w 2762590"/>
              <a:gd name="connsiteY101" fmla="*/ 1934982 h 2724621"/>
              <a:gd name="connsiteX102" fmla="*/ 2102317 w 2762590"/>
              <a:gd name="connsiteY102" fmla="*/ 1888735 h 2724621"/>
              <a:gd name="connsiteX103" fmla="*/ 2148564 w 2762590"/>
              <a:gd name="connsiteY103" fmla="*/ 1842488 h 2724621"/>
              <a:gd name="connsiteX104" fmla="*/ 1839508 w 2762590"/>
              <a:gd name="connsiteY104" fmla="*/ 1842488 h 2724621"/>
              <a:gd name="connsiteX105" fmla="*/ 1885755 w 2762590"/>
              <a:gd name="connsiteY105" fmla="*/ 1888735 h 2724621"/>
              <a:gd name="connsiteX106" fmla="*/ 1839508 w 2762590"/>
              <a:gd name="connsiteY106" fmla="*/ 1934982 h 2724621"/>
              <a:gd name="connsiteX107" fmla="*/ 1793261 w 2762590"/>
              <a:gd name="connsiteY107" fmla="*/ 1888735 h 2724621"/>
              <a:gd name="connsiteX108" fmla="*/ 1839508 w 2762590"/>
              <a:gd name="connsiteY108" fmla="*/ 1842488 h 2724621"/>
              <a:gd name="connsiteX109" fmla="*/ 1530452 w 2762590"/>
              <a:gd name="connsiteY109" fmla="*/ 1842488 h 2724621"/>
              <a:gd name="connsiteX110" fmla="*/ 1576699 w 2762590"/>
              <a:gd name="connsiteY110" fmla="*/ 1888735 h 2724621"/>
              <a:gd name="connsiteX111" fmla="*/ 1530452 w 2762590"/>
              <a:gd name="connsiteY111" fmla="*/ 1934982 h 2724621"/>
              <a:gd name="connsiteX112" fmla="*/ 1484205 w 2762590"/>
              <a:gd name="connsiteY112" fmla="*/ 1888735 h 2724621"/>
              <a:gd name="connsiteX113" fmla="*/ 1530452 w 2762590"/>
              <a:gd name="connsiteY113" fmla="*/ 1842488 h 2724621"/>
              <a:gd name="connsiteX114" fmla="*/ 1221396 w 2762590"/>
              <a:gd name="connsiteY114" fmla="*/ 1842488 h 2724621"/>
              <a:gd name="connsiteX115" fmla="*/ 1267643 w 2762590"/>
              <a:gd name="connsiteY115" fmla="*/ 1888735 h 2724621"/>
              <a:gd name="connsiteX116" fmla="*/ 1221396 w 2762590"/>
              <a:gd name="connsiteY116" fmla="*/ 1934982 h 2724621"/>
              <a:gd name="connsiteX117" fmla="*/ 1175149 w 2762590"/>
              <a:gd name="connsiteY117" fmla="*/ 1888735 h 2724621"/>
              <a:gd name="connsiteX118" fmla="*/ 1221396 w 2762590"/>
              <a:gd name="connsiteY118" fmla="*/ 1842488 h 2724621"/>
              <a:gd name="connsiteX119" fmla="*/ 912340 w 2762590"/>
              <a:gd name="connsiteY119" fmla="*/ 1842488 h 2724621"/>
              <a:gd name="connsiteX120" fmla="*/ 958587 w 2762590"/>
              <a:gd name="connsiteY120" fmla="*/ 1888735 h 2724621"/>
              <a:gd name="connsiteX121" fmla="*/ 912340 w 2762590"/>
              <a:gd name="connsiteY121" fmla="*/ 1934982 h 2724621"/>
              <a:gd name="connsiteX122" fmla="*/ 866093 w 2762590"/>
              <a:gd name="connsiteY122" fmla="*/ 1888735 h 2724621"/>
              <a:gd name="connsiteX123" fmla="*/ 912340 w 2762590"/>
              <a:gd name="connsiteY123" fmla="*/ 1842488 h 2724621"/>
              <a:gd name="connsiteX124" fmla="*/ 603284 w 2762590"/>
              <a:gd name="connsiteY124" fmla="*/ 1842488 h 2724621"/>
              <a:gd name="connsiteX125" fmla="*/ 649531 w 2762590"/>
              <a:gd name="connsiteY125" fmla="*/ 1888735 h 2724621"/>
              <a:gd name="connsiteX126" fmla="*/ 603284 w 2762590"/>
              <a:gd name="connsiteY126" fmla="*/ 1934982 h 2724621"/>
              <a:gd name="connsiteX127" fmla="*/ 557037 w 2762590"/>
              <a:gd name="connsiteY127" fmla="*/ 1888735 h 2724621"/>
              <a:gd name="connsiteX128" fmla="*/ 603284 w 2762590"/>
              <a:gd name="connsiteY128" fmla="*/ 1842488 h 2724621"/>
              <a:gd name="connsiteX129" fmla="*/ 294228 w 2762590"/>
              <a:gd name="connsiteY129" fmla="*/ 1842488 h 2724621"/>
              <a:gd name="connsiteX130" fmla="*/ 340475 w 2762590"/>
              <a:gd name="connsiteY130" fmla="*/ 1888735 h 2724621"/>
              <a:gd name="connsiteX131" fmla="*/ 294228 w 2762590"/>
              <a:gd name="connsiteY131" fmla="*/ 1934982 h 2724621"/>
              <a:gd name="connsiteX132" fmla="*/ 247981 w 2762590"/>
              <a:gd name="connsiteY132" fmla="*/ 1888735 h 2724621"/>
              <a:gd name="connsiteX133" fmla="*/ 294228 w 2762590"/>
              <a:gd name="connsiteY133" fmla="*/ 1842488 h 2724621"/>
              <a:gd name="connsiteX134" fmla="*/ 21821 w 2762590"/>
              <a:gd name="connsiteY134" fmla="*/ 1602350 h 2724621"/>
              <a:gd name="connsiteX135" fmla="*/ 31419 w 2762590"/>
              <a:gd name="connsiteY135" fmla="*/ 1625522 h 2724621"/>
              <a:gd name="connsiteX136" fmla="*/ 26990 w 2762590"/>
              <a:gd name="connsiteY136" fmla="*/ 1636216 h 2724621"/>
              <a:gd name="connsiteX137" fmla="*/ 2743170 w 2762590"/>
              <a:gd name="connsiteY137" fmla="*/ 1586621 h 2724621"/>
              <a:gd name="connsiteX138" fmla="*/ 2734527 w 2762590"/>
              <a:gd name="connsiteY138" fmla="*/ 1643250 h 2724621"/>
              <a:gd name="connsiteX139" fmla="*/ 2731940 w 2762590"/>
              <a:gd name="connsiteY139" fmla="*/ 1653312 h 2724621"/>
              <a:gd name="connsiteX140" fmla="*/ 2720429 w 2762590"/>
              <a:gd name="connsiteY140" fmla="*/ 1625522 h 2724621"/>
              <a:gd name="connsiteX141" fmla="*/ 2733974 w 2762590"/>
              <a:gd name="connsiteY141" fmla="*/ 1592820 h 2724621"/>
              <a:gd name="connsiteX142" fmla="*/ 2457620 w 2762590"/>
              <a:gd name="connsiteY142" fmla="*/ 1579275 h 2724621"/>
              <a:gd name="connsiteX143" fmla="*/ 2503867 w 2762590"/>
              <a:gd name="connsiteY143" fmla="*/ 1625522 h 2724621"/>
              <a:gd name="connsiteX144" fmla="*/ 2457620 w 2762590"/>
              <a:gd name="connsiteY144" fmla="*/ 1671769 h 2724621"/>
              <a:gd name="connsiteX145" fmla="*/ 2411373 w 2762590"/>
              <a:gd name="connsiteY145" fmla="*/ 1625522 h 2724621"/>
              <a:gd name="connsiteX146" fmla="*/ 2457620 w 2762590"/>
              <a:gd name="connsiteY146" fmla="*/ 1579275 h 2724621"/>
              <a:gd name="connsiteX147" fmla="*/ 2148564 w 2762590"/>
              <a:gd name="connsiteY147" fmla="*/ 1579275 h 2724621"/>
              <a:gd name="connsiteX148" fmla="*/ 2194811 w 2762590"/>
              <a:gd name="connsiteY148" fmla="*/ 1625522 h 2724621"/>
              <a:gd name="connsiteX149" fmla="*/ 2148564 w 2762590"/>
              <a:gd name="connsiteY149" fmla="*/ 1671769 h 2724621"/>
              <a:gd name="connsiteX150" fmla="*/ 2102317 w 2762590"/>
              <a:gd name="connsiteY150" fmla="*/ 1625522 h 2724621"/>
              <a:gd name="connsiteX151" fmla="*/ 2148564 w 2762590"/>
              <a:gd name="connsiteY151" fmla="*/ 1579275 h 2724621"/>
              <a:gd name="connsiteX152" fmla="*/ 1839508 w 2762590"/>
              <a:gd name="connsiteY152" fmla="*/ 1579275 h 2724621"/>
              <a:gd name="connsiteX153" fmla="*/ 1885755 w 2762590"/>
              <a:gd name="connsiteY153" fmla="*/ 1625522 h 2724621"/>
              <a:gd name="connsiteX154" fmla="*/ 1839508 w 2762590"/>
              <a:gd name="connsiteY154" fmla="*/ 1671769 h 2724621"/>
              <a:gd name="connsiteX155" fmla="*/ 1793261 w 2762590"/>
              <a:gd name="connsiteY155" fmla="*/ 1625522 h 2724621"/>
              <a:gd name="connsiteX156" fmla="*/ 1839508 w 2762590"/>
              <a:gd name="connsiteY156" fmla="*/ 1579275 h 2724621"/>
              <a:gd name="connsiteX157" fmla="*/ 1530452 w 2762590"/>
              <a:gd name="connsiteY157" fmla="*/ 1579275 h 2724621"/>
              <a:gd name="connsiteX158" fmla="*/ 1576699 w 2762590"/>
              <a:gd name="connsiteY158" fmla="*/ 1625522 h 2724621"/>
              <a:gd name="connsiteX159" fmla="*/ 1530452 w 2762590"/>
              <a:gd name="connsiteY159" fmla="*/ 1671769 h 2724621"/>
              <a:gd name="connsiteX160" fmla="*/ 1484205 w 2762590"/>
              <a:gd name="connsiteY160" fmla="*/ 1625522 h 2724621"/>
              <a:gd name="connsiteX161" fmla="*/ 1530452 w 2762590"/>
              <a:gd name="connsiteY161" fmla="*/ 1579275 h 2724621"/>
              <a:gd name="connsiteX162" fmla="*/ 1221396 w 2762590"/>
              <a:gd name="connsiteY162" fmla="*/ 1579275 h 2724621"/>
              <a:gd name="connsiteX163" fmla="*/ 1267643 w 2762590"/>
              <a:gd name="connsiteY163" fmla="*/ 1625522 h 2724621"/>
              <a:gd name="connsiteX164" fmla="*/ 1221396 w 2762590"/>
              <a:gd name="connsiteY164" fmla="*/ 1671769 h 2724621"/>
              <a:gd name="connsiteX165" fmla="*/ 1175149 w 2762590"/>
              <a:gd name="connsiteY165" fmla="*/ 1625522 h 2724621"/>
              <a:gd name="connsiteX166" fmla="*/ 1221396 w 2762590"/>
              <a:gd name="connsiteY166" fmla="*/ 1579275 h 2724621"/>
              <a:gd name="connsiteX167" fmla="*/ 912340 w 2762590"/>
              <a:gd name="connsiteY167" fmla="*/ 1579275 h 2724621"/>
              <a:gd name="connsiteX168" fmla="*/ 958587 w 2762590"/>
              <a:gd name="connsiteY168" fmla="*/ 1625522 h 2724621"/>
              <a:gd name="connsiteX169" fmla="*/ 912340 w 2762590"/>
              <a:gd name="connsiteY169" fmla="*/ 1671769 h 2724621"/>
              <a:gd name="connsiteX170" fmla="*/ 866093 w 2762590"/>
              <a:gd name="connsiteY170" fmla="*/ 1625522 h 2724621"/>
              <a:gd name="connsiteX171" fmla="*/ 912340 w 2762590"/>
              <a:gd name="connsiteY171" fmla="*/ 1579275 h 2724621"/>
              <a:gd name="connsiteX172" fmla="*/ 603284 w 2762590"/>
              <a:gd name="connsiteY172" fmla="*/ 1579275 h 2724621"/>
              <a:gd name="connsiteX173" fmla="*/ 649531 w 2762590"/>
              <a:gd name="connsiteY173" fmla="*/ 1625522 h 2724621"/>
              <a:gd name="connsiteX174" fmla="*/ 603284 w 2762590"/>
              <a:gd name="connsiteY174" fmla="*/ 1671769 h 2724621"/>
              <a:gd name="connsiteX175" fmla="*/ 557037 w 2762590"/>
              <a:gd name="connsiteY175" fmla="*/ 1625522 h 2724621"/>
              <a:gd name="connsiteX176" fmla="*/ 603284 w 2762590"/>
              <a:gd name="connsiteY176" fmla="*/ 1579275 h 2724621"/>
              <a:gd name="connsiteX177" fmla="*/ 294228 w 2762590"/>
              <a:gd name="connsiteY177" fmla="*/ 1579275 h 2724621"/>
              <a:gd name="connsiteX178" fmla="*/ 340475 w 2762590"/>
              <a:gd name="connsiteY178" fmla="*/ 1625522 h 2724621"/>
              <a:gd name="connsiteX179" fmla="*/ 294228 w 2762590"/>
              <a:gd name="connsiteY179" fmla="*/ 1671769 h 2724621"/>
              <a:gd name="connsiteX180" fmla="*/ 247981 w 2762590"/>
              <a:gd name="connsiteY180" fmla="*/ 1625522 h 2724621"/>
              <a:gd name="connsiteX181" fmla="*/ 294228 w 2762590"/>
              <a:gd name="connsiteY181" fmla="*/ 1579275 h 2724621"/>
              <a:gd name="connsiteX182" fmla="*/ 2290 w 2762590"/>
              <a:gd name="connsiteY182" fmla="*/ 1319518 h 2724621"/>
              <a:gd name="connsiteX183" fmla="*/ 3174 w 2762590"/>
              <a:gd name="connsiteY183" fmla="*/ 1319696 h 2724621"/>
              <a:gd name="connsiteX184" fmla="*/ 31419 w 2762590"/>
              <a:gd name="connsiteY184" fmla="*/ 1362309 h 2724621"/>
              <a:gd name="connsiteX185" fmla="*/ 3174 w 2762590"/>
              <a:gd name="connsiteY185" fmla="*/ 1404922 h 2724621"/>
              <a:gd name="connsiteX186" fmla="*/ 2034 w 2762590"/>
              <a:gd name="connsiteY186" fmla="*/ 1405152 h 2724621"/>
              <a:gd name="connsiteX187" fmla="*/ 0 w 2762590"/>
              <a:gd name="connsiteY187" fmla="*/ 1364871 h 2724621"/>
              <a:gd name="connsiteX188" fmla="*/ 2760192 w 2762590"/>
              <a:gd name="connsiteY188" fmla="*/ 1317371 h 2724621"/>
              <a:gd name="connsiteX189" fmla="*/ 2762590 w 2762590"/>
              <a:gd name="connsiteY189" fmla="*/ 1364871 h 2724621"/>
              <a:gd name="connsiteX190" fmla="*/ 2760448 w 2762590"/>
              <a:gd name="connsiteY190" fmla="*/ 1407299 h 2724621"/>
              <a:gd name="connsiteX191" fmla="*/ 2748675 w 2762590"/>
              <a:gd name="connsiteY191" fmla="*/ 1404922 h 2724621"/>
              <a:gd name="connsiteX192" fmla="*/ 2720429 w 2762590"/>
              <a:gd name="connsiteY192" fmla="*/ 1362309 h 2724621"/>
              <a:gd name="connsiteX193" fmla="*/ 2748675 w 2762590"/>
              <a:gd name="connsiteY193" fmla="*/ 1319696 h 2724621"/>
              <a:gd name="connsiteX194" fmla="*/ 2457620 w 2762590"/>
              <a:gd name="connsiteY194" fmla="*/ 1316062 h 2724621"/>
              <a:gd name="connsiteX195" fmla="*/ 2503867 w 2762590"/>
              <a:gd name="connsiteY195" fmla="*/ 1362309 h 2724621"/>
              <a:gd name="connsiteX196" fmla="*/ 2457620 w 2762590"/>
              <a:gd name="connsiteY196" fmla="*/ 1408556 h 2724621"/>
              <a:gd name="connsiteX197" fmla="*/ 2411373 w 2762590"/>
              <a:gd name="connsiteY197" fmla="*/ 1362309 h 2724621"/>
              <a:gd name="connsiteX198" fmla="*/ 2457620 w 2762590"/>
              <a:gd name="connsiteY198" fmla="*/ 1316062 h 2724621"/>
              <a:gd name="connsiteX199" fmla="*/ 2148564 w 2762590"/>
              <a:gd name="connsiteY199" fmla="*/ 1316062 h 2724621"/>
              <a:gd name="connsiteX200" fmla="*/ 2194811 w 2762590"/>
              <a:gd name="connsiteY200" fmla="*/ 1362309 h 2724621"/>
              <a:gd name="connsiteX201" fmla="*/ 2148564 w 2762590"/>
              <a:gd name="connsiteY201" fmla="*/ 1408556 h 2724621"/>
              <a:gd name="connsiteX202" fmla="*/ 2102317 w 2762590"/>
              <a:gd name="connsiteY202" fmla="*/ 1362309 h 2724621"/>
              <a:gd name="connsiteX203" fmla="*/ 2148564 w 2762590"/>
              <a:gd name="connsiteY203" fmla="*/ 1316062 h 2724621"/>
              <a:gd name="connsiteX204" fmla="*/ 1839508 w 2762590"/>
              <a:gd name="connsiteY204" fmla="*/ 1316062 h 2724621"/>
              <a:gd name="connsiteX205" fmla="*/ 1885755 w 2762590"/>
              <a:gd name="connsiteY205" fmla="*/ 1362309 h 2724621"/>
              <a:gd name="connsiteX206" fmla="*/ 1839508 w 2762590"/>
              <a:gd name="connsiteY206" fmla="*/ 1408556 h 2724621"/>
              <a:gd name="connsiteX207" fmla="*/ 1793261 w 2762590"/>
              <a:gd name="connsiteY207" fmla="*/ 1362309 h 2724621"/>
              <a:gd name="connsiteX208" fmla="*/ 1839508 w 2762590"/>
              <a:gd name="connsiteY208" fmla="*/ 1316062 h 2724621"/>
              <a:gd name="connsiteX209" fmla="*/ 1530452 w 2762590"/>
              <a:gd name="connsiteY209" fmla="*/ 1316062 h 2724621"/>
              <a:gd name="connsiteX210" fmla="*/ 1576699 w 2762590"/>
              <a:gd name="connsiteY210" fmla="*/ 1362309 h 2724621"/>
              <a:gd name="connsiteX211" fmla="*/ 1530452 w 2762590"/>
              <a:gd name="connsiteY211" fmla="*/ 1408556 h 2724621"/>
              <a:gd name="connsiteX212" fmla="*/ 1484205 w 2762590"/>
              <a:gd name="connsiteY212" fmla="*/ 1362309 h 2724621"/>
              <a:gd name="connsiteX213" fmla="*/ 1530452 w 2762590"/>
              <a:gd name="connsiteY213" fmla="*/ 1316062 h 2724621"/>
              <a:gd name="connsiteX214" fmla="*/ 1221396 w 2762590"/>
              <a:gd name="connsiteY214" fmla="*/ 1316062 h 2724621"/>
              <a:gd name="connsiteX215" fmla="*/ 1267643 w 2762590"/>
              <a:gd name="connsiteY215" fmla="*/ 1362309 h 2724621"/>
              <a:gd name="connsiteX216" fmla="*/ 1221396 w 2762590"/>
              <a:gd name="connsiteY216" fmla="*/ 1408556 h 2724621"/>
              <a:gd name="connsiteX217" fmla="*/ 1175149 w 2762590"/>
              <a:gd name="connsiteY217" fmla="*/ 1362309 h 2724621"/>
              <a:gd name="connsiteX218" fmla="*/ 1221396 w 2762590"/>
              <a:gd name="connsiteY218" fmla="*/ 1316062 h 2724621"/>
              <a:gd name="connsiteX219" fmla="*/ 912340 w 2762590"/>
              <a:gd name="connsiteY219" fmla="*/ 1316062 h 2724621"/>
              <a:gd name="connsiteX220" fmla="*/ 958587 w 2762590"/>
              <a:gd name="connsiteY220" fmla="*/ 1362309 h 2724621"/>
              <a:gd name="connsiteX221" fmla="*/ 912340 w 2762590"/>
              <a:gd name="connsiteY221" fmla="*/ 1408556 h 2724621"/>
              <a:gd name="connsiteX222" fmla="*/ 866093 w 2762590"/>
              <a:gd name="connsiteY222" fmla="*/ 1362309 h 2724621"/>
              <a:gd name="connsiteX223" fmla="*/ 912340 w 2762590"/>
              <a:gd name="connsiteY223" fmla="*/ 1316062 h 2724621"/>
              <a:gd name="connsiteX224" fmla="*/ 603284 w 2762590"/>
              <a:gd name="connsiteY224" fmla="*/ 1316062 h 2724621"/>
              <a:gd name="connsiteX225" fmla="*/ 649531 w 2762590"/>
              <a:gd name="connsiteY225" fmla="*/ 1362309 h 2724621"/>
              <a:gd name="connsiteX226" fmla="*/ 603284 w 2762590"/>
              <a:gd name="connsiteY226" fmla="*/ 1408556 h 2724621"/>
              <a:gd name="connsiteX227" fmla="*/ 557037 w 2762590"/>
              <a:gd name="connsiteY227" fmla="*/ 1362309 h 2724621"/>
              <a:gd name="connsiteX228" fmla="*/ 603284 w 2762590"/>
              <a:gd name="connsiteY228" fmla="*/ 1316062 h 2724621"/>
              <a:gd name="connsiteX229" fmla="*/ 294228 w 2762590"/>
              <a:gd name="connsiteY229" fmla="*/ 1316062 h 2724621"/>
              <a:gd name="connsiteX230" fmla="*/ 340475 w 2762590"/>
              <a:gd name="connsiteY230" fmla="*/ 1362309 h 2724621"/>
              <a:gd name="connsiteX231" fmla="*/ 294228 w 2762590"/>
              <a:gd name="connsiteY231" fmla="*/ 1408556 h 2724621"/>
              <a:gd name="connsiteX232" fmla="*/ 247981 w 2762590"/>
              <a:gd name="connsiteY232" fmla="*/ 1362309 h 2724621"/>
              <a:gd name="connsiteX233" fmla="*/ 294228 w 2762590"/>
              <a:gd name="connsiteY233" fmla="*/ 1316062 h 2724621"/>
              <a:gd name="connsiteX234" fmla="*/ 27561 w 2762590"/>
              <a:gd name="connsiteY234" fmla="*/ 1089782 h 2724621"/>
              <a:gd name="connsiteX235" fmla="*/ 31419 w 2762590"/>
              <a:gd name="connsiteY235" fmla="*/ 1099096 h 2724621"/>
              <a:gd name="connsiteX236" fmla="*/ 23059 w 2762590"/>
              <a:gd name="connsiteY236" fmla="*/ 1119279 h 2724621"/>
              <a:gd name="connsiteX237" fmla="*/ 2731127 w 2762590"/>
              <a:gd name="connsiteY237" fmla="*/ 1073269 h 2724621"/>
              <a:gd name="connsiteX238" fmla="*/ 2734527 w 2762590"/>
              <a:gd name="connsiteY238" fmla="*/ 1086492 h 2724621"/>
              <a:gd name="connsiteX239" fmla="*/ 2742298 w 2762590"/>
              <a:gd name="connsiteY239" fmla="*/ 1137410 h 2724621"/>
              <a:gd name="connsiteX240" fmla="*/ 2733974 w 2762590"/>
              <a:gd name="connsiteY240" fmla="*/ 1131798 h 2724621"/>
              <a:gd name="connsiteX241" fmla="*/ 2720429 w 2762590"/>
              <a:gd name="connsiteY241" fmla="*/ 1099096 h 2724621"/>
              <a:gd name="connsiteX242" fmla="*/ 2457620 w 2762590"/>
              <a:gd name="connsiteY242" fmla="*/ 1052849 h 2724621"/>
              <a:gd name="connsiteX243" fmla="*/ 2503867 w 2762590"/>
              <a:gd name="connsiteY243" fmla="*/ 1099096 h 2724621"/>
              <a:gd name="connsiteX244" fmla="*/ 2457620 w 2762590"/>
              <a:gd name="connsiteY244" fmla="*/ 1145343 h 2724621"/>
              <a:gd name="connsiteX245" fmla="*/ 2411373 w 2762590"/>
              <a:gd name="connsiteY245" fmla="*/ 1099096 h 2724621"/>
              <a:gd name="connsiteX246" fmla="*/ 2457620 w 2762590"/>
              <a:gd name="connsiteY246" fmla="*/ 1052849 h 2724621"/>
              <a:gd name="connsiteX247" fmla="*/ 2148564 w 2762590"/>
              <a:gd name="connsiteY247" fmla="*/ 1052849 h 2724621"/>
              <a:gd name="connsiteX248" fmla="*/ 2194811 w 2762590"/>
              <a:gd name="connsiteY248" fmla="*/ 1099096 h 2724621"/>
              <a:gd name="connsiteX249" fmla="*/ 2148564 w 2762590"/>
              <a:gd name="connsiteY249" fmla="*/ 1145343 h 2724621"/>
              <a:gd name="connsiteX250" fmla="*/ 2102317 w 2762590"/>
              <a:gd name="connsiteY250" fmla="*/ 1099096 h 2724621"/>
              <a:gd name="connsiteX251" fmla="*/ 2148564 w 2762590"/>
              <a:gd name="connsiteY251" fmla="*/ 1052849 h 2724621"/>
              <a:gd name="connsiteX252" fmla="*/ 1839508 w 2762590"/>
              <a:gd name="connsiteY252" fmla="*/ 1052849 h 2724621"/>
              <a:gd name="connsiteX253" fmla="*/ 1885755 w 2762590"/>
              <a:gd name="connsiteY253" fmla="*/ 1099096 h 2724621"/>
              <a:gd name="connsiteX254" fmla="*/ 1839508 w 2762590"/>
              <a:gd name="connsiteY254" fmla="*/ 1145343 h 2724621"/>
              <a:gd name="connsiteX255" fmla="*/ 1793261 w 2762590"/>
              <a:gd name="connsiteY255" fmla="*/ 1099096 h 2724621"/>
              <a:gd name="connsiteX256" fmla="*/ 1839508 w 2762590"/>
              <a:gd name="connsiteY256" fmla="*/ 1052849 h 2724621"/>
              <a:gd name="connsiteX257" fmla="*/ 1530452 w 2762590"/>
              <a:gd name="connsiteY257" fmla="*/ 1052849 h 2724621"/>
              <a:gd name="connsiteX258" fmla="*/ 1576699 w 2762590"/>
              <a:gd name="connsiteY258" fmla="*/ 1099096 h 2724621"/>
              <a:gd name="connsiteX259" fmla="*/ 1530452 w 2762590"/>
              <a:gd name="connsiteY259" fmla="*/ 1145343 h 2724621"/>
              <a:gd name="connsiteX260" fmla="*/ 1484205 w 2762590"/>
              <a:gd name="connsiteY260" fmla="*/ 1099096 h 2724621"/>
              <a:gd name="connsiteX261" fmla="*/ 1530452 w 2762590"/>
              <a:gd name="connsiteY261" fmla="*/ 1052849 h 2724621"/>
              <a:gd name="connsiteX262" fmla="*/ 1221396 w 2762590"/>
              <a:gd name="connsiteY262" fmla="*/ 1052849 h 2724621"/>
              <a:gd name="connsiteX263" fmla="*/ 1267643 w 2762590"/>
              <a:gd name="connsiteY263" fmla="*/ 1099096 h 2724621"/>
              <a:gd name="connsiteX264" fmla="*/ 1221396 w 2762590"/>
              <a:gd name="connsiteY264" fmla="*/ 1145343 h 2724621"/>
              <a:gd name="connsiteX265" fmla="*/ 1175149 w 2762590"/>
              <a:gd name="connsiteY265" fmla="*/ 1099096 h 2724621"/>
              <a:gd name="connsiteX266" fmla="*/ 1221396 w 2762590"/>
              <a:gd name="connsiteY266" fmla="*/ 1052849 h 2724621"/>
              <a:gd name="connsiteX267" fmla="*/ 912340 w 2762590"/>
              <a:gd name="connsiteY267" fmla="*/ 1052849 h 2724621"/>
              <a:gd name="connsiteX268" fmla="*/ 958587 w 2762590"/>
              <a:gd name="connsiteY268" fmla="*/ 1099096 h 2724621"/>
              <a:gd name="connsiteX269" fmla="*/ 912340 w 2762590"/>
              <a:gd name="connsiteY269" fmla="*/ 1145343 h 2724621"/>
              <a:gd name="connsiteX270" fmla="*/ 866093 w 2762590"/>
              <a:gd name="connsiteY270" fmla="*/ 1099096 h 2724621"/>
              <a:gd name="connsiteX271" fmla="*/ 912340 w 2762590"/>
              <a:gd name="connsiteY271" fmla="*/ 1052849 h 2724621"/>
              <a:gd name="connsiteX272" fmla="*/ 603284 w 2762590"/>
              <a:gd name="connsiteY272" fmla="*/ 1052849 h 2724621"/>
              <a:gd name="connsiteX273" fmla="*/ 649531 w 2762590"/>
              <a:gd name="connsiteY273" fmla="*/ 1099096 h 2724621"/>
              <a:gd name="connsiteX274" fmla="*/ 603284 w 2762590"/>
              <a:gd name="connsiteY274" fmla="*/ 1145343 h 2724621"/>
              <a:gd name="connsiteX275" fmla="*/ 557037 w 2762590"/>
              <a:gd name="connsiteY275" fmla="*/ 1099096 h 2724621"/>
              <a:gd name="connsiteX276" fmla="*/ 603284 w 2762590"/>
              <a:gd name="connsiteY276" fmla="*/ 1052849 h 2724621"/>
              <a:gd name="connsiteX277" fmla="*/ 294228 w 2762590"/>
              <a:gd name="connsiteY277" fmla="*/ 1052849 h 2724621"/>
              <a:gd name="connsiteX278" fmla="*/ 340475 w 2762590"/>
              <a:gd name="connsiteY278" fmla="*/ 1099096 h 2724621"/>
              <a:gd name="connsiteX279" fmla="*/ 294228 w 2762590"/>
              <a:gd name="connsiteY279" fmla="*/ 1145343 h 2724621"/>
              <a:gd name="connsiteX280" fmla="*/ 247981 w 2762590"/>
              <a:gd name="connsiteY280" fmla="*/ 1099096 h 2724621"/>
              <a:gd name="connsiteX281" fmla="*/ 294228 w 2762590"/>
              <a:gd name="connsiteY281" fmla="*/ 1052849 h 2724621"/>
              <a:gd name="connsiteX282" fmla="*/ 2457620 w 2762590"/>
              <a:gd name="connsiteY282" fmla="*/ 789636 h 2724621"/>
              <a:gd name="connsiteX283" fmla="*/ 2503867 w 2762590"/>
              <a:gd name="connsiteY283" fmla="*/ 835883 h 2724621"/>
              <a:gd name="connsiteX284" fmla="*/ 2457620 w 2762590"/>
              <a:gd name="connsiteY284" fmla="*/ 882130 h 2724621"/>
              <a:gd name="connsiteX285" fmla="*/ 2411373 w 2762590"/>
              <a:gd name="connsiteY285" fmla="*/ 835883 h 2724621"/>
              <a:gd name="connsiteX286" fmla="*/ 2457620 w 2762590"/>
              <a:gd name="connsiteY286" fmla="*/ 789636 h 2724621"/>
              <a:gd name="connsiteX287" fmla="*/ 2148564 w 2762590"/>
              <a:gd name="connsiteY287" fmla="*/ 789636 h 2724621"/>
              <a:gd name="connsiteX288" fmla="*/ 2194811 w 2762590"/>
              <a:gd name="connsiteY288" fmla="*/ 835883 h 2724621"/>
              <a:gd name="connsiteX289" fmla="*/ 2148564 w 2762590"/>
              <a:gd name="connsiteY289" fmla="*/ 882130 h 2724621"/>
              <a:gd name="connsiteX290" fmla="*/ 2102317 w 2762590"/>
              <a:gd name="connsiteY290" fmla="*/ 835883 h 2724621"/>
              <a:gd name="connsiteX291" fmla="*/ 2148564 w 2762590"/>
              <a:gd name="connsiteY291" fmla="*/ 789636 h 2724621"/>
              <a:gd name="connsiteX292" fmla="*/ 1839508 w 2762590"/>
              <a:gd name="connsiteY292" fmla="*/ 789636 h 2724621"/>
              <a:gd name="connsiteX293" fmla="*/ 1885755 w 2762590"/>
              <a:gd name="connsiteY293" fmla="*/ 835883 h 2724621"/>
              <a:gd name="connsiteX294" fmla="*/ 1839508 w 2762590"/>
              <a:gd name="connsiteY294" fmla="*/ 882130 h 2724621"/>
              <a:gd name="connsiteX295" fmla="*/ 1793261 w 2762590"/>
              <a:gd name="connsiteY295" fmla="*/ 835883 h 2724621"/>
              <a:gd name="connsiteX296" fmla="*/ 1839508 w 2762590"/>
              <a:gd name="connsiteY296" fmla="*/ 789636 h 2724621"/>
              <a:gd name="connsiteX297" fmla="*/ 1530452 w 2762590"/>
              <a:gd name="connsiteY297" fmla="*/ 789636 h 2724621"/>
              <a:gd name="connsiteX298" fmla="*/ 1576699 w 2762590"/>
              <a:gd name="connsiteY298" fmla="*/ 835883 h 2724621"/>
              <a:gd name="connsiteX299" fmla="*/ 1530452 w 2762590"/>
              <a:gd name="connsiteY299" fmla="*/ 882130 h 2724621"/>
              <a:gd name="connsiteX300" fmla="*/ 1484205 w 2762590"/>
              <a:gd name="connsiteY300" fmla="*/ 835883 h 2724621"/>
              <a:gd name="connsiteX301" fmla="*/ 1530452 w 2762590"/>
              <a:gd name="connsiteY301" fmla="*/ 789636 h 2724621"/>
              <a:gd name="connsiteX302" fmla="*/ 1221396 w 2762590"/>
              <a:gd name="connsiteY302" fmla="*/ 789636 h 2724621"/>
              <a:gd name="connsiteX303" fmla="*/ 1267643 w 2762590"/>
              <a:gd name="connsiteY303" fmla="*/ 835883 h 2724621"/>
              <a:gd name="connsiteX304" fmla="*/ 1221396 w 2762590"/>
              <a:gd name="connsiteY304" fmla="*/ 882130 h 2724621"/>
              <a:gd name="connsiteX305" fmla="*/ 1175149 w 2762590"/>
              <a:gd name="connsiteY305" fmla="*/ 835883 h 2724621"/>
              <a:gd name="connsiteX306" fmla="*/ 1221396 w 2762590"/>
              <a:gd name="connsiteY306" fmla="*/ 789636 h 2724621"/>
              <a:gd name="connsiteX307" fmla="*/ 912340 w 2762590"/>
              <a:gd name="connsiteY307" fmla="*/ 789636 h 2724621"/>
              <a:gd name="connsiteX308" fmla="*/ 958587 w 2762590"/>
              <a:gd name="connsiteY308" fmla="*/ 835883 h 2724621"/>
              <a:gd name="connsiteX309" fmla="*/ 912340 w 2762590"/>
              <a:gd name="connsiteY309" fmla="*/ 882130 h 2724621"/>
              <a:gd name="connsiteX310" fmla="*/ 866093 w 2762590"/>
              <a:gd name="connsiteY310" fmla="*/ 835883 h 2724621"/>
              <a:gd name="connsiteX311" fmla="*/ 912340 w 2762590"/>
              <a:gd name="connsiteY311" fmla="*/ 789636 h 2724621"/>
              <a:gd name="connsiteX312" fmla="*/ 603284 w 2762590"/>
              <a:gd name="connsiteY312" fmla="*/ 789636 h 2724621"/>
              <a:gd name="connsiteX313" fmla="*/ 649531 w 2762590"/>
              <a:gd name="connsiteY313" fmla="*/ 835883 h 2724621"/>
              <a:gd name="connsiteX314" fmla="*/ 603284 w 2762590"/>
              <a:gd name="connsiteY314" fmla="*/ 882130 h 2724621"/>
              <a:gd name="connsiteX315" fmla="*/ 557037 w 2762590"/>
              <a:gd name="connsiteY315" fmla="*/ 835883 h 2724621"/>
              <a:gd name="connsiteX316" fmla="*/ 603284 w 2762590"/>
              <a:gd name="connsiteY316" fmla="*/ 789636 h 2724621"/>
              <a:gd name="connsiteX317" fmla="*/ 294228 w 2762590"/>
              <a:gd name="connsiteY317" fmla="*/ 789636 h 2724621"/>
              <a:gd name="connsiteX318" fmla="*/ 340475 w 2762590"/>
              <a:gd name="connsiteY318" fmla="*/ 835883 h 2724621"/>
              <a:gd name="connsiteX319" fmla="*/ 294228 w 2762590"/>
              <a:gd name="connsiteY319" fmla="*/ 882130 h 2724621"/>
              <a:gd name="connsiteX320" fmla="*/ 247981 w 2762590"/>
              <a:gd name="connsiteY320" fmla="*/ 835883 h 2724621"/>
              <a:gd name="connsiteX321" fmla="*/ 294228 w 2762590"/>
              <a:gd name="connsiteY321" fmla="*/ 789636 h 2724621"/>
              <a:gd name="connsiteX322" fmla="*/ 2457620 w 2762590"/>
              <a:gd name="connsiteY322" fmla="*/ 526423 h 2724621"/>
              <a:gd name="connsiteX323" fmla="*/ 2475622 w 2762590"/>
              <a:gd name="connsiteY323" fmla="*/ 530057 h 2724621"/>
              <a:gd name="connsiteX324" fmla="*/ 2484323 w 2762590"/>
              <a:gd name="connsiteY324" fmla="*/ 535924 h 2724621"/>
              <a:gd name="connsiteX325" fmla="*/ 2494016 w 2762590"/>
              <a:gd name="connsiteY325" fmla="*/ 548886 h 2724621"/>
              <a:gd name="connsiteX326" fmla="*/ 2503867 w 2762590"/>
              <a:gd name="connsiteY326" fmla="*/ 572670 h 2724621"/>
              <a:gd name="connsiteX327" fmla="*/ 2457620 w 2762590"/>
              <a:gd name="connsiteY327" fmla="*/ 618917 h 2724621"/>
              <a:gd name="connsiteX328" fmla="*/ 2411373 w 2762590"/>
              <a:gd name="connsiteY328" fmla="*/ 572670 h 2724621"/>
              <a:gd name="connsiteX329" fmla="*/ 2457620 w 2762590"/>
              <a:gd name="connsiteY329" fmla="*/ 526423 h 2724621"/>
              <a:gd name="connsiteX330" fmla="*/ 2148564 w 2762590"/>
              <a:gd name="connsiteY330" fmla="*/ 526423 h 2724621"/>
              <a:gd name="connsiteX331" fmla="*/ 2194811 w 2762590"/>
              <a:gd name="connsiteY331" fmla="*/ 572670 h 2724621"/>
              <a:gd name="connsiteX332" fmla="*/ 2148564 w 2762590"/>
              <a:gd name="connsiteY332" fmla="*/ 618917 h 2724621"/>
              <a:gd name="connsiteX333" fmla="*/ 2102317 w 2762590"/>
              <a:gd name="connsiteY333" fmla="*/ 572670 h 2724621"/>
              <a:gd name="connsiteX334" fmla="*/ 2148564 w 2762590"/>
              <a:gd name="connsiteY334" fmla="*/ 526423 h 2724621"/>
              <a:gd name="connsiteX335" fmla="*/ 1839508 w 2762590"/>
              <a:gd name="connsiteY335" fmla="*/ 526423 h 2724621"/>
              <a:gd name="connsiteX336" fmla="*/ 1885755 w 2762590"/>
              <a:gd name="connsiteY336" fmla="*/ 572670 h 2724621"/>
              <a:gd name="connsiteX337" fmla="*/ 1839508 w 2762590"/>
              <a:gd name="connsiteY337" fmla="*/ 618917 h 2724621"/>
              <a:gd name="connsiteX338" fmla="*/ 1793261 w 2762590"/>
              <a:gd name="connsiteY338" fmla="*/ 572670 h 2724621"/>
              <a:gd name="connsiteX339" fmla="*/ 1839508 w 2762590"/>
              <a:gd name="connsiteY339" fmla="*/ 526423 h 2724621"/>
              <a:gd name="connsiteX340" fmla="*/ 1530452 w 2762590"/>
              <a:gd name="connsiteY340" fmla="*/ 526423 h 2724621"/>
              <a:gd name="connsiteX341" fmla="*/ 1576699 w 2762590"/>
              <a:gd name="connsiteY341" fmla="*/ 572670 h 2724621"/>
              <a:gd name="connsiteX342" fmla="*/ 1530452 w 2762590"/>
              <a:gd name="connsiteY342" fmla="*/ 618917 h 2724621"/>
              <a:gd name="connsiteX343" fmla="*/ 1484205 w 2762590"/>
              <a:gd name="connsiteY343" fmla="*/ 572670 h 2724621"/>
              <a:gd name="connsiteX344" fmla="*/ 1530452 w 2762590"/>
              <a:gd name="connsiteY344" fmla="*/ 526423 h 2724621"/>
              <a:gd name="connsiteX345" fmla="*/ 1221396 w 2762590"/>
              <a:gd name="connsiteY345" fmla="*/ 526423 h 2724621"/>
              <a:gd name="connsiteX346" fmla="*/ 1267643 w 2762590"/>
              <a:gd name="connsiteY346" fmla="*/ 572670 h 2724621"/>
              <a:gd name="connsiteX347" fmla="*/ 1221396 w 2762590"/>
              <a:gd name="connsiteY347" fmla="*/ 618917 h 2724621"/>
              <a:gd name="connsiteX348" fmla="*/ 1175149 w 2762590"/>
              <a:gd name="connsiteY348" fmla="*/ 572670 h 2724621"/>
              <a:gd name="connsiteX349" fmla="*/ 1221396 w 2762590"/>
              <a:gd name="connsiteY349" fmla="*/ 526423 h 2724621"/>
              <a:gd name="connsiteX350" fmla="*/ 912340 w 2762590"/>
              <a:gd name="connsiteY350" fmla="*/ 526423 h 2724621"/>
              <a:gd name="connsiteX351" fmla="*/ 958587 w 2762590"/>
              <a:gd name="connsiteY351" fmla="*/ 572670 h 2724621"/>
              <a:gd name="connsiteX352" fmla="*/ 912340 w 2762590"/>
              <a:gd name="connsiteY352" fmla="*/ 618917 h 2724621"/>
              <a:gd name="connsiteX353" fmla="*/ 866093 w 2762590"/>
              <a:gd name="connsiteY353" fmla="*/ 572670 h 2724621"/>
              <a:gd name="connsiteX354" fmla="*/ 912340 w 2762590"/>
              <a:gd name="connsiteY354" fmla="*/ 526423 h 2724621"/>
              <a:gd name="connsiteX355" fmla="*/ 603284 w 2762590"/>
              <a:gd name="connsiteY355" fmla="*/ 526423 h 2724621"/>
              <a:gd name="connsiteX356" fmla="*/ 649531 w 2762590"/>
              <a:gd name="connsiteY356" fmla="*/ 572670 h 2724621"/>
              <a:gd name="connsiteX357" fmla="*/ 603284 w 2762590"/>
              <a:gd name="connsiteY357" fmla="*/ 618917 h 2724621"/>
              <a:gd name="connsiteX358" fmla="*/ 557037 w 2762590"/>
              <a:gd name="connsiteY358" fmla="*/ 572670 h 2724621"/>
              <a:gd name="connsiteX359" fmla="*/ 603284 w 2762590"/>
              <a:gd name="connsiteY359" fmla="*/ 526423 h 2724621"/>
              <a:gd name="connsiteX360" fmla="*/ 294228 w 2762590"/>
              <a:gd name="connsiteY360" fmla="*/ 526423 h 2724621"/>
              <a:gd name="connsiteX361" fmla="*/ 340475 w 2762590"/>
              <a:gd name="connsiteY361" fmla="*/ 572670 h 2724621"/>
              <a:gd name="connsiteX362" fmla="*/ 294228 w 2762590"/>
              <a:gd name="connsiteY362" fmla="*/ 618917 h 2724621"/>
              <a:gd name="connsiteX363" fmla="*/ 261526 w 2762590"/>
              <a:gd name="connsiteY363" fmla="*/ 605372 h 2724621"/>
              <a:gd name="connsiteX364" fmla="*/ 248982 w 2762590"/>
              <a:gd name="connsiteY364" fmla="*/ 575087 h 2724621"/>
              <a:gd name="connsiteX365" fmla="*/ 283797 w 2762590"/>
              <a:gd name="connsiteY365" fmla="*/ 528529 h 2724621"/>
              <a:gd name="connsiteX366" fmla="*/ 2148564 w 2762590"/>
              <a:gd name="connsiteY366" fmla="*/ 263210 h 2724621"/>
              <a:gd name="connsiteX367" fmla="*/ 2194811 w 2762590"/>
              <a:gd name="connsiteY367" fmla="*/ 309457 h 2724621"/>
              <a:gd name="connsiteX368" fmla="*/ 2148564 w 2762590"/>
              <a:gd name="connsiteY368" fmla="*/ 355704 h 2724621"/>
              <a:gd name="connsiteX369" fmla="*/ 2102317 w 2762590"/>
              <a:gd name="connsiteY369" fmla="*/ 309457 h 2724621"/>
              <a:gd name="connsiteX370" fmla="*/ 2148564 w 2762590"/>
              <a:gd name="connsiteY370" fmla="*/ 263210 h 2724621"/>
              <a:gd name="connsiteX371" fmla="*/ 1839508 w 2762590"/>
              <a:gd name="connsiteY371" fmla="*/ 263210 h 2724621"/>
              <a:gd name="connsiteX372" fmla="*/ 1885755 w 2762590"/>
              <a:gd name="connsiteY372" fmla="*/ 309457 h 2724621"/>
              <a:gd name="connsiteX373" fmla="*/ 1839508 w 2762590"/>
              <a:gd name="connsiteY373" fmla="*/ 355704 h 2724621"/>
              <a:gd name="connsiteX374" fmla="*/ 1793261 w 2762590"/>
              <a:gd name="connsiteY374" fmla="*/ 309457 h 2724621"/>
              <a:gd name="connsiteX375" fmla="*/ 1839508 w 2762590"/>
              <a:gd name="connsiteY375" fmla="*/ 263210 h 2724621"/>
              <a:gd name="connsiteX376" fmla="*/ 1530452 w 2762590"/>
              <a:gd name="connsiteY376" fmla="*/ 263210 h 2724621"/>
              <a:gd name="connsiteX377" fmla="*/ 1576699 w 2762590"/>
              <a:gd name="connsiteY377" fmla="*/ 309457 h 2724621"/>
              <a:gd name="connsiteX378" fmla="*/ 1530452 w 2762590"/>
              <a:gd name="connsiteY378" fmla="*/ 355704 h 2724621"/>
              <a:gd name="connsiteX379" fmla="*/ 1484205 w 2762590"/>
              <a:gd name="connsiteY379" fmla="*/ 309457 h 2724621"/>
              <a:gd name="connsiteX380" fmla="*/ 1530452 w 2762590"/>
              <a:gd name="connsiteY380" fmla="*/ 263210 h 2724621"/>
              <a:gd name="connsiteX381" fmla="*/ 1221396 w 2762590"/>
              <a:gd name="connsiteY381" fmla="*/ 263210 h 2724621"/>
              <a:gd name="connsiteX382" fmla="*/ 1267643 w 2762590"/>
              <a:gd name="connsiteY382" fmla="*/ 309457 h 2724621"/>
              <a:gd name="connsiteX383" fmla="*/ 1221396 w 2762590"/>
              <a:gd name="connsiteY383" fmla="*/ 355704 h 2724621"/>
              <a:gd name="connsiteX384" fmla="*/ 1175149 w 2762590"/>
              <a:gd name="connsiteY384" fmla="*/ 309457 h 2724621"/>
              <a:gd name="connsiteX385" fmla="*/ 1221396 w 2762590"/>
              <a:gd name="connsiteY385" fmla="*/ 263210 h 2724621"/>
              <a:gd name="connsiteX386" fmla="*/ 912340 w 2762590"/>
              <a:gd name="connsiteY386" fmla="*/ 263210 h 2724621"/>
              <a:gd name="connsiteX387" fmla="*/ 958587 w 2762590"/>
              <a:gd name="connsiteY387" fmla="*/ 309457 h 2724621"/>
              <a:gd name="connsiteX388" fmla="*/ 912340 w 2762590"/>
              <a:gd name="connsiteY388" fmla="*/ 355704 h 2724621"/>
              <a:gd name="connsiteX389" fmla="*/ 866093 w 2762590"/>
              <a:gd name="connsiteY389" fmla="*/ 309457 h 2724621"/>
              <a:gd name="connsiteX390" fmla="*/ 912340 w 2762590"/>
              <a:gd name="connsiteY390" fmla="*/ 263210 h 2724621"/>
              <a:gd name="connsiteX391" fmla="*/ 603284 w 2762590"/>
              <a:gd name="connsiteY391" fmla="*/ 263210 h 2724621"/>
              <a:gd name="connsiteX392" fmla="*/ 649531 w 2762590"/>
              <a:gd name="connsiteY392" fmla="*/ 309457 h 2724621"/>
              <a:gd name="connsiteX393" fmla="*/ 603284 w 2762590"/>
              <a:gd name="connsiteY393" fmla="*/ 355704 h 2724621"/>
              <a:gd name="connsiteX394" fmla="*/ 557037 w 2762590"/>
              <a:gd name="connsiteY394" fmla="*/ 309457 h 2724621"/>
              <a:gd name="connsiteX395" fmla="*/ 603284 w 2762590"/>
              <a:gd name="connsiteY395" fmla="*/ 263210 h 2724621"/>
              <a:gd name="connsiteX396" fmla="*/ 956731 w 2762590"/>
              <a:gd name="connsiteY396" fmla="*/ 50731 h 2724621"/>
              <a:gd name="connsiteX397" fmla="*/ 945042 w 2762590"/>
              <a:gd name="connsiteY397" fmla="*/ 78950 h 2724621"/>
              <a:gd name="connsiteX398" fmla="*/ 912340 w 2762590"/>
              <a:gd name="connsiteY398" fmla="*/ 92495 h 2724621"/>
              <a:gd name="connsiteX399" fmla="*/ 879638 w 2762590"/>
              <a:gd name="connsiteY399" fmla="*/ 78950 h 2724621"/>
              <a:gd name="connsiteX400" fmla="*/ 879637 w 2762590"/>
              <a:gd name="connsiteY400" fmla="*/ 78947 h 2724621"/>
              <a:gd name="connsiteX401" fmla="*/ 1793307 w 2762590"/>
              <a:gd name="connsiteY401" fmla="*/ 46136 h 2724621"/>
              <a:gd name="connsiteX402" fmla="*/ 1873624 w 2762590"/>
              <a:gd name="connsiteY402" fmla="*/ 75533 h 2724621"/>
              <a:gd name="connsiteX403" fmla="*/ 1872210 w 2762590"/>
              <a:gd name="connsiteY403" fmla="*/ 78948 h 2724621"/>
              <a:gd name="connsiteX404" fmla="*/ 1839508 w 2762590"/>
              <a:gd name="connsiteY404" fmla="*/ 92493 h 2724621"/>
              <a:gd name="connsiteX405" fmla="*/ 1793261 w 2762590"/>
              <a:gd name="connsiteY405" fmla="*/ 46246 h 2724621"/>
              <a:gd name="connsiteX406" fmla="*/ 1221396 w 2762590"/>
              <a:gd name="connsiteY406" fmla="*/ 1 h 2724621"/>
              <a:gd name="connsiteX407" fmla="*/ 1267643 w 2762590"/>
              <a:gd name="connsiteY407" fmla="*/ 46248 h 2724621"/>
              <a:gd name="connsiteX408" fmla="*/ 1221396 w 2762590"/>
              <a:gd name="connsiteY408" fmla="*/ 92494 h 2724621"/>
              <a:gd name="connsiteX409" fmla="*/ 1175149 w 2762590"/>
              <a:gd name="connsiteY409" fmla="*/ 46248 h 2724621"/>
              <a:gd name="connsiteX410" fmla="*/ 1221396 w 2762590"/>
              <a:gd name="connsiteY410" fmla="*/ 1 h 2724621"/>
              <a:gd name="connsiteX411" fmla="*/ 1530452 w 2762590"/>
              <a:gd name="connsiteY411" fmla="*/ 0 h 2724621"/>
              <a:gd name="connsiteX412" fmla="*/ 1576699 w 2762590"/>
              <a:gd name="connsiteY412" fmla="*/ 46247 h 2724621"/>
              <a:gd name="connsiteX413" fmla="*/ 1530452 w 2762590"/>
              <a:gd name="connsiteY413" fmla="*/ 92494 h 2724621"/>
              <a:gd name="connsiteX414" fmla="*/ 1484205 w 2762590"/>
              <a:gd name="connsiteY414" fmla="*/ 46247 h 2724621"/>
              <a:gd name="connsiteX415" fmla="*/ 1530452 w 2762590"/>
              <a:gd name="connsiteY415" fmla="*/ 0 h 2724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</a:cxnLst>
            <a:rect l="l" t="t" r="r" b="b"/>
            <a:pathLst>
              <a:path w="2762590" h="2724621">
                <a:moveTo>
                  <a:pt x="1839508" y="2632127"/>
                </a:moveTo>
                <a:cubicBezTo>
                  <a:pt x="1852279" y="2632127"/>
                  <a:pt x="1863841" y="2637303"/>
                  <a:pt x="1872210" y="2645672"/>
                </a:cubicBezTo>
                <a:lnTo>
                  <a:pt x="1875467" y="2653535"/>
                </a:lnTo>
                <a:lnTo>
                  <a:pt x="1795149" y="2682932"/>
                </a:lnTo>
                <a:lnTo>
                  <a:pt x="1793261" y="2678374"/>
                </a:lnTo>
                <a:cubicBezTo>
                  <a:pt x="1793261" y="2652832"/>
                  <a:pt x="1813966" y="2632127"/>
                  <a:pt x="1839508" y="2632127"/>
                </a:cubicBezTo>
                <a:close/>
                <a:moveTo>
                  <a:pt x="1530452" y="2632127"/>
                </a:moveTo>
                <a:cubicBezTo>
                  <a:pt x="1555994" y="2632127"/>
                  <a:pt x="1576699" y="2652832"/>
                  <a:pt x="1576699" y="2678374"/>
                </a:cubicBezTo>
                <a:cubicBezTo>
                  <a:pt x="1576699" y="2703916"/>
                  <a:pt x="1555994" y="2724621"/>
                  <a:pt x="1530452" y="2724621"/>
                </a:cubicBezTo>
                <a:cubicBezTo>
                  <a:pt x="1504910" y="2724621"/>
                  <a:pt x="1484205" y="2703916"/>
                  <a:pt x="1484205" y="2678374"/>
                </a:cubicBezTo>
                <a:cubicBezTo>
                  <a:pt x="1484205" y="2652832"/>
                  <a:pt x="1504910" y="2632127"/>
                  <a:pt x="1530452" y="2632127"/>
                </a:cubicBezTo>
                <a:close/>
                <a:moveTo>
                  <a:pt x="1221396" y="2632127"/>
                </a:moveTo>
                <a:cubicBezTo>
                  <a:pt x="1246938" y="2632127"/>
                  <a:pt x="1267643" y="2652832"/>
                  <a:pt x="1267643" y="2678374"/>
                </a:cubicBezTo>
                <a:cubicBezTo>
                  <a:pt x="1267643" y="2703916"/>
                  <a:pt x="1246938" y="2724621"/>
                  <a:pt x="1221396" y="2724621"/>
                </a:cubicBezTo>
                <a:cubicBezTo>
                  <a:pt x="1195854" y="2724621"/>
                  <a:pt x="1175149" y="2703916"/>
                  <a:pt x="1175149" y="2678374"/>
                </a:cubicBezTo>
                <a:cubicBezTo>
                  <a:pt x="1175149" y="2652832"/>
                  <a:pt x="1195854" y="2632127"/>
                  <a:pt x="1221396" y="2632127"/>
                </a:cubicBezTo>
                <a:close/>
                <a:moveTo>
                  <a:pt x="912340" y="2632127"/>
                </a:moveTo>
                <a:cubicBezTo>
                  <a:pt x="937882" y="2632127"/>
                  <a:pt x="958587" y="2652832"/>
                  <a:pt x="958587" y="2678374"/>
                </a:cubicBezTo>
                <a:lnTo>
                  <a:pt x="958114" y="2679518"/>
                </a:lnTo>
                <a:lnTo>
                  <a:pt x="877796" y="2650121"/>
                </a:lnTo>
                <a:lnTo>
                  <a:pt x="879638" y="2645672"/>
                </a:lnTo>
                <a:cubicBezTo>
                  <a:pt x="888007" y="2637303"/>
                  <a:pt x="899569" y="2632127"/>
                  <a:pt x="912340" y="2632127"/>
                </a:cubicBezTo>
                <a:close/>
                <a:moveTo>
                  <a:pt x="2148564" y="2368914"/>
                </a:moveTo>
                <a:cubicBezTo>
                  <a:pt x="2174106" y="2368914"/>
                  <a:pt x="2194811" y="2389619"/>
                  <a:pt x="2194811" y="2415161"/>
                </a:cubicBezTo>
                <a:cubicBezTo>
                  <a:pt x="2194811" y="2440703"/>
                  <a:pt x="2174106" y="2461408"/>
                  <a:pt x="2148564" y="2461408"/>
                </a:cubicBezTo>
                <a:cubicBezTo>
                  <a:pt x="2123022" y="2461408"/>
                  <a:pt x="2102317" y="2440703"/>
                  <a:pt x="2102317" y="2415161"/>
                </a:cubicBezTo>
                <a:cubicBezTo>
                  <a:pt x="2102317" y="2389619"/>
                  <a:pt x="2123022" y="2368914"/>
                  <a:pt x="2148564" y="2368914"/>
                </a:cubicBezTo>
                <a:close/>
                <a:moveTo>
                  <a:pt x="1839508" y="2368914"/>
                </a:moveTo>
                <a:cubicBezTo>
                  <a:pt x="1865050" y="2368914"/>
                  <a:pt x="1885755" y="2389619"/>
                  <a:pt x="1885755" y="2415161"/>
                </a:cubicBezTo>
                <a:cubicBezTo>
                  <a:pt x="1885755" y="2440703"/>
                  <a:pt x="1865050" y="2461408"/>
                  <a:pt x="1839508" y="2461408"/>
                </a:cubicBezTo>
                <a:cubicBezTo>
                  <a:pt x="1813966" y="2461408"/>
                  <a:pt x="1793261" y="2440703"/>
                  <a:pt x="1793261" y="2415161"/>
                </a:cubicBezTo>
                <a:cubicBezTo>
                  <a:pt x="1793261" y="2389619"/>
                  <a:pt x="1813966" y="2368914"/>
                  <a:pt x="1839508" y="2368914"/>
                </a:cubicBezTo>
                <a:close/>
                <a:moveTo>
                  <a:pt x="1530452" y="2368914"/>
                </a:moveTo>
                <a:cubicBezTo>
                  <a:pt x="1555994" y="2368914"/>
                  <a:pt x="1576699" y="2389619"/>
                  <a:pt x="1576699" y="2415161"/>
                </a:cubicBezTo>
                <a:cubicBezTo>
                  <a:pt x="1576699" y="2440703"/>
                  <a:pt x="1555994" y="2461408"/>
                  <a:pt x="1530452" y="2461408"/>
                </a:cubicBezTo>
                <a:cubicBezTo>
                  <a:pt x="1504910" y="2461408"/>
                  <a:pt x="1484205" y="2440703"/>
                  <a:pt x="1484205" y="2415161"/>
                </a:cubicBezTo>
                <a:cubicBezTo>
                  <a:pt x="1484205" y="2389619"/>
                  <a:pt x="1504910" y="2368914"/>
                  <a:pt x="1530452" y="2368914"/>
                </a:cubicBezTo>
                <a:close/>
                <a:moveTo>
                  <a:pt x="1221396" y="2368914"/>
                </a:moveTo>
                <a:cubicBezTo>
                  <a:pt x="1246938" y="2368914"/>
                  <a:pt x="1267643" y="2389619"/>
                  <a:pt x="1267643" y="2415161"/>
                </a:cubicBezTo>
                <a:cubicBezTo>
                  <a:pt x="1267643" y="2440703"/>
                  <a:pt x="1246938" y="2461408"/>
                  <a:pt x="1221396" y="2461408"/>
                </a:cubicBezTo>
                <a:cubicBezTo>
                  <a:pt x="1195854" y="2461408"/>
                  <a:pt x="1175149" y="2440703"/>
                  <a:pt x="1175149" y="2415161"/>
                </a:cubicBezTo>
                <a:cubicBezTo>
                  <a:pt x="1175149" y="2389619"/>
                  <a:pt x="1195854" y="2368914"/>
                  <a:pt x="1221396" y="2368914"/>
                </a:cubicBezTo>
                <a:close/>
                <a:moveTo>
                  <a:pt x="912340" y="2368914"/>
                </a:moveTo>
                <a:cubicBezTo>
                  <a:pt x="937882" y="2368914"/>
                  <a:pt x="958587" y="2389619"/>
                  <a:pt x="958587" y="2415161"/>
                </a:cubicBezTo>
                <a:cubicBezTo>
                  <a:pt x="958587" y="2440703"/>
                  <a:pt x="937882" y="2461408"/>
                  <a:pt x="912340" y="2461408"/>
                </a:cubicBezTo>
                <a:cubicBezTo>
                  <a:pt x="886798" y="2461408"/>
                  <a:pt x="866093" y="2440703"/>
                  <a:pt x="866093" y="2415161"/>
                </a:cubicBezTo>
                <a:cubicBezTo>
                  <a:pt x="866093" y="2389619"/>
                  <a:pt x="886798" y="2368914"/>
                  <a:pt x="912340" y="2368914"/>
                </a:cubicBezTo>
                <a:close/>
                <a:moveTo>
                  <a:pt x="603284" y="2368914"/>
                </a:moveTo>
                <a:cubicBezTo>
                  <a:pt x="628826" y="2368914"/>
                  <a:pt x="649531" y="2389619"/>
                  <a:pt x="649531" y="2415161"/>
                </a:cubicBezTo>
                <a:cubicBezTo>
                  <a:pt x="649531" y="2440703"/>
                  <a:pt x="628826" y="2461408"/>
                  <a:pt x="603284" y="2461408"/>
                </a:cubicBezTo>
                <a:cubicBezTo>
                  <a:pt x="577742" y="2461408"/>
                  <a:pt x="557037" y="2440703"/>
                  <a:pt x="557037" y="2415161"/>
                </a:cubicBezTo>
                <a:cubicBezTo>
                  <a:pt x="557037" y="2389619"/>
                  <a:pt x="577742" y="2368914"/>
                  <a:pt x="603284" y="2368914"/>
                </a:cubicBezTo>
                <a:close/>
                <a:moveTo>
                  <a:pt x="2457620" y="2105701"/>
                </a:moveTo>
                <a:cubicBezTo>
                  <a:pt x="2483162" y="2105701"/>
                  <a:pt x="2503867" y="2126406"/>
                  <a:pt x="2503867" y="2151948"/>
                </a:cubicBezTo>
                <a:cubicBezTo>
                  <a:pt x="2503867" y="2177490"/>
                  <a:pt x="2483162" y="2198195"/>
                  <a:pt x="2457620" y="2198195"/>
                </a:cubicBezTo>
                <a:cubicBezTo>
                  <a:pt x="2432078" y="2198195"/>
                  <a:pt x="2411373" y="2177490"/>
                  <a:pt x="2411373" y="2151948"/>
                </a:cubicBezTo>
                <a:cubicBezTo>
                  <a:pt x="2411373" y="2126406"/>
                  <a:pt x="2432078" y="2105701"/>
                  <a:pt x="2457620" y="2105701"/>
                </a:cubicBezTo>
                <a:close/>
                <a:moveTo>
                  <a:pt x="2148564" y="2105701"/>
                </a:moveTo>
                <a:cubicBezTo>
                  <a:pt x="2174106" y="2105701"/>
                  <a:pt x="2194811" y="2126406"/>
                  <a:pt x="2194811" y="2151948"/>
                </a:cubicBezTo>
                <a:cubicBezTo>
                  <a:pt x="2194811" y="2177490"/>
                  <a:pt x="2174106" y="2198195"/>
                  <a:pt x="2148564" y="2198195"/>
                </a:cubicBezTo>
                <a:cubicBezTo>
                  <a:pt x="2123022" y="2198195"/>
                  <a:pt x="2102317" y="2177490"/>
                  <a:pt x="2102317" y="2151948"/>
                </a:cubicBezTo>
                <a:cubicBezTo>
                  <a:pt x="2102317" y="2126406"/>
                  <a:pt x="2123022" y="2105701"/>
                  <a:pt x="2148564" y="2105701"/>
                </a:cubicBezTo>
                <a:close/>
                <a:moveTo>
                  <a:pt x="1839508" y="2105701"/>
                </a:moveTo>
                <a:cubicBezTo>
                  <a:pt x="1865050" y="2105701"/>
                  <a:pt x="1885755" y="2126406"/>
                  <a:pt x="1885755" y="2151948"/>
                </a:cubicBezTo>
                <a:cubicBezTo>
                  <a:pt x="1885755" y="2177490"/>
                  <a:pt x="1865050" y="2198195"/>
                  <a:pt x="1839508" y="2198195"/>
                </a:cubicBezTo>
                <a:cubicBezTo>
                  <a:pt x="1813966" y="2198195"/>
                  <a:pt x="1793261" y="2177490"/>
                  <a:pt x="1793261" y="2151948"/>
                </a:cubicBezTo>
                <a:cubicBezTo>
                  <a:pt x="1793261" y="2126406"/>
                  <a:pt x="1813966" y="2105701"/>
                  <a:pt x="1839508" y="2105701"/>
                </a:cubicBezTo>
                <a:close/>
                <a:moveTo>
                  <a:pt x="1530452" y="2105701"/>
                </a:moveTo>
                <a:cubicBezTo>
                  <a:pt x="1555994" y="2105701"/>
                  <a:pt x="1576699" y="2126406"/>
                  <a:pt x="1576699" y="2151948"/>
                </a:cubicBezTo>
                <a:cubicBezTo>
                  <a:pt x="1576699" y="2177490"/>
                  <a:pt x="1555994" y="2198195"/>
                  <a:pt x="1530452" y="2198195"/>
                </a:cubicBezTo>
                <a:cubicBezTo>
                  <a:pt x="1504910" y="2198195"/>
                  <a:pt x="1484205" y="2177490"/>
                  <a:pt x="1484205" y="2151948"/>
                </a:cubicBezTo>
                <a:cubicBezTo>
                  <a:pt x="1484205" y="2126406"/>
                  <a:pt x="1504910" y="2105701"/>
                  <a:pt x="1530452" y="2105701"/>
                </a:cubicBezTo>
                <a:close/>
                <a:moveTo>
                  <a:pt x="1221396" y="2105701"/>
                </a:moveTo>
                <a:cubicBezTo>
                  <a:pt x="1246938" y="2105701"/>
                  <a:pt x="1267643" y="2126406"/>
                  <a:pt x="1267643" y="2151948"/>
                </a:cubicBezTo>
                <a:cubicBezTo>
                  <a:pt x="1267643" y="2177490"/>
                  <a:pt x="1246938" y="2198195"/>
                  <a:pt x="1221396" y="2198195"/>
                </a:cubicBezTo>
                <a:cubicBezTo>
                  <a:pt x="1195854" y="2198195"/>
                  <a:pt x="1175149" y="2177490"/>
                  <a:pt x="1175149" y="2151948"/>
                </a:cubicBezTo>
                <a:cubicBezTo>
                  <a:pt x="1175149" y="2126406"/>
                  <a:pt x="1195854" y="2105701"/>
                  <a:pt x="1221396" y="2105701"/>
                </a:cubicBezTo>
                <a:close/>
                <a:moveTo>
                  <a:pt x="912340" y="2105701"/>
                </a:moveTo>
                <a:cubicBezTo>
                  <a:pt x="937882" y="2105701"/>
                  <a:pt x="958587" y="2126406"/>
                  <a:pt x="958587" y="2151948"/>
                </a:cubicBezTo>
                <a:cubicBezTo>
                  <a:pt x="958587" y="2177490"/>
                  <a:pt x="937882" y="2198195"/>
                  <a:pt x="912340" y="2198195"/>
                </a:cubicBezTo>
                <a:cubicBezTo>
                  <a:pt x="886798" y="2198195"/>
                  <a:pt x="866093" y="2177490"/>
                  <a:pt x="866093" y="2151948"/>
                </a:cubicBezTo>
                <a:cubicBezTo>
                  <a:pt x="866093" y="2126406"/>
                  <a:pt x="886798" y="2105701"/>
                  <a:pt x="912340" y="2105701"/>
                </a:cubicBezTo>
                <a:close/>
                <a:moveTo>
                  <a:pt x="603284" y="2105701"/>
                </a:moveTo>
                <a:cubicBezTo>
                  <a:pt x="628826" y="2105701"/>
                  <a:pt x="649531" y="2126406"/>
                  <a:pt x="649531" y="2151948"/>
                </a:cubicBezTo>
                <a:cubicBezTo>
                  <a:pt x="649531" y="2177490"/>
                  <a:pt x="628826" y="2198195"/>
                  <a:pt x="603284" y="2198195"/>
                </a:cubicBezTo>
                <a:cubicBezTo>
                  <a:pt x="577742" y="2198195"/>
                  <a:pt x="557037" y="2177490"/>
                  <a:pt x="557037" y="2151948"/>
                </a:cubicBezTo>
                <a:cubicBezTo>
                  <a:pt x="557037" y="2126406"/>
                  <a:pt x="577742" y="2105701"/>
                  <a:pt x="603284" y="2105701"/>
                </a:cubicBezTo>
                <a:close/>
                <a:moveTo>
                  <a:pt x="294228" y="2105701"/>
                </a:moveTo>
                <a:cubicBezTo>
                  <a:pt x="319770" y="2105701"/>
                  <a:pt x="340475" y="2126406"/>
                  <a:pt x="340475" y="2151948"/>
                </a:cubicBezTo>
                <a:cubicBezTo>
                  <a:pt x="340475" y="2177490"/>
                  <a:pt x="319770" y="2198195"/>
                  <a:pt x="294228" y="2198195"/>
                </a:cubicBezTo>
                <a:lnTo>
                  <a:pt x="279284" y="2195178"/>
                </a:lnTo>
                <a:lnTo>
                  <a:pt x="249252" y="2155017"/>
                </a:lnTo>
                <a:lnTo>
                  <a:pt x="247981" y="2151948"/>
                </a:lnTo>
                <a:cubicBezTo>
                  <a:pt x="247981" y="2126406"/>
                  <a:pt x="268686" y="2105701"/>
                  <a:pt x="294228" y="2105701"/>
                </a:cubicBezTo>
                <a:close/>
                <a:moveTo>
                  <a:pt x="2457620" y="1842488"/>
                </a:moveTo>
                <a:cubicBezTo>
                  <a:pt x="2483162" y="1842488"/>
                  <a:pt x="2503867" y="1863193"/>
                  <a:pt x="2503867" y="1888735"/>
                </a:cubicBezTo>
                <a:cubicBezTo>
                  <a:pt x="2503867" y="1914277"/>
                  <a:pt x="2483162" y="1934982"/>
                  <a:pt x="2457620" y="1934982"/>
                </a:cubicBezTo>
                <a:cubicBezTo>
                  <a:pt x="2432078" y="1934982"/>
                  <a:pt x="2411373" y="1914277"/>
                  <a:pt x="2411373" y="1888735"/>
                </a:cubicBezTo>
                <a:cubicBezTo>
                  <a:pt x="2411373" y="1863193"/>
                  <a:pt x="2432078" y="1842488"/>
                  <a:pt x="2457620" y="1842488"/>
                </a:cubicBezTo>
                <a:close/>
                <a:moveTo>
                  <a:pt x="2148564" y="1842488"/>
                </a:moveTo>
                <a:cubicBezTo>
                  <a:pt x="2174106" y="1842488"/>
                  <a:pt x="2194811" y="1863193"/>
                  <a:pt x="2194811" y="1888735"/>
                </a:cubicBezTo>
                <a:cubicBezTo>
                  <a:pt x="2194811" y="1914277"/>
                  <a:pt x="2174106" y="1934982"/>
                  <a:pt x="2148564" y="1934982"/>
                </a:cubicBezTo>
                <a:cubicBezTo>
                  <a:pt x="2123022" y="1934982"/>
                  <a:pt x="2102317" y="1914277"/>
                  <a:pt x="2102317" y="1888735"/>
                </a:cubicBezTo>
                <a:cubicBezTo>
                  <a:pt x="2102317" y="1863193"/>
                  <a:pt x="2123022" y="1842488"/>
                  <a:pt x="2148564" y="1842488"/>
                </a:cubicBezTo>
                <a:close/>
                <a:moveTo>
                  <a:pt x="1839508" y="1842488"/>
                </a:moveTo>
                <a:cubicBezTo>
                  <a:pt x="1865050" y="1842488"/>
                  <a:pt x="1885755" y="1863193"/>
                  <a:pt x="1885755" y="1888735"/>
                </a:cubicBezTo>
                <a:cubicBezTo>
                  <a:pt x="1885755" y="1914277"/>
                  <a:pt x="1865050" y="1934982"/>
                  <a:pt x="1839508" y="1934982"/>
                </a:cubicBezTo>
                <a:cubicBezTo>
                  <a:pt x="1813966" y="1934982"/>
                  <a:pt x="1793261" y="1914277"/>
                  <a:pt x="1793261" y="1888735"/>
                </a:cubicBezTo>
                <a:cubicBezTo>
                  <a:pt x="1793261" y="1863193"/>
                  <a:pt x="1813966" y="1842488"/>
                  <a:pt x="1839508" y="1842488"/>
                </a:cubicBezTo>
                <a:close/>
                <a:moveTo>
                  <a:pt x="1530452" y="1842488"/>
                </a:moveTo>
                <a:cubicBezTo>
                  <a:pt x="1555994" y="1842488"/>
                  <a:pt x="1576699" y="1863193"/>
                  <a:pt x="1576699" y="1888735"/>
                </a:cubicBezTo>
                <a:cubicBezTo>
                  <a:pt x="1576699" y="1914277"/>
                  <a:pt x="1555994" y="1934982"/>
                  <a:pt x="1530452" y="1934982"/>
                </a:cubicBezTo>
                <a:cubicBezTo>
                  <a:pt x="1504910" y="1934982"/>
                  <a:pt x="1484205" y="1914277"/>
                  <a:pt x="1484205" y="1888735"/>
                </a:cubicBezTo>
                <a:cubicBezTo>
                  <a:pt x="1484205" y="1863193"/>
                  <a:pt x="1504910" y="1842488"/>
                  <a:pt x="1530452" y="1842488"/>
                </a:cubicBezTo>
                <a:close/>
                <a:moveTo>
                  <a:pt x="1221396" y="1842488"/>
                </a:moveTo>
                <a:cubicBezTo>
                  <a:pt x="1246938" y="1842488"/>
                  <a:pt x="1267643" y="1863193"/>
                  <a:pt x="1267643" y="1888735"/>
                </a:cubicBezTo>
                <a:cubicBezTo>
                  <a:pt x="1267643" y="1914277"/>
                  <a:pt x="1246938" y="1934982"/>
                  <a:pt x="1221396" y="1934982"/>
                </a:cubicBezTo>
                <a:cubicBezTo>
                  <a:pt x="1195854" y="1934982"/>
                  <a:pt x="1175149" y="1914277"/>
                  <a:pt x="1175149" y="1888735"/>
                </a:cubicBezTo>
                <a:cubicBezTo>
                  <a:pt x="1175149" y="1863193"/>
                  <a:pt x="1195854" y="1842488"/>
                  <a:pt x="1221396" y="1842488"/>
                </a:cubicBezTo>
                <a:close/>
                <a:moveTo>
                  <a:pt x="912340" y="1842488"/>
                </a:moveTo>
                <a:cubicBezTo>
                  <a:pt x="937882" y="1842488"/>
                  <a:pt x="958587" y="1863193"/>
                  <a:pt x="958587" y="1888735"/>
                </a:cubicBezTo>
                <a:cubicBezTo>
                  <a:pt x="958587" y="1914277"/>
                  <a:pt x="937882" y="1934982"/>
                  <a:pt x="912340" y="1934982"/>
                </a:cubicBezTo>
                <a:cubicBezTo>
                  <a:pt x="886798" y="1934982"/>
                  <a:pt x="866093" y="1914277"/>
                  <a:pt x="866093" y="1888735"/>
                </a:cubicBezTo>
                <a:cubicBezTo>
                  <a:pt x="866093" y="1863193"/>
                  <a:pt x="886798" y="1842488"/>
                  <a:pt x="912340" y="1842488"/>
                </a:cubicBezTo>
                <a:close/>
                <a:moveTo>
                  <a:pt x="603284" y="1842488"/>
                </a:moveTo>
                <a:cubicBezTo>
                  <a:pt x="628826" y="1842488"/>
                  <a:pt x="649531" y="1863193"/>
                  <a:pt x="649531" y="1888735"/>
                </a:cubicBezTo>
                <a:cubicBezTo>
                  <a:pt x="649531" y="1914277"/>
                  <a:pt x="628826" y="1934982"/>
                  <a:pt x="603284" y="1934982"/>
                </a:cubicBezTo>
                <a:cubicBezTo>
                  <a:pt x="577742" y="1934982"/>
                  <a:pt x="557037" y="1914277"/>
                  <a:pt x="557037" y="1888735"/>
                </a:cubicBezTo>
                <a:cubicBezTo>
                  <a:pt x="557037" y="1863193"/>
                  <a:pt x="577742" y="1842488"/>
                  <a:pt x="603284" y="1842488"/>
                </a:cubicBezTo>
                <a:close/>
                <a:moveTo>
                  <a:pt x="294228" y="1842488"/>
                </a:moveTo>
                <a:cubicBezTo>
                  <a:pt x="319770" y="1842488"/>
                  <a:pt x="340475" y="1863193"/>
                  <a:pt x="340475" y="1888735"/>
                </a:cubicBezTo>
                <a:cubicBezTo>
                  <a:pt x="340475" y="1914277"/>
                  <a:pt x="319770" y="1934982"/>
                  <a:pt x="294228" y="1934982"/>
                </a:cubicBezTo>
                <a:cubicBezTo>
                  <a:pt x="268686" y="1934982"/>
                  <a:pt x="247981" y="1914277"/>
                  <a:pt x="247981" y="1888735"/>
                </a:cubicBezTo>
                <a:cubicBezTo>
                  <a:pt x="247981" y="1863193"/>
                  <a:pt x="268686" y="1842488"/>
                  <a:pt x="294228" y="1842488"/>
                </a:cubicBezTo>
                <a:close/>
                <a:moveTo>
                  <a:pt x="21821" y="1602350"/>
                </a:moveTo>
                <a:lnTo>
                  <a:pt x="31419" y="1625522"/>
                </a:lnTo>
                <a:lnTo>
                  <a:pt x="26990" y="1636216"/>
                </a:lnTo>
                <a:close/>
                <a:moveTo>
                  <a:pt x="2743170" y="1586621"/>
                </a:moveTo>
                <a:lnTo>
                  <a:pt x="2734527" y="1643250"/>
                </a:lnTo>
                <a:lnTo>
                  <a:pt x="2731940" y="1653312"/>
                </a:lnTo>
                <a:lnTo>
                  <a:pt x="2720429" y="1625522"/>
                </a:lnTo>
                <a:cubicBezTo>
                  <a:pt x="2720429" y="1612751"/>
                  <a:pt x="2725605" y="1601189"/>
                  <a:pt x="2733974" y="1592820"/>
                </a:cubicBezTo>
                <a:close/>
                <a:moveTo>
                  <a:pt x="2457620" y="1579275"/>
                </a:moveTo>
                <a:cubicBezTo>
                  <a:pt x="2483162" y="1579275"/>
                  <a:pt x="2503867" y="1599980"/>
                  <a:pt x="2503867" y="1625522"/>
                </a:cubicBezTo>
                <a:cubicBezTo>
                  <a:pt x="2503867" y="1651064"/>
                  <a:pt x="2483162" y="1671769"/>
                  <a:pt x="2457620" y="1671769"/>
                </a:cubicBezTo>
                <a:cubicBezTo>
                  <a:pt x="2432078" y="1671769"/>
                  <a:pt x="2411373" y="1651064"/>
                  <a:pt x="2411373" y="1625522"/>
                </a:cubicBezTo>
                <a:cubicBezTo>
                  <a:pt x="2411373" y="1599980"/>
                  <a:pt x="2432078" y="1579275"/>
                  <a:pt x="2457620" y="1579275"/>
                </a:cubicBezTo>
                <a:close/>
                <a:moveTo>
                  <a:pt x="2148564" y="1579275"/>
                </a:moveTo>
                <a:cubicBezTo>
                  <a:pt x="2174106" y="1579275"/>
                  <a:pt x="2194811" y="1599980"/>
                  <a:pt x="2194811" y="1625522"/>
                </a:cubicBezTo>
                <a:cubicBezTo>
                  <a:pt x="2194811" y="1651064"/>
                  <a:pt x="2174106" y="1671769"/>
                  <a:pt x="2148564" y="1671769"/>
                </a:cubicBezTo>
                <a:cubicBezTo>
                  <a:pt x="2123022" y="1671769"/>
                  <a:pt x="2102317" y="1651064"/>
                  <a:pt x="2102317" y="1625522"/>
                </a:cubicBezTo>
                <a:cubicBezTo>
                  <a:pt x="2102317" y="1599980"/>
                  <a:pt x="2123022" y="1579275"/>
                  <a:pt x="2148564" y="1579275"/>
                </a:cubicBezTo>
                <a:close/>
                <a:moveTo>
                  <a:pt x="1839508" y="1579275"/>
                </a:moveTo>
                <a:cubicBezTo>
                  <a:pt x="1865050" y="1579275"/>
                  <a:pt x="1885755" y="1599980"/>
                  <a:pt x="1885755" y="1625522"/>
                </a:cubicBezTo>
                <a:cubicBezTo>
                  <a:pt x="1885755" y="1651064"/>
                  <a:pt x="1865050" y="1671769"/>
                  <a:pt x="1839508" y="1671769"/>
                </a:cubicBezTo>
                <a:cubicBezTo>
                  <a:pt x="1813966" y="1671769"/>
                  <a:pt x="1793261" y="1651064"/>
                  <a:pt x="1793261" y="1625522"/>
                </a:cubicBezTo>
                <a:cubicBezTo>
                  <a:pt x="1793261" y="1599980"/>
                  <a:pt x="1813966" y="1579275"/>
                  <a:pt x="1839508" y="1579275"/>
                </a:cubicBezTo>
                <a:close/>
                <a:moveTo>
                  <a:pt x="1530452" y="1579275"/>
                </a:moveTo>
                <a:cubicBezTo>
                  <a:pt x="1555994" y="1579275"/>
                  <a:pt x="1576699" y="1599980"/>
                  <a:pt x="1576699" y="1625522"/>
                </a:cubicBezTo>
                <a:cubicBezTo>
                  <a:pt x="1576699" y="1651064"/>
                  <a:pt x="1555994" y="1671769"/>
                  <a:pt x="1530452" y="1671769"/>
                </a:cubicBezTo>
                <a:cubicBezTo>
                  <a:pt x="1504910" y="1671769"/>
                  <a:pt x="1484205" y="1651064"/>
                  <a:pt x="1484205" y="1625522"/>
                </a:cubicBezTo>
                <a:cubicBezTo>
                  <a:pt x="1484205" y="1599980"/>
                  <a:pt x="1504910" y="1579275"/>
                  <a:pt x="1530452" y="1579275"/>
                </a:cubicBezTo>
                <a:close/>
                <a:moveTo>
                  <a:pt x="1221396" y="1579275"/>
                </a:moveTo>
                <a:cubicBezTo>
                  <a:pt x="1246938" y="1579275"/>
                  <a:pt x="1267643" y="1599980"/>
                  <a:pt x="1267643" y="1625522"/>
                </a:cubicBezTo>
                <a:cubicBezTo>
                  <a:pt x="1267643" y="1651064"/>
                  <a:pt x="1246938" y="1671769"/>
                  <a:pt x="1221396" y="1671769"/>
                </a:cubicBezTo>
                <a:cubicBezTo>
                  <a:pt x="1195854" y="1671769"/>
                  <a:pt x="1175149" y="1651064"/>
                  <a:pt x="1175149" y="1625522"/>
                </a:cubicBezTo>
                <a:cubicBezTo>
                  <a:pt x="1175149" y="1599980"/>
                  <a:pt x="1195854" y="1579275"/>
                  <a:pt x="1221396" y="1579275"/>
                </a:cubicBezTo>
                <a:close/>
                <a:moveTo>
                  <a:pt x="912340" y="1579275"/>
                </a:moveTo>
                <a:cubicBezTo>
                  <a:pt x="937882" y="1579275"/>
                  <a:pt x="958587" y="1599980"/>
                  <a:pt x="958587" y="1625522"/>
                </a:cubicBezTo>
                <a:cubicBezTo>
                  <a:pt x="958587" y="1651064"/>
                  <a:pt x="937882" y="1671769"/>
                  <a:pt x="912340" y="1671769"/>
                </a:cubicBezTo>
                <a:cubicBezTo>
                  <a:pt x="886798" y="1671769"/>
                  <a:pt x="866093" y="1651064"/>
                  <a:pt x="866093" y="1625522"/>
                </a:cubicBezTo>
                <a:cubicBezTo>
                  <a:pt x="866093" y="1599980"/>
                  <a:pt x="886798" y="1579275"/>
                  <a:pt x="912340" y="1579275"/>
                </a:cubicBezTo>
                <a:close/>
                <a:moveTo>
                  <a:pt x="603284" y="1579275"/>
                </a:moveTo>
                <a:cubicBezTo>
                  <a:pt x="628826" y="1579275"/>
                  <a:pt x="649531" y="1599980"/>
                  <a:pt x="649531" y="1625522"/>
                </a:cubicBezTo>
                <a:cubicBezTo>
                  <a:pt x="649531" y="1651064"/>
                  <a:pt x="628826" y="1671769"/>
                  <a:pt x="603284" y="1671769"/>
                </a:cubicBezTo>
                <a:cubicBezTo>
                  <a:pt x="577742" y="1671769"/>
                  <a:pt x="557037" y="1651064"/>
                  <a:pt x="557037" y="1625522"/>
                </a:cubicBezTo>
                <a:cubicBezTo>
                  <a:pt x="557037" y="1599980"/>
                  <a:pt x="577742" y="1579275"/>
                  <a:pt x="603284" y="1579275"/>
                </a:cubicBezTo>
                <a:close/>
                <a:moveTo>
                  <a:pt x="294228" y="1579275"/>
                </a:moveTo>
                <a:cubicBezTo>
                  <a:pt x="319770" y="1579275"/>
                  <a:pt x="340475" y="1599980"/>
                  <a:pt x="340475" y="1625522"/>
                </a:cubicBezTo>
                <a:cubicBezTo>
                  <a:pt x="340475" y="1651064"/>
                  <a:pt x="319770" y="1671769"/>
                  <a:pt x="294228" y="1671769"/>
                </a:cubicBezTo>
                <a:cubicBezTo>
                  <a:pt x="268686" y="1671769"/>
                  <a:pt x="247981" y="1651064"/>
                  <a:pt x="247981" y="1625522"/>
                </a:cubicBezTo>
                <a:cubicBezTo>
                  <a:pt x="247981" y="1599980"/>
                  <a:pt x="268686" y="1579275"/>
                  <a:pt x="294228" y="1579275"/>
                </a:cubicBezTo>
                <a:close/>
                <a:moveTo>
                  <a:pt x="2290" y="1319518"/>
                </a:moveTo>
                <a:lnTo>
                  <a:pt x="3174" y="1319696"/>
                </a:lnTo>
                <a:cubicBezTo>
                  <a:pt x="19773" y="1326717"/>
                  <a:pt x="31419" y="1343153"/>
                  <a:pt x="31419" y="1362309"/>
                </a:cubicBezTo>
                <a:cubicBezTo>
                  <a:pt x="31419" y="1381466"/>
                  <a:pt x="19773" y="1397901"/>
                  <a:pt x="3174" y="1404922"/>
                </a:cubicBezTo>
                <a:lnTo>
                  <a:pt x="2034" y="1405152"/>
                </a:lnTo>
                <a:lnTo>
                  <a:pt x="0" y="1364871"/>
                </a:lnTo>
                <a:close/>
                <a:moveTo>
                  <a:pt x="2760192" y="1317371"/>
                </a:moveTo>
                <a:lnTo>
                  <a:pt x="2762590" y="1364871"/>
                </a:lnTo>
                <a:lnTo>
                  <a:pt x="2760448" y="1407299"/>
                </a:lnTo>
                <a:lnTo>
                  <a:pt x="2748675" y="1404922"/>
                </a:lnTo>
                <a:cubicBezTo>
                  <a:pt x="2732076" y="1397901"/>
                  <a:pt x="2720429" y="1381466"/>
                  <a:pt x="2720429" y="1362309"/>
                </a:cubicBezTo>
                <a:cubicBezTo>
                  <a:pt x="2720429" y="1343153"/>
                  <a:pt x="2732076" y="1326717"/>
                  <a:pt x="2748675" y="1319696"/>
                </a:cubicBezTo>
                <a:close/>
                <a:moveTo>
                  <a:pt x="2457620" y="1316062"/>
                </a:moveTo>
                <a:cubicBezTo>
                  <a:pt x="2483162" y="1316062"/>
                  <a:pt x="2503867" y="1336767"/>
                  <a:pt x="2503867" y="1362309"/>
                </a:cubicBezTo>
                <a:cubicBezTo>
                  <a:pt x="2503867" y="1387851"/>
                  <a:pt x="2483162" y="1408556"/>
                  <a:pt x="2457620" y="1408556"/>
                </a:cubicBezTo>
                <a:cubicBezTo>
                  <a:pt x="2432078" y="1408556"/>
                  <a:pt x="2411373" y="1387851"/>
                  <a:pt x="2411373" y="1362309"/>
                </a:cubicBezTo>
                <a:cubicBezTo>
                  <a:pt x="2411373" y="1336767"/>
                  <a:pt x="2432078" y="1316062"/>
                  <a:pt x="2457620" y="1316062"/>
                </a:cubicBezTo>
                <a:close/>
                <a:moveTo>
                  <a:pt x="2148564" y="1316062"/>
                </a:moveTo>
                <a:cubicBezTo>
                  <a:pt x="2174106" y="1316062"/>
                  <a:pt x="2194811" y="1336767"/>
                  <a:pt x="2194811" y="1362309"/>
                </a:cubicBezTo>
                <a:cubicBezTo>
                  <a:pt x="2194811" y="1387851"/>
                  <a:pt x="2174106" y="1408556"/>
                  <a:pt x="2148564" y="1408556"/>
                </a:cubicBezTo>
                <a:cubicBezTo>
                  <a:pt x="2123022" y="1408556"/>
                  <a:pt x="2102317" y="1387851"/>
                  <a:pt x="2102317" y="1362309"/>
                </a:cubicBezTo>
                <a:cubicBezTo>
                  <a:pt x="2102317" y="1336767"/>
                  <a:pt x="2123022" y="1316062"/>
                  <a:pt x="2148564" y="1316062"/>
                </a:cubicBezTo>
                <a:close/>
                <a:moveTo>
                  <a:pt x="1839508" y="1316062"/>
                </a:moveTo>
                <a:cubicBezTo>
                  <a:pt x="1865050" y="1316062"/>
                  <a:pt x="1885755" y="1336767"/>
                  <a:pt x="1885755" y="1362309"/>
                </a:cubicBezTo>
                <a:cubicBezTo>
                  <a:pt x="1885755" y="1387851"/>
                  <a:pt x="1865050" y="1408556"/>
                  <a:pt x="1839508" y="1408556"/>
                </a:cubicBezTo>
                <a:cubicBezTo>
                  <a:pt x="1813966" y="1408556"/>
                  <a:pt x="1793261" y="1387851"/>
                  <a:pt x="1793261" y="1362309"/>
                </a:cubicBezTo>
                <a:cubicBezTo>
                  <a:pt x="1793261" y="1336767"/>
                  <a:pt x="1813966" y="1316062"/>
                  <a:pt x="1839508" y="1316062"/>
                </a:cubicBezTo>
                <a:close/>
                <a:moveTo>
                  <a:pt x="1530452" y="1316062"/>
                </a:moveTo>
                <a:cubicBezTo>
                  <a:pt x="1555994" y="1316062"/>
                  <a:pt x="1576699" y="1336767"/>
                  <a:pt x="1576699" y="1362309"/>
                </a:cubicBezTo>
                <a:cubicBezTo>
                  <a:pt x="1576699" y="1387851"/>
                  <a:pt x="1555994" y="1408556"/>
                  <a:pt x="1530452" y="1408556"/>
                </a:cubicBezTo>
                <a:cubicBezTo>
                  <a:pt x="1504910" y="1408556"/>
                  <a:pt x="1484205" y="1387851"/>
                  <a:pt x="1484205" y="1362309"/>
                </a:cubicBezTo>
                <a:cubicBezTo>
                  <a:pt x="1484205" y="1336767"/>
                  <a:pt x="1504910" y="1316062"/>
                  <a:pt x="1530452" y="1316062"/>
                </a:cubicBezTo>
                <a:close/>
                <a:moveTo>
                  <a:pt x="1221396" y="1316062"/>
                </a:moveTo>
                <a:cubicBezTo>
                  <a:pt x="1246938" y="1316062"/>
                  <a:pt x="1267643" y="1336767"/>
                  <a:pt x="1267643" y="1362309"/>
                </a:cubicBezTo>
                <a:cubicBezTo>
                  <a:pt x="1267643" y="1387851"/>
                  <a:pt x="1246938" y="1408556"/>
                  <a:pt x="1221396" y="1408556"/>
                </a:cubicBezTo>
                <a:cubicBezTo>
                  <a:pt x="1195854" y="1408556"/>
                  <a:pt x="1175149" y="1387851"/>
                  <a:pt x="1175149" y="1362309"/>
                </a:cubicBezTo>
                <a:cubicBezTo>
                  <a:pt x="1175149" y="1336767"/>
                  <a:pt x="1195854" y="1316062"/>
                  <a:pt x="1221396" y="1316062"/>
                </a:cubicBezTo>
                <a:close/>
                <a:moveTo>
                  <a:pt x="912340" y="1316062"/>
                </a:moveTo>
                <a:cubicBezTo>
                  <a:pt x="937882" y="1316062"/>
                  <a:pt x="958587" y="1336767"/>
                  <a:pt x="958587" y="1362309"/>
                </a:cubicBezTo>
                <a:cubicBezTo>
                  <a:pt x="958587" y="1387851"/>
                  <a:pt x="937882" y="1408556"/>
                  <a:pt x="912340" y="1408556"/>
                </a:cubicBezTo>
                <a:cubicBezTo>
                  <a:pt x="886798" y="1408556"/>
                  <a:pt x="866093" y="1387851"/>
                  <a:pt x="866093" y="1362309"/>
                </a:cubicBezTo>
                <a:cubicBezTo>
                  <a:pt x="866093" y="1336767"/>
                  <a:pt x="886798" y="1316062"/>
                  <a:pt x="912340" y="1316062"/>
                </a:cubicBezTo>
                <a:close/>
                <a:moveTo>
                  <a:pt x="603284" y="1316062"/>
                </a:moveTo>
                <a:cubicBezTo>
                  <a:pt x="628826" y="1316062"/>
                  <a:pt x="649531" y="1336767"/>
                  <a:pt x="649531" y="1362309"/>
                </a:cubicBezTo>
                <a:cubicBezTo>
                  <a:pt x="649531" y="1387851"/>
                  <a:pt x="628826" y="1408556"/>
                  <a:pt x="603284" y="1408556"/>
                </a:cubicBezTo>
                <a:cubicBezTo>
                  <a:pt x="577742" y="1408556"/>
                  <a:pt x="557037" y="1387851"/>
                  <a:pt x="557037" y="1362309"/>
                </a:cubicBezTo>
                <a:cubicBezTo>
                  <a:pt x="557037" y="1336767"/>
                  <a:pt x="577742" y="1316062"/>
                  <a:pt x="603284" y="1316062"/>
                </a:cubicBezTo>
                <a:close/>
                <a:moveTo>
                  <a:pt x="294228" y="1316062"/>
                </a:moveTo>
                <a:cubicBezTo>
                  <a:pt x="319770" y="1316062"/>
                  <a:pt x="340475" y="1336767"/>
                  <a:pt x="340475" y="1362309"/>
                </a:cubicBezTo>
                <a:cubicBezTo>
                  <a:pt x="340475" y="1387851"/>
                  <a:pt x="319770" y="1408556"/>
                  <a:pt x="294228" y="1408556"/>
                </a:cubicBezTo>
                <a:cubicBezTo>
                  <a:pt x="268686" y="1408556"/>
                  <a:pt x="247981" y="1387851"/>
                  <a:pt x="247981" y="1362309"/>
                </a:cubicBezTo>
                <a:cubicBezTo>
                  <a:pt x="247981" y="1336767"/>
                  <a:pt x="268686" y="1316062"/>
                  <a:pt x="294228" y="1316062"/>
                </a:cubicBezTo>
                <a:close/>
                <a:moveTo>
                  <a:pt x="27561" y="1089782"/>
                </a:moveTo>
                <a:lnTo>
                  <a:pt x="31419" y="1099096"/>
                </a:lnTo>
                <a:lnTo>
                  <a:pt x="23059" y="1119279"/>
                </a:lnTo>
                <a:close/>
                <a:moveTo>
                  <a:pt x="2731127" y="1073269"/>
                </a:moveTo>
                <a:lnTo>
                  <a:pt x="2734527" y="1086492"/>
                </a:lnTo>
                <a:lnTo>
                  <a:pt x="2742298" y="1137410"/>
                </a:lnTo>
                <a:lnTo>
                  <a:pt x="2733974" y="1131798"/>
                </a:lnTo>
                <a:cubicBezTo>
                  <a:pt x="2725605" y="1123429"/>
                  <a:pt x="2720429" y="1111867"/>
                  <a:pt x="2720429" y="1099096"/>
                </a:cubicBezTo>
                <a:close/>
                <a:moveTo>
                  <a:pt x="2457620" y="1052849"/>
                </a:moveTo>
                <a:cubicBezTo>
                  <a:pt x="2483162" y="1052849"/>
                  <a:pt x="2503867" y="1073554"/>
                  <a:pt x="2503867" y="1099096"/>
                </a:cubicBezTo>
                <a:cubicBezTo>
                  <a:pt x="2503867" y="1124638"/>
                  <a:pt x="2483162" y="1145343"/>
                  <a:pt x="2457620" y="1145343"/>
                </a:cubicBezTo>
                <a:cubicBezTo>
                  <a:pt x="2432078" y="1145343"/>
                  <a:pt x="2411373" y="1124638"/>
                  <a:pt x="2411373" y="1099096"/>
                </a:cubicBezTo>
                <a:cubicBezTo>
                  <a:pt x="2411373" y="1073554"/>
                  <a:pt x="2432078" y="1052849"/>
                  <a:pt x="2457620" y="1052849"/>
                </a:cubicBezTo>
                <a:close/>
                <a:moveTo>
                  <a:pt x="2148564" y="1052849"/>
                </a:moveTo>
                <a:cubicBezTo>
                  <a:pt x="2174106" y="1052849"/>
                  <a:pt x="2194811" y="1073554"/>
                  <a:pt x="2194811" y="1099096"/>
                </a:cubicBezTo>
                <a:cubicBezTo>
                  <a:pt x="2194811" y="1124638"/>
                  <a:pt x="2174106" y="1145343"/>
                  <a:pt x="2148564" y="1145343"/>
                </a:cubicBezTo>
                <a:cubicBezTo>
                  <a:pt x="2123022" y="1145343"/>
                  <a:pt x="2102317" y="1124638"/>
                  <a:pt x="2102317" y="1099096"/>
                </a:cubicBezTo>
                <a:cubicBezTo>
                  <a:pt x="2102317" y="1073554"/>
                  <a:pt x="2123022" y="1052849"/>
                  <a:pt x="2148564" y="1052849"/>
                </a:cubicBezTo>
                <a:close/>
                <a:moveTo>
                  <a:pt x="1839508" y="1052849"/>
                </a:moveTo>
                <a:cubicBezTo>
                  <a:pt x="1865050" y="1052849"/>
                  <a:pt x="1885755" y="1073554"/>
                  <a:pt x="1885755" y="1099096"/>
                </a:cubicBezTo>
                <a:cubicBezTo>
                  <a:pt x="1885755" y="1124638"/>
                  <a:pt x="1865050" y="1145343"/>
                  <a:pt x="1839508" y="1145343"/>
                </a:cubicBezTo>
                <a:cubicBezTo>
                  <a:pt x="1813966" y="1145343"/>
                  <a:pt x="1793261" y="1124638"/>
                  <a:pt x="1793261" y="1099096"/>
                </a:cubicBezTo>
                <a:cubicBezTo>
                  <a:pt x="1793261" y="1073554"/>
                  <a:pt x="1813966" y="1052849"/>
                  <a:pt x="1839508" y="1052849"/>
                </a:cubicBezTo>
                <a:close/>
                <a:moveTo>
                  <a:pt x="1530452" y="1052849"/>
                </a:moveTo>
                <a:cubicBezTo>
                  <a:pt x="1555994" y="1052849"/>
                  <a:pt x="1576699" y="1073554"/>
                  <a:pt x="1576699" y="1099096"/>
                </a:cubicBezTo>
                <a:cubicBezTo>
                  <a:pt x="1576699" y="1124638"/>
                  <a:pt x="1555994" y="1145343"/>
                  <a:pt x="1530452" y="1145343"/>
                </a:cubicBezTo>
                <a:cubicBezTo>
                  <a:pt x="1504910" y="1145343"/>
                  <a:pt x="1484205" y="1124638"/>
                  <a:pt x="1484205" y="1099096"/>
                </a:cubicBezTo>
                <a:cubicBezTo>
                  <a:pt x="1484205" y="1073554"/>
                  <a:pt x="1504910" y="1052849"/>
                  <a:pt x="1530452" y="1052849"/>
                </a:cubicBezTo>
                <a:close/>
                <a:moveTo>
                  <a:pt x="1221396" y="1052849"/>
                </a:moveTo>
                <a:cubicBezTo>
                  <a:pt x="1246938" y="1052849"/>
                  <a:pt x="1267643" y="1073554"/>
                  <a:pt x="1267643" y="1099096"/>
                </a:cubicBezTo>
                <a:cubicBezTo>
                  <a:pt x="1267643" y="1124638"/>
                  <a:pt x="1246938" y="1145343"/>
                  <a:pt x="1221396" y="1145343"/>
                </a:cubicBezTo>
                <a:cubicBezTo>
                  <a:pt x="1195854" y="1145343"/>
                  <a:pt x="1175149" y="1124638"/>
                  <a:pt x="1175149" y="1099096"/>
                </a:cubicBezTo>
                <a:cubicBezTo>
                  <a:pt x="1175149" y="1073554"/>
                  <a:pt x="1195854" y="1052849"/>
                  <a:pt x="1221396" y="1052849"/>
                </a:cubicBezTo>
                <a:close/>
                <a:moveTo>
                  <a:pt x="912340" y="1052849"/>
                </a:moveTo>
                <a:cubicBezTo>
                  <a:pt x="937882" y="1052849"/>
                  <a:pt x="958587" y="1073554"/>
                  <a:pt x="958587" y="1099096"/>
                </a:cubicBezTo>
                <a:cubicBezTo>
                  <a:pt x="958587" y="1124638"/>
                  <a:pt x="937882" y="1145343"/>
                  <a:pt x="912340" y="1145343"/>
                </a:cubicBezTo>
                <a:cubicBezTo>
                  <a:pt x="886798" y="1145343"/>
                  <a:pt x="866093" y="1124638"/>
                  <a:pt x="866093" y="1099096"/>
                </a:cubicBezTo>
                <a:cubicBezTo>
                  <a:pt x="866093" y="1073554"/>
                  <a:pt x="886798" y="1052849"/>
                  <a:pt x="912340" y="1052849"/>
                </a:cubicBezTo>
                <a:close/>
                <a:moveTo>
                  <a:pt x="603284" y="1052849"/>
                </a:moveTo>
                <a:cubicBezTo>
                  <a:pt x="628826" y="1052849"/>
                  <a:pt x="649531" y="1073554"/>
                  <a:pt x="649531" y="1099096"/>
                </a:cubicBezTo>
                <a:cubicBezTo>
                  <a:pt x="649531" y="1124638"/>
                  <a:pt x="628826" y="1145343"/>
                  <a:pt x="603284" y="1145343"/>
                </a:cubicBezTo>
                <a:cubicBezTo>
                  <a:pt x="577742" y="1145343"/>
                  <a:pt x="557037" y="1124638"/>
                  <a:pt x="557037" y="1099096"/>
                </a:cubicBezTo>
                <a:cubicBezTo>
                  <a:pt x="557037" y="1073554"/>
                  <a:pt x="577742" y="1052849"/>
                  <a:pt x="603284" y="1052849"/>
                </a:cubicBezTo>
                <a:close/>
                <a:moveTo>
                  <a:pt x="294228" y="1052849"/>
                </a:moveTo>
                <a:cubicBezTo>
                  <a:pt x="319770" y="1052849"/>
                  <a:pt x="340475" y="1073554"/>
                  <a:pt x="340475" y="1099096"/>
                </a:cubicBezTo>
                <a:cubicBezTo>
                  <a:pt x="340475" y="1124638"/>
                  <a:pt x="319770" y="1145343"/>
                  <a:pt x="294228" y="1145343"/>
                </a:cubicBezTo>
                <a:cubicBezTo>
                  <a:pt x="268686" y="1145343"/>
                  <a:pt x="247981" y="1124638"/>
                  <a:pt x="247981" y="1099096"/>
                </a:cubicBezTo>
                <a:cubicBezTo>
                  <a:pt x="247981" y="1073554"/>
                  <a:pt x="268686" y="1052849"/>
                  <a:pt x="294228" y="1052849"/>
                </a:cubicBezTo>
                <a:close/>
                <a:moveTo>
                  <a:pt x="2457620" y="789636"/>
                </a:moveTo>
                <a:cubicBezTo>
                  <a:pt x="2483162" y="789636"/>
                  <a:pt x="2503867" y="810341"/>
                  <a:pt x="2503867" y="835883"/>
                </a:cubicBezTo>
                <a:cubicBezTo>
                  <a:pt x="2503867" y="861425"/>
                  <a:pt x="2483162" y="882130"/>
                  <a:pt x="2457620" y="882130"/>
                </a:cubicBezTo>
                <a:cubicBezTo>
                  <a:pt x="2432078" y="882130"/>
                  <a:pt x="2411373" y="861425"/>
                  <a:pt x="2411373" y="835883"/>
                </a:cubicBezTo>
                <a:cubicBezTo>
                  <a:pt x="2411373" y="810341"/>
                  <a:pt x="2432078" y="789636"/>
                  <a:pt x="2457620" y="789636"/>
                </a:cubicBezTo>
                <a:close/>
                <a:moveTo>
                  <a:pt x="2148564" y="789636"/>
                </a:moveTo>
                <a:cubicBezTo>
                  <a:pt x="2174106" y="789636"/>
                  <a:pt x="2194811" y="810341"/>
                  <a:pt x="2194811" y="835883"/>
                </a:cubicBezTo>
                <a:cubicBezTo>
                  <a:pt x="2194811" y="861425"/>
                  <a:pt x="2174106" y="882130"/>
                  <a:pt x="2148564" y="882130"/>
                </a:cubicBezTo>
                <a:cubicBezTo>
                  <a:pt x="2123022" y="882130"/>
                  <a:pt x="2102317" y="861425"/>
                  <a:pt x="2102317" y="835883"/>
                </a:cubicBezTo>
                <a:cubicBezTo>
                  <a:pt x="2102317" y="810341"/>
                  <a:pt x="2123022" y="789636"/>
                  <a:pt x="2148564" y="789636"/>
                </a:cubicBezTo>
                <a:close/>
                <a:moveTo>
                  <a:pt x="1839508" y="789636"/>
                </a:moveTo>
                <a:cubicBezTo>
                  <a:pt x="1865050" y="789636"/>
                  <a:pt x="1885755" y="810341"/>
                  <a:pt x="1885755" y="835883"/>
                </a:cubicBezTo>
                <a:cubicBezTo>
                  <a:pt x="1885755" y="861425"/>
                  <a:pt x="1865050" y="882130"/>
                  <a:pt x="1839508" y="882130"/>
                </a:cubicBezTo>
                <a:cubicBezTo>
                  <a:pt x="1813966" y="882130"/>
                  <a:pt x="1793261" y="861425"/>
                  <a:pt x="1793261" y="835883"/>
                </a:cubicBezTo>
                <a:cubicBezTo>
                  <a:pt x="1793261" y="810341"/>
                  <a:pt x="1813966" y="789636"/>
                  <a:pt x="1839508" y="789636"/>
                </a:cubicBezTo>
                <a:close/>
                <a:moveTo>
                  <a:pt x="1530452" y="789636"/>
                </a:moveTo>
                <a:cubicBezTo>
                  <a:pt x="1555994" y="789636"/>
                  <a:pt x="1576699" y="810341"/>
                  <a:pt x="1576699" y="835883"/>
                </a:cubicBezTo>
                <a:cubicBezTo>
                  <a:pt x="1576699" y="861425"/>
                  <a:pt x="1555994" y="882130"/>
                  <a:pt x="1530452" y="882130"/>
                </a:cubicBezTo>
                <a:cubicBezTo>
                  <a:pt x="1504910" y="882130"/>
                  <a:pt x="1484205" y="861425"/>
                  <a:pt x="1484205" y="835883"/>
                </a:cubicBezTo>
                <a:cubicBezTo>
                  <a:pt x="1484205" y="810341"/>
                  <a:pt x="1504910" y="789636"/>
                  <a:pt x="1530452" y="789636"/>
                </a:cubicBezTo>
                <a:close/>
                <a:moveTo>
                  <a:pt x="1221396" y="789636"/>
                </a:moveTo>
                <a:cubicBezTo>
                  <a:pt x="1246938" y="789636"/>
                  <a:pt x="1267643" y="810341"/>
                  <a:pt x="1267643" y="835883"/>
                </a:cubicBezTo>
                <a:cubicBezTo>
                  <a:pt x="1267643" y="861425"/>
                  <a:pt x="1246938" y="882130"/>
                  <a:pt x="1221396" y="882130"/>
                </a:cubicBezTo>
                <a:cubicBezTo>
                  <a:pt x="1195854" y="882130"/>
                  <a:pt x="1175149" y="861425"/>
                  <a:pt x="1175149" y="835883"/>
                </a:cubicBezTo>
                <a:cubicBezTo>
                  <a:pt x="1175149" y="810341"/>
                  <a:pt x="1195854" y="789636"/>
                  <a:pt x="1221396" y="789636"/>
                </a:cubicBezTo>
                <a:close/>
                <a:moveTo>
                  <a:pt x="912340" y="789636"/>
                </a:moveTo>
                <a:cubicBezTo>
                  <a:pt x="937882" y="789636"/>
                  <a:pt x="958587" y="810341"/>
                  <a:pt x="958587" y="835883"/>
                </a:cubicBezTo>
                <a:cubicBezTo>
                  <a:pt x="958587" y="861425"/>
                  <a:pt x="937882" y="882130"/>
                  <a:pt x="912340" y="882130"/>
                </a:cubicBezTo>
                <a:cubicBezTo>
                  <a:pt x="886798" y="882130"/>
                  <a:pt x="866093" y="861425"/>
                  <a:pt x="866093" y="835883"/>
                </a:cubicBezTo>
                <a:cubicBezTo>
                  <a:pt x="866093" y="810341"/>
                  <a:pt x="886798" y="789636"/>
                  <a:pt x="912340" y="789636"/>
                </a:cubicBezTo>
                <a:close/>
                <a:moveTo>
                  <a:pt x="603284" y="789636"/>
                </a:moveTo>
                <a:cubicBezTo>
                  <a:pt x="628826" y="789636"/>
                  <a:pt x="649531" y="810341"/>
                  <a:pt x="649531" y="835883"/>
                </a:cubicBezTo>
                <a:cubicBezTo>
                  <a:pt x="649531" y="861425"/>
                  <a:pt x="628826" y="882130"/>
                  <a:pt x="603284" y="882130"/>
                </a:cubicBezTo>
                <a:cubicBezTo>
                  <a:pt x="577742" y="882130"/>
                  <a:pt x="557037" y="861425"/>
                  <a:pt x="557037" y="835883"/>
                </a:cubicBezTo>
                <a:cubicBezTo>
                  <a:pt x="557037" y="810341"/>
                  <a:pt x="577742" y="789636"/>
                  <a:pt x="603284" y="789636"/>
                </a:cubicBezTo>
                <a:close/>
                <a:moveTo>
                  <a:pt x="294228" y="789636"/>
                </a:moveTo>
                <a:cubicBezTo>
                  <a:pt x="319770" y="789636"/>
                  <a:pt x="340475" y="810341"/>
                  <a:pt x="340475" y="835883"/>
                </a:cubicBezTo>
                <a:cubicBezTo>
                  <a:pt x="340475" y="861425"/>
                  <a:pt x="319770" y="882130"/>
                  <a:pt x="294228" y="882130"/>
                </a:cubicBezTo>
                <a:cubicBezTo>
                  <a:pt x="268686" y="882130"/>
                  <a:pt x="247981" y="861425"/>
                  <a:pt x="247981" y="835883"/>
                </a:cubicBezTo>
                <a:cubicBezTo>
                  <a:pt x="247981" y="810341"/>
                  <a:pt x="268686" y="789636"/>
                  <a:pt x="294228" y="789636"/>
                </a:cubicBezTo>
                <a:close/>
                <a:moveTo>
                  <a:pt x="2457620" y="526423"/>
                </a:moveTo>
                <a:cubicBezTo>
                  <a:pt x="2464006" y="526423"/>
                  <a:pt x="2470089" y="527717"/>
                  <a:pt x="2475622" y="530057"/>
                </a:cubicBezTo>
                <a:lnTo>
                  <a:pt x="2484323" y="535924"/>
                </a:lnTo>
                <a:lnTo>
                  <a:pt x="2494016" y="548886"/>
                </a:lnTo>
                <a:lnTo>
                  <a:pt x="2503867" y="572670"/>
                </a:lnTo>
                <a:cubicBezTo>
                  <a:pt x="2503867" y="598212"/>
                  <a:pt x="2483162" y="618917"/>
                  <a:pt x="2457620" y="618917"/>
                </a:cubicBezTo>
                <a:cubicBezTo>
                  <a:pt x="2432078" y="618917"/>
                  <a:pt x="2411373" y="598212"/>
                  <a:pt x="2411373" y="572670"/>
                </a:cubicBezTo>
                <a:cubicBezTo>
                  <a:pt x="2411373" y="547128"/>
                  <a:pt x="2432078" y="526423"/>
                  <a:pt x="2457620" y="526423"/>
                </a:cubicBezTo>
                <a:close/>
                <a:moveTo>
                  <a:pt x="2148564" y="526423"/>
                </a:moveTo>
                <a:cubicBezTo>
                  <a:pt x="2174106" y="526423"/>
                  <a:pt x="2194811" y="547128"/>
                  <a:pt x="2194811" y="572670"/>
                </a:cubicBezTo>
                <a:cubicBezTo>
                  <a:pt x="2194811" y="598212"/>
                  <a:pt x="2174106" y="618917"/>
                  <a:pt x="2148564" y="618917"/>
                </a:cubicBezTo>
                <a:cubicBezTo>
                  <a:pt x="2123022" y="618917"/>
                  <a:pt x="2102317" y="598212"/>
                  <a:pt x="2102317" y="572670"/>
                </a:cubicBezTo>
                <a:cubicBezTo>
                  <a:pt x="2102317" y="547128"/>
                  <a:pt x="2123022" y="526423"/>
                  <a:pt x="2148564" y="526423"/>
                </a:cubicBezTo>
                <a:close/>
                <a:moveTo>
                  <a:pt x="1839508" y="526423"/>
                </a:moveTo>
                <a:cubicBezTo>
                  <a:pt x="1865050" y="526423"/>
                  <a:pt x="1885755" y="547128"/>
                  <a:pt x="1885755" y="572670"/>
                </a:cubicBezTo>
                <a:cubicBezTo>
                  <a:pt x="1885755" y="598212"/>
                  <a:pt x="1865050" y="618917"/>
                  <a:pt x="1839508" y="618917"/>
                </a:cubicBezTo>
                <a:cubicBezTo>
                  <a:pt x="1813966" y="618917"/>
                  <a:pt x="1793261" y="598212"/>
                  <a:pt x="1793261" y="572670"/>
                </a:cubicBezTo>
                <a:cubicBezTo>
                  <a:pt x="1793261" y="547128"/>
                  <a:pt x="1813966" y="526423"/>
                  <a:pt x="1839508" y="526423"/>
                </a:cubicBezTo>
                <a:close/>
                <a:moveTo>
                  <a:pt x="1530452" y="526423"/>
                </a:moveTo>
                <a:cubicBezTo>
                  <a:pt x="1555994" y="526423"/>
                  <a:pt x="1576699" y="547128"/>
                  <a:pt x="1576699" y="572670"/>
                </a:cubicBezTo>
                <a:cubicBezTo>
                  <a:pt x="1576699" y="598212"/>
                  <a:pt x="1555994" y="618917"/>
                  <a:pt x="1530452" y="618917"/>
                </a:cubicBezTo>
                <a:cubicBezTo>
                  <a:pt x="1504910" y="618917"/>
                  <a:pt x="1484205" y="598212"/>
                  <a:pt x="1484205" y="572670"/>
                </a:cubicBezTo>
                <a:cubicBezTo>
                  <a:pt x="1484205" y="547128"/>
                  <a:pt x="1504910" y="526423"/>
                  <a:pt x="1530452" y="526423"/>
                </a:cubicBezTo>
                <a:close/>
                <a:moveTo>
                  <a:pt x="1221396" y="526423"/>
                </a:moveTo>
                <a:cubicBezTo>
                  <a:pt x="1246938" y="526423"/>
                  <a:pt x="1267643" y="547128"/>
                  <a:pt x="1267643" y="572670"/>
                </a:cubicBezTo>
                <a:cubicBezTo>
                  <a:pt x="1267643" y="598212"/>
                  <a:pt x="1246938" y="618917"/>
                  <a:pt x="1221396" y="618917"/>
                </a:cubicBezTo>
                <a:cubicBezTo>
                  <a:pt x="1195854" y="618917"/>
                  <a:pt x="1175149" y="598212"/>
                  <a:pt x="1175149" y="572670"/>
                </a:cubicBezTo>
                <a:cubicBezTo>
                  <a:pt x="1175149" y="547128"/>
                  <a:pt x="1195854" y="526423"/>
                  <a:pt x="1221396" y="526423"/>
                </a:cubicBezTo>
                <a:close/>
                <a:moveTo>
                  <a:pt x="912340" y="526423"/>
                </a:moveTo>
                <a:cubicBezTo>
                  <a:pt x="937882" y="526423"/>
                  <a:pt x="958587" y="547128"/>
                  <a:pt x="958587" y="572670"/>
                </a:cubicBezTo>
                <a:cubicBezTo>
                  <a:pt x="958587" y="598212"/>
                  <a:pt x="937882" y="618917"/>
                  <a:pt x="912340" y="618917"/>
                </a:cubicBezTo>
                <a:cubicBezTo>
                  <a:pt x="886798" y="618917"/>
                  <a:pt x="866093" y="598212"/>
                  <a:pt x="866093" y="572670"/>
                </a:cubicBezTo>
                <a:cubicBezTo>
                  <a:pt x="866093" y="547128"/>
                  <a:pt x="886798" y="526423"/>
                  <a:pt x="912340" y="526423"/>
                </a:cubicBezTo>
                <a:close/>
                <a:moveTo>
                  <a:pt x="603284" y="526423"/>
                </a:moveTo>
                <a:cubicBezTo>
                  <a:pt x="628826" y="526423"/>
                  <a:pt x="649531" y="547128"/>
                  <a:pt x="649531" y="572670"/>
                </a:cubicBezTo>
                <a:cubicBezTo>
                  <a:pt x="649531" y="598212"/>
                  <a:pt x="628826" y="618917"/>
                  <a:pt x="603284" y="618917"/>
                </a:cubicBezTo>
                <a:cubicBezTo>
                  <a:pt x="577742" y="618917"/>
                  <a:pt x="557037" y="598212"/>
                  <a:pt x="557037" y="572670"/>
                </a:cubicBezTo>
                <a:cubicBezTo>
                  <a:pt x="557037" y="547128"/>
                  <a:pt x="577742" y="526423"/>
                  <a:pt x="603284" y="526423"/>
                </a:cubicBezTo>
                <a:close/>
                <a:moveTo>
                  <a:pt x="294228" y="526423"/>
                </a:moveTo>
                <a:cubicBezTo>
                  <a:pt x="319770" y="526423"/>
                  <a:pt x="340475" y="547128"/>
                  <a:pt x="340475" y="572670"/>
                </a:cubicBezTo>
                <a:cubicBezTo>
                  <a:pt x="340475" y="598212"/>
                  <a:pt x="319770" y="618917"/>
                  <a:pt x="294228" y="618917"/>
                </a:cubicBezTo>
                <a:cubicBezTo>
                  <a:pt x="281457" y="618917"/>
                  <a:pt x="269895" y="613741"/>
                  <a:pt x="261526" y="605372"/>
                </a:cubicBezTo>
                <a:lnTo>
                  <a:pt x="248982" y="575087"/>
                </a:lnTo>
                <a:lnTo>
                  <a:pt x="283797" y="528529"/>
                </a:lnTo>
                <a:close/>
                <a:moveTo>
                  <a:pt x="2148564" y="263210"/>
                </a:moveTo>
                <a:cubicBezTo>
                  <a:pt x="2174106" y="263210"/>
                  <a:pt x="2194811" y="283915"/>
                  <a:pt x="2194811" y="309457"/>
                </a:cubicBezTo>
                <a:cubicBezTo>
                  <a:pt x="2194811" y="334999"/>
                  <a:pt x="2174106" y="355704"/>
                  <a:pt x="2148564" y="355704"/>
                </a:cubicBezTo>
                <a:cubicBezTo>
                  <a:pt x="2123022" y="355704"/>
                  <a:pt x="2102317" y="334999"/>
                  <a:pt x="2102317" y="309457"/>
                </a:cubicBezTo>
                <a:cubicBezTo>
                  <a:pt x="2102317" y="283915"/>
                  <a:pt x="2123022" y="263210"/>
                  <a:pt x="2148564" y="263210"/>
                </a:cubicBezTo>
                <a:close/>
                <a:moveTo>
                  <a:pt x="1839508" y="263210"/>
                </a:moveTo>
                <a:cubicBezTo>
                  <a:pt x="1865050" y="263210"/>
                  <a:pt x="1885755" y="283915"/>
                  <a:pt x="1885755" y="309457"/>
                </a:cubicBezTo>
                <a:cubicBezTo>
                  <a:pt x="1885755" y="334999"/>
                  <a:pt x="1865050" y="355704"/>
                  <a:pt x="1839508" y="355704"/>
                </a:cubicBezTo>
                <a:cubicBezTo>
                  <a:pt x="1813966" y="355704"/>
                  <a:pt x="1793261" y="334999"/>
                  <a:pt x="1793261" y="309457"/>
                </a:cubicBezTo>
                <a:cubicBezTo>
                  <a:pt x="1793261" y="283915"/>
                  <a:pt x="1813966" y="263210"/>
                  <a:pt x="1839508" y="263210"/>
                </a:cubicBezTo>
                <a:close/>
                <a:moveTo>
                  <a:pt x="1530452" y="263210"/>
                </a:moveTo>
                <a:cubicBezTo>
                  <a:pt x="1555994" y="263210"/>
                  <a:pt x="1576699" y="283915"/>
                  <a:pt x="1576699" y="309457"/>
                </a:cubicBezTo>
                <a:cubicBezTo>
                  <a:pt x="1576699" y="334999"/>
                  <a:pt x="1555994" y="355704"/>
                  <a:pt x="1530452" y="355704"/>
                </a:cubicBezTo>
                <a:cubicBezTo>
                  <a:pt x="1504910" y="355704"/>
                  <a:pt x="1484205" y="334999"/>
                  <a:pt x="1484205" y="309457"/>
                </a:cubicBezTo>
                <a:cubicBezTo>
                  <a:pt x="1484205" y="283915"/>
                  <a:pt x="1504910" y="263210"/>
                  <a:pt x="1530452" y="263210"/>
                </a:cubicBezTo>
                <a:close/>
                <a:moveTo>
                  <a:pt x="1221396" y="263210"/>
                </a:moveTo>
                <a:cubicBezTo>
                  <a:pt x="1246938" y="263210"/>
                  <a:pt x="1267643" y="283915"/>
                  <a:pt x="1267643" y="309457"/>
                </a:cubicBezTo>
                <a:cubicBezTo>
                  <a:pt x="1267643" y="334999"/>
                  <a:pt x="1246938" y="355704"/>
                  <a:pt x="1221396" y="355704"/>
                </a:cubicBezTo>
                <a:cubicBezTo>
                  <a:pt x="1195854" y="355704"/>
                  <a:pt x="1175149" y="334999"/>
                  <a:pt x="1175149" y="309457"/>
                </a:cubicBezTo>
                <a:cubicBezTo>
                  <a:pt x="1175149" y="283915"/>
                  <a:pt x="1195854" y="263210"/>
                  <a:pt x="1221396" y="263210"/>
                </a:cubicBezTo>
                <a:close/>
                <a:moveTo>
                  <a:pt x="912340" y="263210"/>
                </a:moveTo>
                <a:cubicBezTo>
                  <a:pt x="937882" y="263210"/>
                  <a:pt x="958587" y="283915"/>
                  <a:pt x="958587" y="309457"/>
                </a:cubicBezTo>
                <a:cubicBezTo>
                  <a:pt x="958587" y="334999"/>
                  <a:pt x="937882" y="355704"/>
                  <a:pt x="912340" y="355704"/>
                </a:cubicBezTo>
                <a:cubicBezTo>
                  <a:pt x="886798" y="355704"/>
                  <a:pt x="866093" y="334999"/>
                  <a:pt x="866093" y="309457"/>
                </a:cubicBezTo>
                <a:cubicBezTo>
                  <a:pt x="866093" y="283915"/>
                  <a:pt x="886798" y="263210"/>
                  <a:pt x="912340" y="263210"/>
                </a:cubicBezTo>
                <a:close/>
                <a:moveTo>
                  <a:pt x="603284" y="263210"/>
                </a:moveTo>
                <a:cubicBezTo>
                  <a:pt x="628826" y="263210"/>
                  <a:pt x="649531" y="283915"/>
                  <a:pt x="649531" y="309457"/>
                </a:cubicBezTo>
                <a:cubicBezTo>
                  <a:pt x="649531" y="334999"/>
                  <a:pt x="628826" y="355704"/>
                  <a:pt x="603284" y="355704"/>
                </a:cubicBezTo>
                <a:cubicBezTo>
                  <a:pt x="577742" y="355704"/>
                  <a:pt x="557037" y="334999"/>
                  <a:pt x="557037" y="309457"/>
                </a:cubicBezTo>
                <a:cubicBezTo>
                  <a:pt x="557037" y="283915"/>
                  <a:pt x="577742" y="263210"/>
                  <a:pt x="603284" y="263210"/>
                </a:cubicBezTo>
                <a:close/>
                <a:moveTo>
                  <a:pt x="956731" y="50731"/>
                </a:moveTo>
                <a:lnTo>
                  <a:pt x="945042" y="78950"/>
                </a:lnTo>
                <a:cubicBezTo>
                  <a:pt x="936673" y="87319"/>
                  <a:pt x="925111" y="92495"/>
                  <a:pt x="912340" y="92495"/>
                </a:cubicBezTo>
                <a:cubicBezTo>
                  <a:pt x="899569" y="92495"/>
                  <a:pt x="888007" y="87319"/>
                  <a:pt x="879638" y="78950"/>
                </a:cubicBezTo>
                <a:lnTo>
                  <a:pt x="879637" y="78947"/>
                </a:lnTo>
                <a:close/>
                <a:moveTo>
                  <a:pt x="1793307" y="46136"/>
                </a:moveTo>
                <a:lnTo>
                  <a:pt x="1873624" y="75533"/>
                </a:lnTo>
                <a:lnTo>
                  <a:pt x="1872210" y="78948"/>
                </a:lnTo>
                <a:cubicBezTo>
                  <a:pt x="1863841" y="87317"/>
                  <a:pt x="1852279" y="92493"/>
                  <a:pt x="1839508" y="92493"/>
                </a:cubicBezTo>
                <a:cubicBezTo>
                  <a:pt x="1813966" y="92493"/>
                  <a:pt x="1793261" y="71788"/>
                  <a:pt x="1793261" y="46246"/>
                </a:cubicBezTo>
                <a:close/>
                <a:moveTo>
                  <a:pt x="1221396" y="1"/>
                </a:moveTo>
                <a:cubicBezTo>
                  <a:pt x="1246938" y="1"/>
                  <a:pt x="1267643" y="20706"/>
                  <a:pt x="1267643" y="46248"/>
                </a:cubicBezTo>
                <a:cubicBezTo>
                  <a:pt x="1267643" y="71790"/>
                  <a:pt x="1246938" y="92494"/>
                  <a:pt x="1221396" y="92494"/>
                </a:cubicBezTo>
                <a:cubicBezTo>
                  <a:pt x="1195854" y="92494"/>
                  <a:pt x="1175149" y="71790"/>
                  <a:pt x="1175149" y="46248"/>
                </a:cubicBezTo>
                <a:cubicBezTo>
                  <a:pt x="1175149" y="20706"/>
                  <a:pt x="1195854" y="1"/>
                  <a:pt x="1221396" y="1"/>
                </a:cubicBezTo>
                <a:close/>
                <a:moveTo>
                  <a:pt x="1530452" y="0"/>
                </a:moveTo>
                <a:cubicBezTo>
                  <a:pt x="1555994" y="0"/>
                  <a:pt x="1576699" y="20705"/>
                  <a:pt x="1576699" y="46247"/>
                </a:cubicBezTo>
                <a:cubicBezTo>
                  <a:pt x="1576699" y="71789"/>
                  <a:pt x="1555994" y="92494"/>
                  <a:pt x="1530452" y="92494"/>
                </a:cubicBezTo>
                <a:cubicBezTo>
                  <a:pt x="1504910" y="92494"/>
                  <a:pt x="1484205" y="71789"/>
                  <a:pt x="1484205" y="46247"/>
                </a:cubicBezTo>
                <a:cubicBezTo>
                  <a:pt x="1484205" y="20705"/>
                  <a:pt x="1504910" y="0"/>
                  <a:pt x="153045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217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6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2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1">
            <a:extLst>
              <a:ext uri="{FF2B5EF4-FFF2-40B4-BE49-F238E27FC236}">
                <a16:creationId xmlns:a16="http://schemas.microsoft.com/office/drawing/2014/main" id="{926FE9B1-DC32-5434-3953-9B8FB5DD5546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>
              <a:latin typeface="PingFang SC" panose="020B0400000000000000" pitchFamily="34" charset="-122"/>
              <a:ea typeface="PingFang SC" panose="020B0400000000000000" pitchFamily="34" charset="-122"/>
            </a:endParaRPr>
          </a:p>
        </p:txBody>
      </p:sp>
      <p:sp>
        <p:nvSpPr>
          <p:cNvPr id="4" name="content2">
            <a:extLst>
              <a:ext uri="{FF2B5EF4-FFF2-40B4-BE49-F238E27FC236}">
                <a16:creationId xmlns:a16="http://schemas.microsoft.com/office/drawing/2014/main" id="{72548F01-1983-8BD4-64AB-9B4CB6FEC8F7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>
              <a:latin typeface="PingFang SC" panose="020B0400000000000000" pitchFamily="34" charset="-122"/>
              <a:ea typeface="PingFang SC" panose="020B04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FE76EFF-FEBC-D11B-B629-A19428B6695B}"/>
              </a:ext>
            </a:extLst>
          </p:cNvPr>
          <p:cNvGrpSpPr/>
          <p:nvPr/>
        </p:nvGrpSpPr>
        <p:grpSpPr>
          <a:xfrm>
            <a:off x="385011" y="504250"/>
            <a:ext cx="10879888" cy="584775"/>
            <a:chOff x="385011" y="504250"/>
            <a:chExt cx="10879888" cy="584775"/>
          </a:xfrm>
        </p:grpSpPr>
        <p:sp>
          <p:nvSpPr>
            <p:cNvPr id="6" name="title">
              <a:extLst>
                <a:ext uri="{FF2B5EF4-FFF2-40B4-BE49-F238E27FC236}">
                  <a16:creationId xmlns:a16="http://schemas.microsoft.com/office/drawing/2014/main" id="{252A7570-16CB-5C08-063F-5DE23DAD6948}"/>
                </a:ext>
              </a:extLst>
            </p:cNvPr>
            <p:cNvSpPr txBox="1"/>
            <p:nvPr/>
          </p:nvSpPr>
          <p:spPr>
            <a:xfrm>
              <a:off x="1094286" y="504250"/>
              <a:ext cx="101706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点击添加标题</a:t>
              </a: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E2E31B68-58D7-82BB-4D69-1C94D3398A4D}"/>
                </a:ext>
              </a:extLst>
            </p:cNvPr>
            <p:cNvSpPr/>
            <p:nvPr/>
          </p:nvSpPr>
          <p:spPr>
            <a:xfrm>
              <a:off x="385011" y="504250"/>
              <a:ext cx="584775" cy="5847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ïŝliďê">
            <a:extLst>
              <a:ext uri="{FF2B5EF4-FFF2-40B4-BE49-F238E27FC236}">
                <a16:creationId xmlns:a16="http://schemas.microsoft.com/office/drawing/2014/main" id="{CA79CA10-8AFB-9C0A-C98A-39482692F6CF}"/>
              </a:ext>
            </a:extLst>
          </p:cNvPr>
          <p:cNvSpPr/>
          <p:nvPr/>
        </p:nvSpPr>
        <p:spPr>
          <a:xfrm rot="9293031">
            <a:off x="7935210" y="5963823"/>
            <a:ext cx="4122207" cy="1755429"/>
          </a:xfrm>
          <a:custGeom>
            <a:avLst/>
            <a:gdLst>
              <a:gd name="connsiteX0" fmla="*/ 4122208 w 4122207"/>
              <a:gd name="connsiteY0" fmla="*/ 1684350 h 1755429"/>
              <a:gd name="connsiteX1" fmla="*/ 3338009 w 4122207"/>
              <a:gd name="connsiteY1" fmla="*/ 1643275 h 1755429"/>
              <a:gd name="connsiteX2" fmla="*/ 3029514 w 4122207"/>
              <a:gd name="connsiteY2" fmla="*/ 1450137 h 1755429"/>
              <a:gd name="connsiteX3" fmla="*/ 2596340 w 4122207"/>
              <a:gd name="connsiteY3" fmla="*/ 1208933 h 1755429"/>
              <a:gd name="connsiteX4" fmla="*/ 1629783 w 4122207"/>
              <a:gd name="connsiteY4" fmla="*/ 1354297 h 1755429"/>
              <a:gd name="connsiteX5" fmla="*/ 674295 w 4122207"/>
              <a:gd name="connsiteY5" fmla="*/ 1500243 h 1755429"/>
              <a:gd name="connsiteX6" fmla="*/ 33710 w 4122207"/>
              <a:gd name="connsiteY6" fmla="*/ 695646 h 1755429"/>
              <a:gd name="connsiteX7" fmla="*/ 66337 w 4122207"/>
              <a:gd name="connsiteY7" fmla="*/ 0 h 1755429"/>
              <a:gd name="connsiteX8" fmla="*/ 52063 w 4122207"/>
              <a:gd name="connsiteY8" fmla="*/ 0 h 1755429"/>
              <a:gd name="connsiteX9" fmla="*/ 20019 w 4122207"/>
              <a:gd name="connsiteY9" fmla="*/ 697977 h 1755429"/>
              <a:gd name="connsiteX10" fmla="*/ 670508 w 4122207"/>
              <a:gd name="connsiteY10" fmla="*/ 1513934 h 1755429"/>
              <a:gd name="connsiteX11" fmla="*/ 1634735 w 4122207"/>
              <a:gd name="connsiteY11" fmla="*/ 1367697 h 1755429"/>
              <a:gd name="connsiteX12" fmla="*/ 2592262 w 4122207"/>
              <a:gd name="connsiteY12" fmla="*/ 1222625 h 1755429"/>
              <a:gd name="connsiteX13" fmla="*/ 3021358 w 4122207"/>
              <a:gd name="connsiteY13" fmla="*/ 1461790 h 1755429"/>
              <a:gd name="connsiteX14" fmla="*/ 3331891 w 4122207"/>
              <a:gd name="connsiteY14" fmla="*/ 1656093 h 1755429"/>
              <a:gd name="connsiteX15" fmla="*/ 3781961 w 4122207"/>
              <a:gd name="connsiteY15" fmla="*/ 1755429 h 1755429"/>
              <a:gd name="connsiteX16" fmla="*/ 4122208 w 4122207"/>
              <a:gd name="connsiteY16" fmla="*/ 1699498 h 1755429"/>
              <a:gd name="connsiteX17" fmla="*/ 4122208 w 4122207"/>
              <a:gd name="connsiteY17" fmla="*/ 1684350 h 175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22207" h="1755429">
                <a:moveTo>
                  <a:pt x="4122208" y="1684350"/>
                </a:moveTo>
                <a:cubicBezTo>
                  <a:pt x="3869644" y="1772325"/>
                  <a:pt x="3579502" y="1757760"/>
                  <a:pt x="3338009" y="1643275"/>
                </a:cubicBezTo>
                <a:cubicBezTo>
                  <a:pt x="3229060" y="1591422"/>
                  <a:pt x="3127685" y="1519760"/>
                  <a:pt x="3029514" y="1450137"/>
                </a:cubicBezTo>
                <a:cubicBezTo>
                  <a:pt x="2895222" y="1354879"/>
                  <a:pt x="2756268" y="1256417"/>
                  <a:pt x="2596340" y="1208933"/>
                </a:cubicBezTo>
                <a:cubicBezTo>
                  <a:pt x="2277068" y="1114258"/>
                  <a:pt x="1947891" y="1236316"/>
                  <a:pt x="1629783" y="1354297"/>
                </a:cubicBezTo>
                <a:cubicBezTo>
                  <a:pt x="1314588" y="1471112"/>
                  <a:pt x="988616" y="1592005"/>
                  <a:pt x="674295" y="1500243"/>
                </a:cubicBezTo>
                <a:cubicBezTo>
                  <a:pt x="307831" y="1393332"/>
                  <a:pt x="88476" y="1019000"/>
                  <a:pt x="33710" y="695646"/>
                </a:cubicBezTo>
                <a:cubicBezTo>
                  <a:pt x="-5907" y="460560"/>
                  <a:pt x="18854" y="220230"/>
                  <a:pt x="66337" y="0"/>
                </a:cubicBezTo>
                <a:lnTo>
                  <a:pt x="52063" y="0"/>
                </a:lnTo>
                <a:cubicBezTo>
                  <a:pt x="4580" y="220812"/>
                  <a:pt x="-19890" y="462016"/>
                  <a:pt x="20019" y="697977"/>
                </a:cubicBezTo>
                <a:cubicBezTo>
                  <a:pt x="75367" y="1025700"/>
                  <a:pt x="298217" y="1405276"/>
                  <a:pt x="670508" y="1513934"/>
                </a:cubicBezTo>
                <a:cubicBezTo>
                  <a:pt x="989198" y="1606862"/>
                  <a:pt x="1317502" y="1485386"/>
                  <a:pt x="1634735" y="1367697"/>
                </a:cubicBezTo>
                <a:cubicBezTo>
                  <a:pt x="1950804" y="1250591"/>
                  <a:pt x="2277359" y="1129406"/>
                  <a:pt x="2592262" y="1222625"/>
                </a:cubicBezTo>
                <a:cubicBezTo>
                  <a:pt x="2750151" y="1269526"/>
                  <a:pt x="2887939" y="1367114"/>
                  <a:pt x="3021358" y="1461790"/>
                </a:cubicBezTo>
                <a:cubicBezTo>
                  <a:pt x="3119820" y="1531704"/>
                  <a:pt x="3221777" y="1603657"/>
                  <a:pt x="3331891" y="1656093"/>
                </a:cubicBezTo>
                <a:cubicBezTo>
                  <a:pt x="3471136" y="1722220"/>
                  <a:pt x="3626694" y="1755429"/>
                  <a:pt x="3781961" y="1755429"/>
                </a:cubicBezTo>
                <a:cubicBezTo>
                  <a:pt x="3897610" y="1755429"/>
                  <a:pt x="4013259" y="1736786"/>
                  <a:pt x="4122208" y="1699498"/>
                </a:cubicBezTo>
                <a:lnTo>
                  <a:pt x="4122208" y="1684350"/>
                </a:lnTo>
                <a:close/>
              </a:path>
            </a:pathLst>
          </a:custGeom>
          <a:solidFill>
            <a:schemeClr val="accent4"/>
          </a:solidFill>
          <a:ln w="12700" cap="flat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9" name="ï$1iďê">
            <a:extLst>
              <a:ext uri="{FF2B5EF4-FFF2-40B4-BE49-F238E27FC236}">
                <a16:creationId xmlns:a16="http://schemas.microsoft.com/office/drawing/2014/main" id="{28441B2B-3937-F7A7-EC01-F3EC126D115A}"/>
              </a:ext>
            </a:extLst>
          </p:cNvPr>
          <p:cNvSpPr/>
          <p:nvPr/>
        </p:nvSpPr>
        <p:spPr>
          <a:xfrm rot="16200000" flipV="1">
            <a:off x="10959570" y="3729022"/>
            <a:ext cx="1625600" cy="812800"/>
          </a:xfrm>
          <a:custGeom>
            <a:avLst/>
            <a:gdLst>
              <a:gd name="connsiteX0" fmla="*/ 0 w 1625600"/>
              <a:gd name="connsiteY0" fmla="*/ 0 h 812800"/>
              <a:gd name="connsiteX1" fmla="*/ 146743 w 1625600"/>
              <a:gd name="connsiteY1" fmla="*/ 0 h 812800"/>
              <a:gd name="connsiteX2" fmla="*/ 812800 w 1625600"/>
              <a:gd name="connsiteY2" fmla="*/ 666057 h 812800"/>
              <a:gd name="connsiteX3" fmla="*/ 1478857 w 1625600"/>
              <a:gd name="connsiteY3" fmla="*/ 0 h 812800"/>
              <a:gd name="connsiteX4" fmla="*/ 1625600 w 1625600"/>
              <a:gd name="connsiteY4" fmla="*/ 0 h 812800"/>
              <a:gd name="connsiteX5" fmla="*/ 812800 w 1625600"/>
              <a:gd name="connsiteY5" fmla="*/ 812800 h 812800"/>
              <a:gd name="connsiteX6" fmla="*/ 0 w 1625600"/>
              <a:gd name="connsiteY6" fmla="*/ 0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600" h="812800">
                <a:moveTo>
                  <a:pt x="0" y="0"/>
                </a:moveTo>
                <a:lnTo>
                  <a:pt x="146743" y="0"/>
                </a:lnTo>
                <a:cubicBezTo>
                  <a:pt x="146743" y="367853"/>
                  <a:pt x="444947" y="666057"/>
                  <a:pt x="812800" y="666057"/>
                </a:cubicBezTo>
                <a:cubicBezTo>
                  <a:pt x="1180653" y="666057"/>
                  <a:pt x="1478857" y="367853"/>
                  <a:pt x="1478857" y="0"/>
                </a:cubicBezTo>
                <a:lnTo>
                  <a:pt x="1625600" y="0"/>
                </a:lnTo>
                <a:cubicBezTo>
                  <a:pt x="1625600" y="448897"/>
                  <a:pt x="1261697" y="812800"/>
                  <a:pt x="812800" y="812800"/>
                </a:cubicBezTo>
                <a:cubicBezTo>
                  <a:pt x="363903" y="812800"/>
                  <a:pt x="0" y="448897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10" name="îṥ1íḓé">
            <a:extLst>
              <a:ext uri="{FF2B5EF4-FFF2-40B4-BE49-F238E27FC236}">
                <a16:creationId xmlns:a16="http://schemas.microsoft.com/office/drawing/2014/main" id="{AE4C8161-0AE6-AED3-17B3-8D0983F94ABE}"/>
              </a:ext>
            </a:extLst>
          </p:cNvPr>
          <p:cNvSpPr/>
          <p:nvPr/>
        </p:nvSpPr>
        <p:spPr>
          <a:xfrm>
            <a:off x="10575004" y="4716392"/>
            <a:ext cx="943896" cy="242542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ko-KR" altLang="en-US" sz="1400" b="1" dirty="0">
              <a:solidFill>
                <a:srgbClr val="5747E1"/>
              </a:solidFill>
            </a:endParaRPr>
          </a:p>
        </p:txBody>
      </p:sp>
      <p:sp>
        <p:nvSpPr>
          <p:cNvPr id="11" name="îSḻiḋé">
            <a:extLst>
              <a:ext uri="{FF2B5EF4-FFF2-40B4-BE49-F238E27FC236}">
                <a16:creationId xmlns:a16="http://schemas.microsoft.com/office/drawing/2014/main" id="{3A841EED-6409-9EBF-9468-A9ED9963E09B}"/>
              </a:ext>
            </a:extLst>
          </p:cNvPr>
          <p:cNvSpPr/>
          <p:nvPr/>
        </p:nvSpPr>
        <p:spPr>
          <a:xfrm flipV="1">
            <a:off x="0" y="-15947"/>
            <a:ext cx="617828" cy="3175126"/>
          </a:xfrm>
          <a:custGeom>
            <a:avLst/>
            <a:gdLst>
              <a:gd name="connsiteX0" fmla="*/ 0 w 471948"/>
              <a:gd name="connsiteY0" fmla="*/ 2425423 h 2425423"/>
              <a:gd name="connsiteX1" fmla="*/ 471948 w 471948"/>
              <a:gd name="connsiteY1" fmla="*/ 1953475 h 2425423"/>
              <a:gd name="connsiteX2" fmla="*/ 471948 w 471948"/>
              <a:gd name="connsiteY2" fmla="*/ 471948 h 2425423"/>
              <a:gd name="connsiteX3" fmla="*/ 0 w 471948"/>
              <a:gd name="connsiteY3" fmla="*/ 0 h 2425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948" h="2425423">
                <a:moveTo>
                  <a:pt x="0" y="2425423"/>
                </a:moveTo>
                <a:cubicBezTo>
                  <a:pt x="260650" y="2425423"/>
                  <a:pt x="471948" y="2214125"/>
                  <a:pt x="471948" y="1953475"/>
                </a:cubicBezTo>
                <a:lnTo>
                  <a:pt x="471948" y="471948"/>
                </a:lnTo>
                <a:cubicBezTo>
                  <a:pt x="471948" y="211298"/>
                  <a:pt x="260650" y="0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ko-KR" altLang="en-US" sz="1400" b="1" dirty="0">
              <a:solidFill>
                <a:srgbClr val="5747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804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id="{C49807EE-5D69-4794-B93F-140B5246686E}"/>
              </a:ext>
            </a:extLst>
          </p:cNvPr>
          <p:cNvGrpSpPr/>
          <p:nvPr/>
        </p:nvGrpSpPr>
        <p:grpSpPr>
          <a:xfrm>
            <a:off x="1142672" y="1101301"/>
            <a:ext cx="8359140" cy="2372360"/>
            <a:chOff x="3801" y="3347"/>
            <a:chExt cx="13164" cy="3736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EF80B0BE-596C-462D-854C-AC8F762611A5}"/>
                </a:ext>
              </a:extLst>
            </p:cNvPr>
            <p:cNvGrpSpPr/>
            <p:nvPr/>
          </p:nvGrpSpPr>
          <p:grpSpPr>
            <a:xfrm>
              <a:off x="3801" y="3347"/>
              <a:ext cx="13164" cy="3327"/>
              <a:chOff x="4187" y="3937"/>
              <a:chExt cx="12289" cy="3107"/>
            </a:xfrm>
          </p:grpSpPr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D22420EB-1945-482F-AF1B-B4CEF7575150}"/>
                  </a:ext>
                </a:extLst>
              </p:cNvPr>
              <p:cNvGrpSpPr/>
              <p:nvPr/>
            </p:nvGrpSpPr>
            <p:grpSpPr>
              <a:xfrm>
                <a:off x="5805" y="3937"/>
                <a:ext cx="10671" cy="3107"/>
                <a:chOff x="5970" y="3937"/>
                <a:chExt cx="10671" cy="3107"/>
              </a:xfrm>
            </p:grpSpPr>
            <p:sp>
              <p:nvSpPr>
                <p:cNvPr id="78" name="平行四边形 77">
                  <a:extLst>
                    <a:ext uri="{FF2B5EF4-FFF2-40B4-BE49-F238E27FC236}">
                      <a16:creationId xmlns:a16="http://schemas.microsoft.com/office/drawing/2014/main" id="{AF91E8A9-B93F-4BCF-9692-13B30C2281A0}"/>
                    </a:ext>
                  </a:extLst>
                </p:cNvPr>
                <p:cNvSpPr/>
                <p:nvPr/>
              </p:nvSpPr>
              <p:spPr>
                <a:xfrm>
                  <a:off x="5970" y="4697"/>
                  <a:ext cx="3652" cy="1589"/>
                </a:xfrm>
                <a:prstGeom prst="parallelogram">
                  <a:avLst>
                    <a:gd name="adj" fmla="val 50000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srgbClr val="404040"/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</a:endParaRPr>
                </a:p>
              </p:txBody>
            </p:sp>
            <p:sp>
              <p:nvSpPr>
                <p:cNvPr id="79" name="平行四边形 78">
                  <a:extLst>
                    <a:ext uri="{FF2B5EF4-FFF2-40B4-BE49-F238E27FC236}">
                      <a16:creationId xmlns:a16="http://schemas.microsoft.com/office/drawing/2014/main" id="{232AA4C7-D868-49DA-86FB-7353842C351E}"/>
                    </a:ext>
                  </a:extLst>
                </p:cNvPr>
                <p:cNvSpPr/>
                <p:nvPr/>
              </p:nvSpPr>
              <p:spPr>
                <a:xfrm>
                  <a:off x="9049" y="4697"/>
                  <a:ext cx="3652" cy="1589"/>
                </a:xfrm>
                <a:prstGeom prst="parallelogram">
                  <a:avLst>
                    <a:gd name="adj" fmla="val 5000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srgbClr val="404040"/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</a:endParaRPr>
                </a:p>
              </p:txBody>
            </p:sp>
            <p:sp>
              <p:nvSpPr>
                <p:cNvPr id="80" name="任意多边形 34">
                  <a:extLst>
                    <a:ext uri="{FF2B5EF4-FFF2-40B4-BE49-F238E27FC236}">
                      <a16:creationId xmlns:a16="http://schemas.microsoft.com/office/drawing/2014/main" id="{F625A4FE-11ED-482C-AE06-5A619C352616}"/>
                    </a:ext>
                  </a:extLst>
                </p:cNvPr>
                <p:cNvSpPr/>
                <p:nvPr/>
              </p:nvSpPr>
              <p:spPr>
                <a:xfrm rot="5400000">
                  <a:off x="12830" y="3234"/>
                  <a:ext cx="3107" cy="4514"/>
                </a:xfrm>
                <a:custGeom>
                  <a:avLst/>
                  <a:gdLst>
                    <a:gd name="adj" fmla="val 50000"/>
                    <a:gd name="a" fmla="pin 0 adj 100000"/>
                    <a:gd name="x1" fmla="*/ w a 200000"/>
                    <a:gd name="x2" fmla="*/ w a 100000"/>
                    <a:gd name="x3" fmla="+- x1 wd2 0"/>
                  </a:gdLst>
                  <a:ahLst/>
                  <a:cxnLst>
                    <a:cxn ang="3">
                      <a:pos x="x2" y="t"/>
                    </a:cxn>
                    <a:cxn ang="cd2">
                      <a:pos x="x1" y="vc"/>
                    </a:cxn>
                    <a:cxn ang="cd4">
                      <a:pos x="l" y="b"/>
                    </a:cxn>
                    <a:cxn ang="cd4">
                      <a:pos x="x2" y="b"/>
                    </a:cxn>
                    <a:cxn ang="cd4">
                      <a:pos x="r" y="b"/>
                    </a:cxn>
                    <a:cxn ang="0">
                      <a:pos x="x3" y="vc"/>
                    </a:cxn>
                  </a:cxnLst>
                  <a:rect l="l" t="t" r="r" b="b"/>
                  <a:pathLst>
                    <a:path w="3107" h="4514">
                      <a:moveTo>
                        <a:pt x="1554" y="0"/>
                      </a:moveTo>
                      <a:lnTo>
                        <a:pt x="3107" y="1682"/>
                      </a:lnTo>
                      <a:lnTo>
                        <a:pt x="2349" y="1682"/>
                      </a:lnTo>
                      <a:lnTo>
                        <a:pt x="2349" y="4514"/>
                      </a:lnTo>
                      <a:lnTo>
                        <a:pt x="760" y="3719"/>
                      </a:lnTo>
                      <a:lnTo>
                        <a:pt x="760" y="1682"/>
                      </a:lnTo>
                      <a:lnTo>
                        <a:pt x="0" y="1682"/>
                      </a:lnTo>
                      <a:lnTo>
                        <a:pt x="1554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2400">
                    <a:solidFill>
                      <a:srgbClr val="404040"/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</a:endParaRPr>
                </a:p>
              </p:txBody>
            </p:sp>
          </p:grpSp>
          <p:sp>
            <p:nvSpPr>
              <p:cNvPr id="73" name="Freeform 387">
                <a:extLst>
                  <a:ext uri="{FF2B5EF4-FFF2-40B4-BE49-F238E27FC236}">
                    <a16:creationId xmlns:a16="http://schemas.microsoft.com/office/drawing/2014/main" id="{DEBE0D50-1107-4DE7-8DB4-B7D5114F87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85" y="5088"/>
                <a:ext cx="678" cy="796"/>
              </a:xfrm>
              <a:custGeom>
                <a:avLst/>
                <a:gdLst/>
                <a:ahLst/>
                <a:cxnLst>
                  <a:cxn ang="0">
                    <a:pos x="88900" y="107950"/>
                  </a:cxn>
                  <a:cxn ang="0">
                    <a:pos x="44450" y="107950"/>
                  </a:cxn>
                  <a:cxn ang="0">
                    <a:pos x="31750" y="111125"/>
                  </a:cxn>
                  <a:cxn ang="0">
                    <a:pos x="12700" y="139700"/>
                  </a:cxn>
                  <a:cxn ang="0">
                    <a:pos x="12700" y="146050"/>
                  </a:cxn>
                  <a:cxn ang="0">
                    <a:pos x="120650" y="146050"/>
                  </a:cxn>
                  <a:cxn ang="0">
                    <a:pos x="120650" y="139700"/>
                  </a:cxn>
                  <a:cxn ang="0">
                    <a:pos x="104775" y="114300"/>
                  </a:cxn>
                  <a:cxn ang="0">
                    <a:pos x="101600" y="111125"/>
                  </a:cxn>
                  <a:cxn ang="0">
                    <a:pos x="95250" y="107950"/>
                  </a:cxn>
                  <a:cxn ang="0">
                    <a:pos x="88900" y="107950"/>
                  </a:cxn>
                  <a:cxn ang="0">
                    <a:pos x="92075" y="95250"/>
                  </a:cxn>
                  <a:cxn ang="0">
                    <a:pos x="92075" y="95250"/>
                  </a:cxn>
                  <a:cxn ang="0">
                    <a:pos x="98425" y="95250"/>
                  </a:cxn>
                  <a:cxn ang="0">
                    <a:pos x="104775" y="98425"/>
                  </a:cxn>
                  <a:cxn ang="0">
                    <a:pos x="133350" y="139700"/>
                  </a:cxn>
                  <a:cxn ang="0">
                    <a:pos x="133350" y="149225"/>
                  </a:cxn>
                  <a:cxn ang="0">
                    <a:pos x="127000" y="155575"/>
                  </a:cxn>
                  <a:cxn ang="0">
                    <a:pos x="127000" y="155575"/>
                  </a:cxn>
                  <a:cxn ang="0">
                    <a:pos x="6350" y="155575"/>
                  </a:cxn>
                  <a:cxn ang="0">
                    <a:pos x="0" y="149225"/>
                  </a:cxn>
                  <a:cxn ang="0">
                    <a:pos x="0" y="149225"/>
                  </a:cxn>
                  <a:cxn ang="0">
                    <a:pos x="0" y="139700"/>
                  </a:cxn>
                  <a:cxn ang="0">
                    <a:pos x="25400" y="98425"/>
                  </a:cxn>
                  <a:cxn ang="0">
                    <a:pos x="38100" y="95250"/>
                  </a:cxn>
                  <a:cxn ang="0">
                    <a:pos x="12700" y="50800"/>
                  </a:cxn>
                  <a:cxn ang="0">
                    <a:pos x="66675" y="0"/>
                  </a:cxn>
                  <a:cxn ang="0">
                    <a:pos x="117475" y="50800"/>
                  </a:cxn>
                  <a:cxn ang="0">
                    <a:pos x="92075" y="95250"/>
                  </a:cxn>
                  <a:cxn ang="0">
                    <a:pos x="66675" y="9525"/>
                  </a:cxn>
                  <a:cxn ang="0">
                    <a:pos x="66675" y="9525"/>
                  </a:cxn>
                  <a:cxn ang="0">
                    <a:pos x="28575" y="34925"/>
                  </a:cxn>
                  <a:cxn ang="0">
                    <a:pos x="25400" y="50800"/>
                  </a:cxn>
                  <a:cxn ang="0">
                    <a:pos x="50800" y="88900"/>
                  </a:cxn>
                  <a:cxn ang="0">
                    <a:pos x="82550" y="88900"/>
                  </a:cxn>
                  <a:cxn ang="0">
                    <a:pos x="104775" y="50800"/>
                  </a:cxn>
                  <a:cxn ang="0">
                    <a:pos x="66675" y="9525"/>
                  </a:cxn>
                </a:cxnLst>
                <a:rect l="0" t="0" r="0" b="0"/>
                <a:pathLst>
                  <a:path w="42" h="49">
                    <a:moveTo>
                      <a:pt x="28" y="34"/>
                    </a:moveTo>
                    <a:cubicBezTo>
                      <a:pt x="14" y="34"/>
                      <a:pt x="14" y="34"/>
                      <a:pt x="14" y="34"/>
                    </a:cubicBezTo>
                    <a:cubicBezTo>
                      <a:pt x="12" y="34"/>
                      <a:pt x="11" y="34"/>
                      <a:pt x="10" y="35"/>
                    </a:cubicBezTo>
                    <a:cubicBezTo>
                      <a:pt x="6" y="36"/>
                      <a:pt x="4" y="40"/>
                      <a:pt x="4" y="44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1"/>
                      <a:pt x="36" y="37"/>
                      <a:pt x="33" y="36"/>
                    </a:cubicBezTo>
                    <a:cubicBezTo>
                      <a:pt x="33" y="35"/>
                      <a:pt x="32" y="35"/>
                      <a:pt x="32" y="35"/>
                    </a:cubicBezTo>
                    <a:cubicBezTo>
                      <a:pt x="31" y="34"/>
                      <a:pt x="31" y="34"/>
                      <a:pt x="30" y="34"/>
                    </a:cubicBezTo>
                    <a:cubicBezTo>
                      <a:pt x="29" y="34"/>
                      <a:pt x="29" y="34"/>
                      <a:pt x="28" y="34"/>
                    </a:cubicBezTo>
                    <a:close/>
                    <a:moveTo>
                      <a:pt x="29" y="30"/>
                    </a:moveTo>
                    <a:cubicBezTo>
                      <a:pt x="29" y="30"/>
                      <a:pt x="29" y="30"/>
                      <a:pt x="29" y="30"/>
                    </a:cubicBezTo>
                    <a:cubicBezTo>
                      <a:pt x="30" y="30"/>
                      <a:pt x="30" y="30"/>
                      <a:pt x="31" y="30"/>
                    </a:cubicBezTo>
                    <a:cubicBezTo>
                      <a:pt x="32" y="31"/>
                      <a:pt x="32" y="31"/>
                      <a:pt x="33" y="31"/>
                    </a:cubicBezTo>
                    <a:cubicBezTo>
                      <a:pt x="38" y="33"/>
                      <a:pt x="42" y="38"/>
                      <a:pt x="42" y="44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2" y="48"/>
                      <a:pt x="41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0" y="48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38"/>
                      <a:pt x="3" y="33"/>
                      <a:pt x="8" y="31"/>
                    </a:cubicBezTo>
                    <a:cubicBezTo>
                      <a:pt x="10" y="31"/>
                      <a:pt x="11" y="30"/>
                      <a:pt x="12" y="30"/>
                    </a:cubicBezTo>
                    <a:cubicBezTo>
                      <a:pt x="7" y="27"/>
                      <a:pt x="4" y="22"/>
                      <a:pt x="4" y="16"/>
                    </a:cubicBezTo>
                    <a:cubicBezTo>
                      <a:pt x="4" y="7"/>
                      <a:pt x="12" y="0"/>
                      <a:pt x="21" y="0"/>
                    </a:cubicBezTo>
                    <a:cubicBezTo>
                      <a:pt x="30" y="0"/>
                      <a:pt x="37" y="7"/>
                      <a:pt x="37" y="16"/>
                    </a:cubicBezTo>
                    <a:cubicBezTo>
                      <a:pt x="37" y="22"/>
                      <a:pt x="34" y="27"/>
                      <a:pt x="29" y="30"/>
                    </a:cubicBezTo>
                    <a:close/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6" y="3"/>
                      <a:pt x="11" y="6"/>
                      <a:pt x="9" y="11"/>
                    </a:cubicBezTo>
                    <a:cubicBezTo>
                      <a:pt x="9" y="13"/>
                      <a:pt x="8" y="14"/>
                      <a:pt x="8" y="16"/>
                    </a:cubicBezTo>
                    <a:cubicBezTo>
                      <a:pt x="8" y="21"/>
                      <a:pt x="11" y="26"/>
                      <a:pt x="16" y="28"/>
                    </a:cubicBezTo>
                    <a:cubicBezTo>
                      <a:pt x="19" y="29"/>
                      <a:pt x="23" y="29"/>
                      <a:pt x="26" y="28"/>
                    </a:cubicBezTo>
                    <a:cubicBezTo>
                      <a:pt x="30" y="26"/>
                      <a:pt x="33" y="21"/>
                      <a:pt x="33" y="16"/>
                    </a:cubicBezTo>
                    <a:cubicBezTo>
                      <a:pt x="33" y="9"/>
                      <a:pt x="28" y="3"/>
                      <a:pt x="21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square" lIns="19050" tIns="19050" rIns="19050" bIns="19050" anchor="ctr">
                <a:noAutofit/>
              </a:bodyPr>
              <a:lstStyle/>
              <a:p>
                <a:pPr lvl="0" algn="ctr" defTabSz="228600" fontAlgn="base" hangingPunct="0">
                  <a:buClrTx/>
                  <a:buSzTx/>
                  <a:buFontTx/>
                  <a:defRPr/>
                </a:pPr>
                <a:endParaRPr lang="en-US" noProof="0">
                  <a:ln>
                    <a:noFill/>
                  </a:ln>
                  <a:solidFill>
                    <a:srgbClr val="40404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sym typeface="+mn-ea"/>
                </a:endParaRPr>
              </a:p>
            </p:txBody>
          </p:sp>
          <p:sp>
            <p:nvSpPr>
              <p:cNvPr id="74" name="Freeform 17">
                <a:extLst>
                  <a:ext uri="{FF2B5EF4-FFF2-40B4-BE49-F238E27FC236}">
                    <a16:creationId xmlns:a16="http://schemas.microsoft.com/office/drawing/2014/main" id="{AD1CA9AE-5B53-427E-A779-B902F50D7C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28" y="5142"/>
                <a:ext cx="746" cy="688"/>
              </a:xfrm>
              <a:custGeom>
                <a:avLst/>
                <a:gdLst>
                  <a:gd name="T0" fmla="*/ 1120 w 2069"/>
                  <a:gd name="T1" fmla="*/ 0 h 1899"/>
                  <a:gd name="T2" fmla="*/ 189 w 2069"/>
                  <a:gd name="T3" fmla="*/ 777 h 1899"/>
                  <a:gd name="T4" fmla="*/ 0 w 2069"/>
                  <a:gd name="T5" fmla="*/ 777 h 1899"/>
                  <a:gd name="T6" fmla="*/ 259 w 2069"/>
                  <a:gd name="T7" fmla="*/ 1122 h 1899"/>
                  <a:gd name="T8" fmla="*/ 517 w 2069"/>
                  <a:gd name="T9" fmla="*/ 777 h 1899"/>
                  <a:gd name="T10" fmla="*/ 362 w 2069"/>
                  <a:gd name="T11" fmla="*/ 777 h 1899"/>
                  <a:gd name="T12" fmla="*/ 1120 w 2069"/>
                  <a:gd name="T13" fmla="*/ 173 h 1899"/>
                  <a:gd name="T14" fmla="*/ 1896 w 2069"/>
                  <a:gd name="T15" fmla="*/ 950 h 1899"/>
                  <a:gd name="T16" fmla="*/ 1120 w 2069"/>
                  <a:gd name="T17" fmla="*/ 1727 h 1899"/>
                  <a:gd name="T18" fmla="*/ 477 w 2069"/>
                  <a:gd name="T19" fmla="*/ 1381 h 1899"/>
                  <a:gd name="T20" fmla="*/ 276 w 2069"/>
                  <a:gd name="T21" fmla="*/ 1381 h 1899"/>
                  <a:gd name="T22" fmla="*/ 1120 w 2069"/>
                  <a:gd name="T23" fmla="*/ 1899 h 1899"/>
                  <a:gd name="T24" fmla="*/ 2069 w 2069"/>
                  <a:gd name="T25" fmla="*/ 950 h 1899"/>
                  <a:gd name="T26" fmla="*/ 1120 w 2069"/>
                  <a:gd name="T27" fmla="*/ 0 h 1899"/>
                  <a:gd name="T28" fmla="*/ 1080 w 2069"/>
                  <a:gd name="T29" fmla="*/ 345 h 1899"/>
                  <a:gd name="T30" fmla="*/ 1080 w 2069"/>
                  <a:gd name="T31" fmla="*/ 978 h 1899"/>
                  <a:gd name="T32" fmla="*/ 1528 w 2069"/>
                  <a:gd name="T33" fmla="*/ 1243 h 1899"/>
                  <a:gd name="T34" fmla="*/ 1569 w 2069"/>
                  <a:gd name="T35" fmla="*/ 1168 h 1899"/>
                  <a:gd name="T36" fmla="*/ 1166 w 2069"/>
                  <a:gd name="T37" fmla="*/ 926 h 1899"/>
                  <a:gd name="T38" fmla="*/ 1166 w 2069"/>
                  <a:gd name="T39" fmla="*/ 345 h 1899"/>
                  <a:gd name="T40" fmla="*/ 1080 w 2069"/>
                  <a:gd name="T41" fmla="*/ 345 h 1899"/>
                  <a:gd name="T42" fmla="*/ 1080 w 2069"/>
                  <a:gd name="T43" fmla="*/ 345 h 1899"/>
                  <a:gd name="T44" fmla="*/ 1080 w 2069"/>
                  <a:gd name="T45" fmla="*/ 345 h 1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69" h="1899">
                    <a:moveTo>
                      <a:pt x="1120" y="0"/>
                    </a:moveTo>
                    <a:cubicBezTo>
                      <a:pt x="655" y="0"/>
                      <a:pt x="270" y="334"/>
                      <a:pt x="189" y="777"/>
                    </a:cubicBezTo>
                    <a:cubicBezTo>
                      <a:pt x="0" y="777"/>
                      <a:pt x="0" y="777"/>
                      <a:pt x="0" y="777"/>
                    </a:cubicBezTo>
                    <a:cubicBezTo>
                      <a:pt x="259" y="1122"/>
                      <a:pt x="259" y="1122"/>
                      <a:pt x="259" y="1122"/>
                    </a:cubicBezTo>
                    <a:cubicBezTo>
                      <a:pt x="517" y="777"/>
                      <a:pt x="517" y="777"/>
                      <a:pt x="517" y="777"/>
                    </a:cubicBezTo>
                    <a:cubicBezTo>
                      <a:pt x="362" y="777"/>
                      <a:pt x="362" y="777"/>
                      <a:pt x="362" y="777"/>
                    </a:cubicBezTo>
                    <a:cubicBezTo>
                      <a:pt x="442" y="432"/>
                      <a:pt x="747" y="173"/>
                      <a:pt x="1120" y="173"/>
                    </a:cubicBezTo>
                    <a:cubicBezTo>
                      <a:pt x="1552" y="173"/>
                      <a:pt x="1896" y="518"/>
                      <a:pt x="1896" y="950"/>
                    </a:cubicBezTo>
                    <a:cubicBezTo>
                      <a:pt x="1896" y="1381"/>
                      <a:pt x="1552" y="1727"/>
                      <a:pt x="1120" y="1727"/>
                    </a:cubicBezTo>
                    <a:cubicBezTo>
                      <a:pt x="850" y="1727"/>
                      <a:pt x="615" y="1588"/>
                      <a:pt x="477" y="1381"/>
                    </a:cubicBezTo>
                    <a:cubicBezTo>
                      <a:pt x="276" y="1381"/>
                      <a:pt x="276" y="1381"/>
                      <a:pt x="276" y="1381"/>
                    </a:cubicBezTo>
                    <a:cubicBezTo>
                      <a:pt x="431" y="1686"/>
                      <a:pt x="753" y="1899"/>
                      <a:pt x="1120" y="1899"/>
                    </a:cubicBezTo>
                    <a:cubicBezTo>
                      <a:pt x="1643" y="1899"/>
                      <a:pt x="2069" y="1473"/>
                      <a:pt x="2069" y="950"/>
                    </a:cubicBezTo>
                    <a:cubicBezTo>
                      <a:pt x="2069" y="426"/>
                      <a:pt x="1643" y="0"/>
                      <a:pt x="1120" y="0"/>
                    </a:cubicBezTo>
                    <a:close/>
                    <a:moveTo>
                      <a:pt x="1080" y="345"/>
                    </a:moveTo>
                    <a:cubicBezTo>
                      <a:pt x="1080" y="978"/>
                      <a:pt x="1080" y="978"/>
                      <a:pt x="1080" y="978"/>
                    </a:cubicBezTo>
                    <a:cubicBezTo>
                      <a:pt x="1528" y="1243"/>
                      <a:pt x="1528" y="1243"/>
                      <a:pt x="1528" y="1243"/>
                    </a:cubicBezTo>
                    <a:cubicBezTo>
                      <a:pt x="1569" y="1168"/>
                      <a:pt x="1569" y="1168"/>
                      <a:pt x="1569" y="1168"/>
                    </a:cubicBezTo>
                    <a:cubicBezTo>
                      <a:pt x="1166" y="926"/>
                      <a:pt x="1166" y="926"/>
                      <a:pt x="1166" y="926"/>
                    </a:cubicBezTo>
                    <a:cubicBezTo>
                      <a:pt x="1166" y="345"/>
                      <a:pt x="1166" y="345"/>
                      <a:pt x="1166" y="345"/>
                    </a:cubicBezTo>
                    <a:lnTo>
                      <a:pt x="1080" y="345"/>
                    </a:lnTo>
                    <a:close/>
                    <a:moveTo>
                      <a:pt x="1080" y="345"/>
                    </a:moveTo>
                    <a:cubicBezTo>
                      <a:pt x="1080" y="345"/>
                      <a:pt x="1080" y="345"/>
                      <a:pt x="1080" y="34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2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3200">
                  <a:solidFill>
                    <a:srgbClr val="404040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75" name="Freeform 83">
                <a:extLst>
                  <a:ext uri="{FF2B5EF4-FFF2-40B4-BE49-F238E27FC236}">
                    <a16:creationId xmlns:a16="http://schemas.microsoft.com/office/drawing/2014/main" id="{76D3AC0C-FA74-44C1-B274-8EAC4E5566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87" y="5075"/>
                <a:ext cx="730" cy="823"/>
              </a:xfrm>
              <a:custGeom>
                <a:avLst/>
                <a:gdLst/>
                <a:ahLst/>
                <a:cxnLst>
                  <a:cxn ang="0">
                    <a:pos x="79375" y="0"/>
                  </a:cxn>
                  <a:cxn ang="0">
                    <a:pos x="127000" y="22225"/>
                  </a:cxn>
                  <a:cxn ang="0">
                    <a:pos x="136525" y="111125"/>
                  </a:cxn>
                  <a:cxn ang="0">
                    <a:pos x="104775" y="136525"/>
                  </a:cxn>
                  <a:cxn ang="0">
                    <a:pos x="82550" y="158750"/>
                  </a:cxn>
                  <a:cxn ang="0">
                    <a:pos x="73025" y="158750"/>
                  </a:cxn>
                  <a:cxn ang="0">
                    <a:pos x="73025" y="158750"/>
                  </a:cxn>
                  <a:cxn ang="0">
                    <a:pos x="73025" y="158750"/>
                  </a:cxn>
                  <a:cxn ang="0">
                    <a:pos x="50800" y="136525"/>
                  </a:cxn>
                  <a:cxn ang="0">
                    <a:pos x="19050" y="111125"/>
                  </a:cxn>
                  <a:cxn ang="0">
                    <a:pos x="28575" y="22225"/>
                  </a:cxn>
                  <a:cxn ang="0">
                    <a:pos x="79375" y="0"/>
                  </a:cxn>
                  <a:cxn ang="0">
                    <a:pos x="79375" y="34925"/>
                  </a:cxn>
                  <a:cxn ang="0">
                    <a:pos x="79375" y="34925"/>
                  </a:cxn>
                  <a:cxn ang="0">
                    <a:pos x="101600" y="44450"/>
                  </a:cxn>
                  <a:cxn ang="0">
                    <a:pos x="114300" y="69850"/>
                  </a:cxn>
                  <a:cxn ang="0">
                    <a:pos x="101600" y="95250"/>
                  </a:cxn>
                  <a:cxn ang="0">
                    <a:pos x="79375" y="104775"/>
                  </a:cxn>
                  <a:cxn ang="0">
                    <a:pos x="53975" y="95250"/>
                  </a:cxn>
                  <a:cxn ang="0">
                    <a:pos x="41275" y="69850"/>
                  </a:cxn>
                  <a:cxn ang="0">
                    <a:pos x="53975" y="44450"/>
                  </a:cxn>
                  <a:cxn ang="0">
                    <a:pos x="79375" y="34925"/>
                  </a:cxn>
                  <a:cxn ang="0">
                    <a:pos x="98425" y="50800"/>
                  </a:cxn>
                  <a:cxn ang="0">
                    <a:pos x="98425" y="50800"/>
                  </a:cxn>
                  <a:cxn ang="0">
                    <a:pos x="79375" y="41275"/>
                  </a:cxn>
                  <a:cxn ang="0">
                    <a:pos x="57150" y="50800"/>
                  </a:cxn>
                  <a:cxn ang="0">
                    <a:pos x="50800" y="69850"/>
                  </a:cxn>
                  <a:cxn ang="0">
                    <a:pos x="57150" y="88900"/>
                  </a:cxn>
                  <a:cxn ang="0">
                    <a:pos x="79375" y="98425"/>
                  </a:cxn>
                  <a:cxn ang="0">
                    <a:pos x="98425" y="88900"/>
                  </a:cxn>
                  <a:cxn ang="0">
                    <a:pos x="104775" y="69850"/>
                  </a:cxn>
                  <a:cxn ang="0">
                    <a:pos x="98425" y="50800"/>
                  </a:cxn>
                  <a:cxn ang="0">
                    <a:pos x="117475" y="28575"/>
                  </a:cxn>
                  <a:cxn ang="0">
                    <a:pos x="117475" y="28575"/>
                  </a:cxn>
                  <a:cxn ang="0">
                    <a:pos x="79375" y="12700"/>
                  </a:cxn>
                  <a:cxn ang="0">
                    <a:pos x="38100" y="28575"/>
                  </a:cxn>
                  <a:cxn ang="0">
                    <a:pos x="28575" y="104775"/>
                  </a:cxn>
                  <a:cxn ang="0">
                    <a:pos x="57150" y="123825"/>
                  </a:cxn>
                  <a:cxn ang="0">
                    <a:pos x="60325" y="127000"/>
                  </a:cxn>
                  <a:cxn ang="0">
                    <a:pos x="79375" y="146050"/>
                  </a:cxn>
                  <a:cxn ang="0">
                    <a:pos x="95250" y="127000"/>
                  </a:cxn>
                  <a:cxn ang="0">
                    <a:pos x="98425" y="123825"/>
                  </a:cxn>
                  <a:cxn ang="0">
                    <a:pos x="127000" y="104775"/>
                  </a:cxn>
                  <a:cxn ang="0">
                    <a:pos x="117475" y="28575"/>
                  </a:cxn>
                </a:cxnLst>
                <a:rect l="0" t="0" r="0" b="0"/>
                <a:pathLst>
                  <a:path w="49" h="51">
                    <a:moveTo>
                      <a:pt x="25" y="0"/>
                    </a:moveTo>
                    <a:cubicBezTo>
                      <a:pt x="31" y="0"/>
                      <a:pt x="36" y="3"/>
                      <a:pt x="40" y="7"/>
                    </a:cubicBezTo>
                    <a:cubicBezTo>
                      <a:pt x="48" y="14"/>
                      <a:pt x="49" y="26"/>
                      <a:pt x="43" y="35"/>
                    </a:cubicBezTo>
                    <a:cubicBezTo>
                      <a:pt x="40" y="38"/>
                      <a:pt x="37" y="41"/>
                      <a:pt x="33" y="43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5" y="51"/>
                      <a:pt x="24" y="51"/>
                      <a:pt x="23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2" y="41"/>
                      <a:pt x="9" y="38"/>
                      <a:pt x="6" y="35"/>
                    </a:cubicBezTo>
                    <a:cubicBezTo>
                      <a:pt x="0" y="26"/>
                      <a:pt x="1" y="14"/>
                      <a:pt x="9" y="7"/>
                    </a:cubicBezTo>
                    <a:cubicBezTo>
                      <a:pt x="13" y="3"/>
                      <a:pt x="18" y="0"/>
                      <a:pt x="25" y="0"/>
                    </a:cubicBezTo>
                    <a:close/>
                    <a:moveTo>
                      <a:pt x="25" y="11"/>
                    </a:moveTo>
                    <a:cubicBezTo>
                      <a:pt x="25" y="11"/>
                      <a:pt x="25" y="11"/>
                      <a:pt x="25" y="11"/>
                    </a:cubicBezTo>
                    <a:cubicBezTo>
                      <a:pt x="28" y="11"/>
                      <a:pt x="30" y="12"/>
                      <a:pt x="32" y="14"/>
                    </a:cubicBezTo>
                    <a:cubicBezTo>
                      <a:pt x="34" y="16"/>
                      <a:pt x="36" y="19"/>
                      <a:pt x="36" y="22"/>
                    </a:cubicBezTo>
                    <a:cubicBezTo>
                      <a:pt x="36" y="25"/>
                      <a:pt x="34" y="28"/>
                      <a:pt x="32" y="30"/>
                    </a:cubicBezTo>
                    <a:cubicBezTo>
                      <a:pt x="30" y="32"/>
                      <a:pt x="28" y="33"/>
                      <a:pt x="25" y="33"/>
                    </a:cubicBezTo>
                    <a:cubicBezTo>
                      <a:pt x="21" y="33"/>
                      <a:pt x="19" y="32"/>
                      <a:pt x="17" y="30"/>
                    </a:cubicBezTo>
                    <a:cubicBezTo>
                      <a:pt x="15" y="28"/>
                      <a:pt x="13" y="25"/>
                      <a:pt x="13" y="22"/>
                    </a:cubicBezTo>
                    <a:cubicBezTo>
                      <a:pt x="13" y="19"/>
                      <a:pt x="15" y="16"/>
                      <a:pt x="17" y="14"/>
                    </a:cubicBezTo>
                    <a:cubicBezTo>
                      <a:pt x="19" y="12"/>
                      <a:pt x="21" y="11"/>
                      <a:pt x="25" y="11"/>
                    </a:cubicBezTo>
                    <a:close/>
                    <a:moveTo>
                      <a:pt x="31" y="16"/>
                    </a:moveTo>
                    <a:cubicBezTo>
                      <a:pt x="31" y="16"/>
                      <a:pt x="31" y="16"/>
                      <a:pt x="31" y="16"/>
                    </a:cubicBezTo>
                    <a:cubicBezTo>
                      <a:pt x="29" y="14"/>
                      <a:pt x="27" y="13"/>
                      <a:pt x="25" y="13"/>
                    </a:cubicBezTo>
                    <a:cubicBezTo>
                      <a:pt x="22" y="13"/>
                      <a:pt x="20" y="14"/>
                      <a:pt x="18" y="16"/>
                    </a:cubicBezTo>
                    <a:cubicBezTo>
                      <a:pt x="17" y="18"/>
                      <a:pt x="16" y="20"/>
                      <a:pt x="16" y="22"/>
                    </a:cubicBezTo>
                    <a:cubicBezTo>
                      <a:pt x="16" y="25"/>
                      <a:pt x="17" y="27"/>
                      <a:pt x="18" y="28"/>
                    </a:cubicBezTo>
                    <a:cubicBezTo>
                      <a:pt x="20" y="30"/>
                      <a:pt x="22" y="31"/>
                      <a:pt x="25" y="31"/>
                    </a:cubicBezTo>
                    <a:cubicBezTo>
                      <a:pt x="27" y="31"/>
                      <a:pt x="29" y="30"/>
                      <a:pt x="31" y="28"/>
                    </a:cubicBezTo>
                    <a:cubicBezTo>
                      <a:pt x="32" y="27"/>
                      <a:pt x="33" y="25"/>
                      <a:pt x="33" y="22"/>
                    </a:cubicBezTo>
                    <a:cubicBezTo>
                      <a:pt x="33" y="20"/>
                      <a:pt x="32" y="18"/>
                      <a:pt x="31" y="16"/>
                    </a:cubicBezTo>
                    <a:close/>
                    <a:moveTo>
                      <a:pt x="37" y="9"/>
                    </a:moveTo>
                    <a:cubicBezTo>
                      <a:pt x="37" y="9"/>
                      <a:pt x="37" y="9"/>
                      <a:pt x="37" y="9"/>
                    </a:cubicBezTo>
                    <a:cubicBezTo>
                      <a:pt x="34" y="6"/>
                      <a:pt x="30" y="4"/>
                      <a:pt x="25" y="4"/>
                    </a:cubicBezTo>
                    <a:cubicBezTo>
                      <a:pt x="19" y="4"/>
                      <a:pt x="15" y="6"/>
                      <a:pt x="12" y="9"/>
                    </a:cubicBezTo>
                    <a:cubicBezTo>
                      <a:pt x="5" y="16"/>
                      <a:pt x="5" y="25"/>
                      <a:pt x="9" y="33"/>
                    </a:cubicBezTo>
                    <a:cubicBezTo>
                      <a:pt x="12" y="36"/>
                      <a:pt x="14" y="38"/>
                      <a:pt x="18" y="39"/>
                    </a:cubicBezTo>
                    <a:cubicBezTo>
                      <a:pt x="18" y="39"/>
                      <a:pt x="18" y="39"/>
                      <a:pt x="19" y="40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5" y="38"/>
                      <a:pt x="37" y="36"/>
                      <a:pt x="40" y="33"/>
                    </a:cubicBezTo>
                    <a:cubicBezTo>
                      <a:pt x="44" y="25"/>
                      <a:pt x="44" y="16"/>
                      <a:pt x="37" y="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square" lIns="19050" tIns="19050" rIns="19050" bIns="19050" anchor="ctr">
                <a:noAutofit/>
              </a:bodyPr>
              <a:lstStyle/>
              <a:p>
                <a:pPr lvl="0" algn="ctr" defTabSz="228600" fontAlgn="base" hangingPunct="0">
                  <a:buClrTx/>
                  <a:buSzTx/>
                  <a:buFontTx/>
                  <a:defRPr/>
                </a:pPr>
                <a:endParaRPr lang="en-US" noProof="0">
                  <a:ln>
                    <a:noFill/>
                  </a:ln>
                  <a:solidFill>
                    <a:srgbClr val="40404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sym typeface="+mn-ea"/>
                </a:endParaRPr>
              </a:p>
            </p:txBody>
          </p:sp>
          <p:sp>
            <p:nvSpPr>
              <p:cNvPr id="76" name="Freeform 160">
                <a:extLst>
                  <a:ext uri="{FF2B5EF4-FFF2-40B4-BE49-F238E27FC236}">
                    <a16:creationId xmlns:a16="http://schemas.microsoft.com/office/drawing/2014/main" id="{A15395E1-163F-4DDC-86E7-AA970227FD8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274" y="5019"/>
                <a:ext cx="808" cy="934"/>
              </a:xfrm>
              <a:custGeom>
                <a:avLst/>
                <a:gdLst/>
                <a:ahLst/>
                <a:cxnLst>
                  <a:cxn ang="0">
                    <a:pos x="121934" y="104775"/>
                  </a:cxn>
                  <a:cxn ang="0">
                    <a:pos x="141187" y="114300"/>
                  </a:cxn>
                  <a:cxn ang="0">
                    <a:pos x="141187" y="114300"/>
                  </a:cxn>
                  <a:cxn ang="0">
                    <a:pos x="150813" y="133350"/>
                  </a:cxn>
                  <a:cxn ang="0">
                    <a:pos x="121934" y="161925"/>
                  </a:cxn>
                  <a:cxn ang="0">
                    <a:pos x="93055" y="133350"/>
                  </a:cxn>
                  <a:cxn ang="0">
                    <a:pos x="96264" y="123825"/>
                  </a:cxn>
                  <a:cxn ang="0">
                    <a:pos x="67385" y="107950"/>
                  </a:cxn>
                  <a:cxn ang="0">
                    <a:pos x="64176" y="107950"/>
                  </a:cxn>
                  <a:cxn ang="0">
                    <a:pos x="64176" y="107950"/>
                  </a:cxn>
                  <a:cxn ang="0">
                    <a:pos x="38505" y="117475"/>
                  </a:cxn>
                  <a:cxn ang="0">
                    <a:pos x="0" y="82550"/>
                  </a:cxn>
                  <a:cxn ang="0">
                    <a:pos x="38505" y="44450"/>
                  </a:cxn>
                  <a:cxn ang="0">
                    <a:pos x="64176" y="53975"/>
                  </a:cxn>
                  <a:cxn ang="0">
                    <a:pos x="64176" y="53975"/>
                  </a:cxn>
                  <a:cxn ang="0">
                    <a:pos x="64176" y="53975"/>
                  </a:cxn>
                  <a:cxn ang="0">
                    <a:pos x="67385" y="57150"/>
                  </a:cxn>
                  <a:cxn ang="0">
                    <a:pos x="96264" y="38100"/>
                  </a:cxn>
                  <a:cxn ang="0">
                    <a:pos x="93055" y="28575"/>
                  </a:cxn>
                  <a:cxn ang="0">
                    <a:pos x="121934" y="0"/>
                  </a:cxn>
                  <a:cxn ang="0">
                    <a:pos x="150813" y="28575"/>
                  </a:cxn>
                  <a:cxn ang="0">
                    <a:pos x="121934" y="57150"/>
                  </a:cxn>
                  <a:cxn ang="0">
                    <a:pos x="102681" y="47625"/>
                  </a:cxn>
                  <a:cxn ang="0">
                    <a:pos x="102681" y="47625"/>
                  </a:cxn>
                  <a:cxn ang="0">
                    <a:pos x="73802" y="66675"/>
                  </a:cxn>
                  <a:cxn ang="0">
                    <a:pos x="77011" y="82550"/>
                  </a:cxn>
                  <a:cxn ang="0">
                    <a:pos x="73802" y="95250"/>
                  </a:cxn>
                  <a:cxn ang="0">
                    <a:pos x="102681" y="114300"/>
                  </a:cxn>
                  <a:cxn ang="0">
                    <a:pos x="102681" y="114300"/>
                  </a:cxn>
                  <a:cxn ang="0">
                    <a:pos x="102681" y="114300"/>
                  </a:cxn>
                  <a:cxn ang="0">
                    <a:pos x="102681" y="114300"/>
                  </a:cxn>
                  <a:cxn ang="0">
                    <a:pos x="121934" y="104775"/>
                  </a:cxn>
                  <a:cxn ang="0">
                    <a:pos x="134769" y="120650"/>
                  </a:cxn>
                  <a:cxn ang="0">
                    <a:pos x="134769" y="120650"/>
                  </a:cxn>
                  <a:cxn ang="0">
                    <a:pos x="121934" y="117475"/>
                  </a:cxn>
                  <a:cxn ang="0">
                    <a:pos x="112308" y="120650"/>
                  </a:cxn>
                  <a:cxn ang="0">
                    <a:pos x="112308" y="120650"/>
                  </a:cxn>
                  <a:cxn ang="0">
                    <a:pos x="105890" y="133350"/>
                  </a:cxn>
                  <a:cxn ang="0">
                    <a:pos x="121934" y="149225"/>
                  </a:cxn>
                  <a:cxn ang="0">
                    <a:pos x="137978" y="133350"/>
                  </a:cxn>
                  <a:cxn ang="0">
                    <a:pos x="134769" y="120650"/>
                  </a:cxn>
                  <a:cxn ang="0">
                    <a:pos x="134769" y="120650"/>
                  </a:cxn>
                  <a:cxn ang="0">
                    <a:pos x="54549" y="63500"/>
                  </a:cxn>
                  <a:cxn ang="0">
                    <a:pos x="54549" y="63500"/>
                  </a:cxn>
                  <a:cxn ang="0">
                    <a:pos x="38505" y="57150"/>
                  </a:cxn>
                  <a:cxn ang="0">
                    <a:pos x="12835" y="82550"/>
                  </a:cxn>
                  <a:cxn ang="0">
                    <a:pos x="38505" y="107950"/>
                  </a:cxn>
                  <a:cxn ang="0">
                    <a:pos x="54549" y="98425"/>
                  </a:cxn>
                  <a:cxn ang="0">
                    <a:pos x="54549" y="98425"/>
                  </a:cxn>
                  <a:cxn ang="0">
                    <a:pos x="64176" y="82550"/>
                  </a:cxn>
                  <a:cxn ang="0">
                    <a:pos x="54549" y="63500"/>
                  </a:cxn>
                  <a:cxn ang="0">
                    <a:pos x="54549" y="63500"/>
                  </a:cxn>
                  <a:cxn ang="0">
                    <a:pos x="121934" y="12700"/>
                  </a:cxn>
                  <a:cxn ang="0">
                    <a:pos x="121934" y="12700"/>
                  </a:cxn>
                  <a:cxn ang="0">
                    <a:pos x="105890" y="28575"/>
                  </a:cxn>
                  <a:cxn ang="0">
                    <a:pos x="109099" y="38100"/>
                  </a:cxn>
                  <a:cxn ang="0">
                    <a:pos x="109099" y="38100"/>
                  </a:cxn>
                  <a:cxn ang="0">
                    <a:pos x="112308" y="41275"/>
                  </a:cxn>
                  <a:cxn ang="0">
                    <a:pos x="112308" y="41275"/>
                  </a:cxn>
                  <a:cxn ang="0">
                    <a:pos x="121934" y="44450"/>
                  </a:cxn>
                  <a:cxn ang="0">
                    <a:pos x="137978" y="28575"/>
                  </a:cxn>
                  <a:cxn ang="0">
                    <a:pos x="121934" y="12700"/>
                  </a:cxn>
                </a:cxnLst>
                <a:rect l="0" t="0" r="0" b="0"/>
                <a:pathLst>
                  <a:path w="47" h="51">
                    <a:moveTo>
                      <a:pt x="38" y="33"/>
                    </a:moveTo>
                    <a:cubicBezTo>
                      <a:pt x="41" y="33"/>
                      <a:pt x="43" y="34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6" y="37"/>
                      <a:pt x="47" y="40"/>
                      <a:pt x="47" y="42"/>
                    </a:cubicBezTo>
                    <a:cubicBezTo>
                      <a:pt x="47" y="47"/>
                      <a:pt x="43" y="51"/>
                      <a:pt x="38" y="51"/>
                    </a:cubicBezTo>
                    <a:cubicBezTo>
                      <a:pt x="33" y="51"/>
                      <a:pt x="29" y="47"/>
                      <a:pt x="29" y="42"/>
                    </a:cubicBezTo>
                    <a:cubicBezTo>
                      <a:pt x="29" y="41"/>
                      <a:pt x="30" y="40"/>
                      <a:pt x="30" y="39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34"/>
                      <a:pt x="20" y="34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18" y="36"/>
                      <a:pt x="15" y="37"/>
                      <a:pt x="12" y="37"/>
                    </a:cubicBezTo>
                    <a:cubicBezTo>
                      <a:pt x="5" y="37"/>
                      <a:pt x="0" y="32"/>
                      <a:pt x="0" y="26"/>
                    </a:cubicBezTo>
                    <a:cubicBezTo>
                      <a:pt x="0" y="19"/>
                      <a:pt x="5" y="14"/>
                      <a:pt x="12" y="14"/>
                    </a:cubicBezTo>
                    <a:cubicBezTo>
                      <a:pt x="15" y="14"/>
                      <a:pt x="18" y="15"/>
                      <a:pt x="20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7"/>
                      <a:pt x="21" y="17"/>
                      <a:pt x="21" y="1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1"/>
                      <a:pt x="29" y="10"/>
                      <a:pt x="29" y="9"/>
                    </a:cubicBezTo>
                    <a:cubicBezTo>
                      <a:pt x="29" y="4"/>
                      <a:pt x="33" y="0"/>
                      <a:pt x="38" y="0"/>
                    </a:cubicBezTo>
                    <a:cubicBezTo>
                      <a:pt x="43" y="0"/>
                      <a:pt x="47" y="4"/>
                      <a:pt x="47" y="9"/>
                    </a:cubicBezTo>
                    <a:cubicBezTo>
                      <a:pt x="47" y="14"/>
                      <a:pt x="43" y="18"/>
                      <a:pt x="38" y="18"/>
                    </a:cubicBezTo>
                    <a:cubicBezTo>
                      <a:pt x="36" y="18"/>
                      <a:pt x="34" y="17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2"/>
                      <a:pt x="24" y="24"/>
                      <a:pt x="24" y="26"/>
                    </a:cubicBezTo>
                    <a:cubicBezTo>
                      <a:pt x="24" y="27"/>
                      <a:pt x="23" y="29"/>
                      <a:pt x="23" y="30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4"/>
                      <a:pt x="36" y="33"/>
                      <a:pt x="38" y="33"/>
                    </a:cubicBezTo>
                    <a:close/>
                    <a:moveTo>
                      <a:pt x="42" y="38"/>
                    </a:moveTo>
                    <a:cubicBezTo>
                      <a:pt x="42" y="38"/>
                      <a:pt x="42" y="38"/>
                      <a:pt x="42" y="38"/>
                    </a:cubicBezTo>
                    <a:cubicBezTo>
                      <a:pt x="41" y="38"/>
                      <a:pt x="40" y="37"/>
                      <a:pt x="38" y="37"/>
                    </a:cubicBezTo>
                    <a:cubicBezTo>
                      <a:pt x="37" y="37"/>
                      <a:pt x="36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4" y="39"/>
                      <a:pt x="33" y="41"/>
                      <a:pt x="33" y="42"/>
                    </a:cubicBezTo>
                    <a:cubicBezTo>
                      <a:pt x="33" y="45"/>
                      <a:pt x="36" y="47"/>
                      <a:pt x="38" y="47"/>
                    </a:cubicBezTo>
                    <a:cubicBezTo>
                      <a:pt x="41" y="47"/>
                      <a:pt x="43" y="45"/>
                      <a:pt x="43" y="42"/>
                    </a:cubicBezTo>
                    <a:cubicBezTo>
                      <a:pt x="43" y="41"/>
                      <a:pt x="43" y="39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lose/>
                    <a:moveTo>
                      <a:pt x="17" y="20"/>
                    </a:moveTo>
                    <a:cubicBezTo>
                      <a:pt x="17" y="20"/>
                      <a:pt x="17" y="20"/>
                      <a:pt x="17" y="20"/>
                    </a:cubicBezTo>
                    <a:cubicBezTo>
                      <a:pt x="16" y="18"/>
                      <a:pt x="14" y="18"/>
                      <a:pt x="12" y="18"/>
                    </a:cubicBezTo>
                    <a:cubicBezTo>
                      <a:pt x="7" y="18"/>
                      <a:pt x="4" y="21"/>
                      <a:pt x="4" y="26"/>
                    </a:cubicBezTo>
                    <a:cubicBezTo>
                      <a:pt x="4" y="30"/>
                      <a:pt x="7" y="34"/>
                      <a:pt x="12" y="34"/>
                    </a:cubicBezTo>
                    <a:cubicBezTo>
                      <a:pt x="14" y="34"/>
                      <a:pt x="16" y="33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9" y="30"/>
                      <a:pt x="20" y="28"/>
                      <a:pt x="20" y="26"/>
                    </a:cubicBezTo>
                    <a:cubicBezTo>
                      <a:pt x="20" y="23"/>
                      <a:pt x="19" y="21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lose/>
                    <a:moveTo>
                      <a:pt x="38" y="4"/>
                    </a:moveTo>
                    <a:cubicBezTo>
                      <a:pt x="38" y="4"/>
                      <a:pt x="38" y="4"/>
                      <a:pt x="38" y="4"/>
                    </a:cubicBezTo>
                    <a:cubicBezTo>
                      <a:pt x="36" y="4"/>
                      <a:pt x="33" y="7"/>
                      <a:pt x="33" y="9"/>
                    </a:cubicBezTo>
                    <a:cubicBezTo>
                      <a:pt x="33" y="10"/>
                      <a:pt x="34" y="11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6" y="14"/>
                      <a:pt x="37" y="14"/>
                      <a:pt x="38" y="14"/>
                    </a:cubicBezTo>
                    <a:cubicBezTo>
                      <a:pt x="41" y="14"/>
                      <a:pt x="43" y="12"/>
                      <a:pt x="43" y="9"/>
                    </a:cubicBezTo>
                    <a:cubicBezTo>
                      <a:pt x="43" y="7"/>
                      <a:pt x="41" y="4"/>
                      <a:pt x="38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square" lIns="19050" tIns="19050" rIns="19050" bIns="19050" anchor="ctr">
                <a:noAutofit/>
              </a:bodyPr>
              <a:lstStyle/>
              <a:p>
                <a:pPr lvl="0" algn="ctr" defTabSz="228600" fontAlgn="base" hangingPunct="0">
                  <a:buClrTx/>
                  <a:buSzTx/>
                  <a:buFontTx/>
                  <a:defRPr/>
                </a:pPr>
                <a:endParaRPr lang="en-US" noProof="0">
                  <a:ln>
                    <a:noFill/>
                  </a:ln>
                  <a:solidFill>
                    <a:srgbClr val="40404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sym typeface="+mn-ea"/>
                </a:endParaRP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3CB6175D-2F20-4A8E-8A7F-265FE1291599}"/>
                </a:ext>
              </a:extLst>
            </p:cNvPr>
            <p:cNvGrpSpPr/>
            <p:nvPr/>
          </p:nvGrpSpPr>
          <p:grpSpPr>
            <a:xfrm>
              <a:off x="7386" y="5920"/>
              <a:ext cx="6746" cy="1163"/>
              <a:chOff x="7386" y="6048"/>
              <a:chExt cx="6746" cy="937"/>
            </a:xfrm>
          </p:grpSpPr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17562F61-10F9-46E1-B176-11809A72EB9D}"/>
                  </a:ext>
                </a:extLst>
              </p:cNvPr>
              <p:cNvCxnSpPr/>
              <p:nvPr/>
            </p:nvCxnSpPr>
            <p:spPr>
              <a:xfrm flipV="1">
                <a:off x="7386" y="6048"/>
                <a:ext cx="0" cy="937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2507F3E1-7D72-4D3F-9A9E-589BDB59A8E1}"/>
                  </a:ext>
                </a:extLst>
              </p:cNvPr>
              <p:cNvCxnSpPr/>
              <p:nvPr/>
            </p:nvCxnSpPr>
            <p:spPr>
              <a:xfrm flipV="1">
                <a:off x="10759" y="6048"/>
                <a:ext cx="0" cy="937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A909096F-BB42-4278-B3AF-874459159B87}"/>
                  </a:ext>
                </a:extLst>
              </p:cNvPr>
              <p:cNvCxnSpPr/>
              <p:nvPr/>
            </p:nvCxnSpPr>
            <p:spPr>
              <a:xfrm flipV="1">
                <a:off x="14132" y="6048"/>
                <a:ext cx="0" cy="937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2" name="item_title1">
            <a:extLst>
              <a:ext uri="{FF2B5EF4-FFF2-40B4-BE49-F238E27FC236}">
                <a16:creationId xmlns:a16="http://schemas.microsoft.com/office/drawing/2014/main" id="{2B690D37-647C-4179-BAD3-A70B94B08780}"/>
              </a:ext>
            </a:extLst>
          </p:cNvPr>
          <p:cNvSpPr txBox="1"/>
          <p:nvPr/>
        </p:nvSpPr>
        <p:spPr>
          <a:xfrm>
            <a:off x="2777440" y="3715194"/>
            <a:ext cx="14157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2000" b="1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dirty="0">
                <a:sym typeface="思源宋体 CN Heavy" panose="02020900000000000000" pitchFamily="18" charset="-122"/>
              </a:rPr>
              <a:t>添加标题</a:t>
            </a:r>
            <a:endParaRPr lang="en-US" altLang="zh-CN" dirty="0">
              <a:sym typeface="字魂35号-经典雅黑" panose="00000500000000000000" pitchFamily="2" charset="-122"/>
            </a:endParaRPr>
          </a:p>
        </p:txBody>
      </p:sp>
      <p:sp>
        <p:nvSpPr>
          <p:cNvPr id="43" name="item_content1">
            <a:extLst>
              <a:ext uri="{FF2B5EF4-FFF2-40B4-BE49-F238E27FC236}">
                <a16:creationId xmlns:a16="http://schemas.microsoft.com/office/drawing/2014/main" id="{0CA377A3-D156-4C28-89A5-F80F3B80AEAF}"/>
              </a:ext>
            </a:extLst>
          </p:cNvPr>
          <p:cNvSpPr/>
          <p:nvPr/>
        </p:nvSpPr>
        <p:spPr>
          <a:xfrm>
            <a:off x="2532666" y="4346616"/>
            <a:ext cx="2168954" cy="2321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Bold" panose="020B0800000000000000" pitchFamily="34" charset="-122"/>
              </a:rPr>
              <a:t>单击此处输入您的文本内容，可更改文字的颜色或者大小等属性。单击此处输入您的文本内容，可更改文字的颜色或者大小等属性。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字魂35号-经典雅黑" panose="00000500000000000000" pitchFamily="2" charset="-122"/>
            </a:endParaRPr>
          </a:p>
          <a:p>
            <a:pPr lvl="0" algn="ctr">
              <a:lnSpc>
                <a:spcPct val="150000"/>
              </a:lnSpc>
              <a:defRPr/>
            </a:pP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字魂35号-经典雅黑" panose="00000500000000000000" pitchFamily="2" charset="-122"/>
            </a:endParaRPr>
          </a:p>
        </p:txBody>
      </p:sp>
      <p:sp>
        <p:nvSpPr>
          <p:cNvPr id="44" name="item_title2">
            <a:extLst>
              <a:ext uri="{FF2B5EF4-FFF2-40B4-BE49-F238E27FC236}">
                <a16:creationId xmlns:a16="http://schemas.microsoft.com/office/drawing/2014/main" id="{FFA1023A-7DEC-4252-BD35-83BDC31507A7}"/>
              </a:ext>
            </a:extLst>
          </p:cNvPr>
          <p:cNvSpPr txBox="1"/>
          <p:nvPr/>
        </p:nvSpPr>
        <p:spPr>
          <a:xfrm>
            <a:off x="5010403" y="3715161"/>
            <a:ext cx="14157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2000" b="1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dirty="0">
                <a:sym typeface="思源宋体 CN Heavy" panose="02020900000000000000" pitchFamily="18" charset="-122"/>
              </a:rPr>
              <a:t>添加标题</a:t>
            </a:r>
            <a:endParaRPr lang="en-US" altLang="zh-CN" dirty="0">
              <a:sym typeface="字魂35号-经典雅黑" panose="00000500000000000000" pitchFamily="2" charset="-122"/>
            </a:endParaRPr>
          </a:p>
        </p:txBody>
      </p:sp>
      <p:sp>
        <p:nvSpPr>
          <p:cNvPr id="45" name="item_content2">
            <a:extLst>
              <a:ext uri="{FF2B5EF4-FFF2-40B4-BE49-F238E27FC236}">
                <a16:creationId xmlns:a16="http://schemas.microsoft.com/office/drawing/2014/main" id="{AB05C0B7-7514-4721-9040-60D1B2173C0C}"/>
              </a:ext>
            </a:extLst>
          </p:cNvPr>
          <p:cNvSpPr/>
          <p:nvPr/>
        </p:nvSpPr>
        <p:spPr>
          <a:xfrm>
            <a:off x="4752233" y="4346616"/>
            <a:ext cx="2168954" cy="2321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Bold" panose="020B0800000000000000" pitchFamily="34" charset="-122"/>
              </a:rPr>
              <a:t>单击此处输入您的文本内容，可更改文字的颜色或者大小等属性。单击此处输入您的文本内容，可更改文字的颜色或者大小等属性。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字魂35号-经典雅黑" panose="00000500000000000000" pitchFamily="2" charset="-122"/>
            </a:endParaRPr>
          </a:p>
          <a:p>
            <a:pPr lvl="0" algn="ctr">
              <a:lnSpc>
                <a:spcPct val="150000"/>
              </a:lnSpc>
              <a:defRPr/>
            </a:pP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字魂35号-经典雅黑" panose="00000500000000000000" pitchFamily="2" charset="-122"/>
            </a:endParaRPr>
          </a:p>
        </p:txBody>
      </p:sp>
      <p:sp>
        <p:nvSpPr>
          <p:cNvPr id="58" name="item_title3">
            <a:extLst>
              <a:ext uri="{FF2B5EF4-FFF2-40B4-BE49-F238E27FC236}">
                <a16:creationId xmlns:a16="http://schemas.microsoft.com/office/drawing/2014/main" id="{6DACF026-6811-4CFC-9EAA-DCA2C0284B7A}"/>
              </a:ext>
            </a:extLst>
          </p:cNvPr>
          <p:cNvSpPr txBox="1"/>
          <p:nvPr/>
        </p:nvSpPr>
        <p:spPr>
          <a:xfrm>
            <a:off x="7165495" y="3655800"/>
            <a:ext cx="14157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2000" b="1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dirty="0">
                <a:sym typeface="思源宋体 CN Heavy" panose="02020900000000000000" pitchFamily="18" charset="-122"/>
              </a:rPr>
              <a:t>添加标题</a:t>
            </a:r>
            <a:endParaRPr lang="en-US" altLang="zh-CN" dirty="0">
              <a:sym typeface="字魂35号-经典雅黑" panose="00000500000000000000" pitchFamily="2" charset="-122"/>
            </a:endParaRPr>
          </a:p>
        </p:txBody>
      </p:sp>
      <p:sp>
        <p:nvSpPr>
          <p:cNvPr id="59" name="item_content3">
            <a:extLst>
              <a:ext uri="{FF2B5EF4-FFF2-40B4-BE49-F238E27FC236}">
                <a16:creationId xmlns:a16="http://schemas.microsoft.com/office/drawing/2014/main" id="{A1946F52-1800-4B07-93B9-3ABD932E588D}"/>
              </a:ext>
            </a:extLst>
          </p:cNvPr>
          <p:cNvSpPr/>
          <p:nvPr/>
        </p:nvSpPr>
        <p:spPr>
          <a:xfrm>
            <a:off x="6971800" y="4346616"/>
            <a:ext cx="2168954" cy="2321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Bold" panose="020B0800000000000000" pitchFamily="34" charset="-122"/>
              </a:rPr>
              <a:t>单击此处输入您的文本内容，可更改文字的颜色或者大小等属性。单击此处输入您的文本内容，可更改文字的颜色或者大小等属性。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字魂35号-经典雅黑" panose="00000500000000000000" pitchFamily="2" charset="-122"/>
            </a:endParaRPr>
          </a:p>
          <a:p>
            <a:pPr lvl="0" algn="ctr">
              <a:lnSpc>
                <a:spcPct val="150000"/>
              </a:lnSpc>
              <a:defRPr/>
            </a:pP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字魂35号-经典雅黑" panose="00000500000000000000" pitchFamily="2" charset="-122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C765AFD-DFDF-1FAF-2772-537031984976}"/>
              </a:ext>
            </a:extLst>
          </p:cNvPr>
          <p:cNvGrpSpPr/>
          <p:nvPr/>
        </p:nvGrpSpPr>
        <p:grpSpPr>
          <a:xfrm>
            <a:off x="488646" y="522263"/>
            <a:ext cx="3387459" cy="523220"/>
            <a:chOff x="423333" y="565805"/>
            <a:chExt cx="3387459" cy="523220"/>
          </a:xfrm>
        </p:grpSpPr>
        <p:sp>
          <p:nvSpPr>
            <p:cNvPr id="50" name="title">
              <a:extLst>
                <a:ext uri="{FF2B5EF4-FFF2-40B4-BE49-F238E27FC236}">
                  <a16:creationId xmlns:a16="http://schemas.microsoft.com/office/drawing/2014/main" id="{8A2BA01F-E3EC-93DB-2D3E-96941111DEC6}"/>
                </a:ext>
              </a:extLst>
            </p:cNvPr>
            <p:cNvSpPr txBox="1"/>
            <p:nvPr/>
          </p:nvSpPr>
          <p:spPr>
            <a:xfrm>
              <a:off x="901170" y="565805"/>
              <a:ext cx="29096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ctr"/>
              <a:r>
                <a:rPr lang="zh-CN" altLang="en-US" sz="2800" b="1" spc="300" dirty="0">
                  <a:solidFill>
                    <a:schemeClr val="tx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前期工作总结</a:t>
              </a: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9FCC8554-5480-7717-F7FB-462538A87131}"/>
                </a:ext>
              </a:extLst>
            </p:cNvPr>
            <p:cNvSpPr/>
            <p:nvPr/>
          </p:nvSpPr>
          <p:spPr>
            <a:xfrm>
              <a:off x="423333" y="565805"/>
              <a:ext cx="523220" cy="5232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7332541"/>
      </p:ext>
    </p:extLst>
  </p:cSld>
  <p:clrMapOvr>
    <a:masterClrMapping/>
  </p:clrMapOvr>
  <p:transition spd="slow" advTm="0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259192" y="1827142"/>
            <a:ext cx="3673614" cy="3673614"/>
            <a:chOff x="4259192" y="2131942"/>
            <a:chExt cx="3673614" cy="3673614"/>
          </a:xfrm>
        </p:grpSpPr>
        <p:sp>
          <p:nvSpPr>
            <p:cNvPr id="4" name="空心弧 3"/>
            <p:cNvSpPr/>
            <p:nvPr/>
          </p:nvSpPr>
          <p:spPr>
            <a:xfrm>
              <a:off x="4682115" y="2554865"/>
              <a:ext cx="2827768" cy="2827768"/>
            </a:xfrm>
            <a:prstGeom prst="blockArc">
              <a:avLst>
                <a:gd name="adj1" fmla="val 10800000"/>
                <a:gd name="adj2" fmla="val 16200000"/>
                <a:gd name="adj3" fmla="val 4642"/>
              </a:avLst>
            </a:prstGeom>
            <a:solidFill>
              <a:schemeClr val="accent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5" name="空心弧 4"/>
            <p:cNvSpPr/>
            <p:nvPr/>
          </p:nvSpPr>
          <p:spPr>
            <a:xfrm>
              <a:off x="4682115" y="2554865"/>
              <a:ext cx="2827768" cy="2827768"/>
            </a:xfrm>
            <a:prstGeom prst="blockArc">
              <a:avLst>
                <a:gd name="adj1" fmla="val 5400000"/>
                <a:gd name="adj2" fmla="val 10800000"/>
                <a:gd name="adj3" fmla="val 4642"/>
              </a:avLst>
            </a:prstGeom>
            <a:solidFill>
              <a:schemeClr val="accent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6" name="空心弧 5"/>
            <p:cNvSpPr/>
            <p:nvPr/>
          </p:nvSpPr>
          <p:spPr>
            <a:xfrm>
              <a:off x="4682115" y="2554865"/>
              <a:ext cx="2827768" cy="2827768"/>
            </a:xfrm>
            <a:prstGeom prst="blockArc">
              <a:avLst>
                <a:gd name="adj1" fmla="val 0"/>
                <a:gd name="adj2" fmla="val 5400000"/>
                <a:gd name="adj3" fmla="val 4642"/>
              </a:avLst>
            </a:prstGeom>
            <a:solidFill>
              <a:schemeClr val="accent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7" name="空心弧 6"/>
            <p:cNvSpPr/>
            <p:nvPr/>
          </p:nvSpPr>
          <p:spPr>
            <a:xfrm>
              <a:off x="4682115" y="2554865"/>
              <a:ext cx="2827768" cy="2827768"/>
            </a:xfrm>
            <a:prstGeom prst="blockArc">
              <a:avLst>
                <a:gd name="adj1" fmla="val 16200000"/>
                <a:gd name="adj2" fmla="val 0"/>
                <a:gd name="adj3" fmla="val 4642"/>
              </a:avLst>
            </a:prstGeom>
            <a:solidFill>
              <a:schemeClr val="accent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5640263" y="3553613"/>
              <a:ext cx="911472" cy="830273"/>
            </a:xfrm>
            <a:custGeom>
              <a:avLst/>
              <a:gdLst>
                <a:gd name="connsiteX0" fmla="*/ 182569 w 338094"/>
                <a:gd name="connsiteY0" fmla="*/ 192088 h 307975"/>
                <a:gd name="connsiteX1" fmla="*/ 191830 w 338094"/>
                <a:gd name="connsiteY1" fmla="*/ 202620 h 307975"/>
                <a:gd name="connsiteX2" fmla="*/ 206382 w 338094"/>
                <a:gd name="connsiteY2" fmla="*/ 203936 h 307975"/>
                <a:gd name="connsiteX3" fmla="*/ 205059 w 338094"/>
                <a:gd name="connsiteY3" fmla="*/ 209202 h 307975"/>
                <a:gd name="connsiteX4" fmla="*/ 206382 w 338094"/>
                <a:gd name="connsiteY4" fmla="*/ 221050 h 307975"/>
                <a:gd name="connsiteX5" fmla="*/ 206382 w 338094"/>
                <a:gd name="connsiteY5" fmla="*/ 234215 h 307975"/>
                <a:gd name="connsiteX6" fmla="*/ 194476 w 338094"/>
                <a:gd name="connsiteY6" fmla="*/ 246063 h 307975"/>
                <a:gd name="connsiteX7" fmla="*/ 182569 w 338094"/>
                <a:gd name="connsiteY7" fmla="*/ 234215 h 307975"/>
                <a:gd name="connsiteX8" fmla="*/ 182569 w 338094"/>
                <a:gd name="connsiteY8" fmla="*/ 192088 h 307975"/>
                <a:gd name="connsiteX9" fmla="*/ 149231 w 338094"/>
                <a:gd name="connsiteY9" fmla="*/ 183859 h 307975"/>
                <a:gd name="connsiteX10" fmla="*/ 173044 w 338094"/>
                <a:gd name="connsiteY10" fmla="*/ 194226 h 307975"/>
                <a:gd name="connsiteX11" fmla="*/ 173044 w 338094"/>
                <a:gd name="connsiteY11" fmla="*/ 234400 h 307975"/>
                <a:gd name="connsiteX12" fmla="*/ 159815 w 338094"/>
                <a:gd name="connsiteY12" fmla="*/ 246063 h 307975"/>
                <a:gd name="connsiteX13" fmla="*/ 149231 w 338094"/>
                <a:gd name="connsiteY13" fmla="*/ 234400 h 307975"/>
                <a:gd name="connsiteX14" fmla="*/ 149231 w 338094"/>
                <a:gd name="connsiteY14" fmla="*/ 183859 h 307975"/>
                <a:gd name="connsiteX15" fmla="*/ 74619 w 338094"/>
                <a:gd name="connsiteY15" fmla="*/ 182563 h 307975"/>
                <a:gd name="connsiteX16" fmla="*/ 74619 w 338094"/>
                <a:gd name="connsiteY16" fmla="*/ 238126 h 307975"/>
                <a:gd name="connsiteX17" fmla="*/ 63506 w 338094"/>
                <a:gd name="connsiteY17" fmla="*/ 227789 h 307975"/>
                <a:gd name="connsiteX18" fmla="*/ 63506 w 338094"/>
                <a:gd name="connsiteY18" fmla="*/ 192900 h 307975"/>
                <a:gd name="connsiteX19" fmla="*/ 73230 w 338094"/>
                <a:gd name="connsiteY19" fmla="*/ 183855 h 307975"/>
                <a:gd name="connsiteX20" fmla="*/ 74619 w 338094"/>
                <a:gd name="connsiteY20" fmla="*/ 182563 h 307975"/>
                <a:gd name="connsiteX21" fmla="*/ 90666 w 338094"/>
                <a:gd name="connsiteY21" fmla="*/ 92075 h 307975"/>
                <a:gd name="connsiteX22" fmla="*/ 130275 w 338094"/>
                <a:gd name="connsiteY22" fmla="*/ 92075 h 307975"/>
                <a:gd name="connsiteX23" fmla="*/ 140838 w 338094"/>
                <a:gd name="connsiteY23" fmla="*/ 97302 h 307975"/>
                <a:gd name="connsiteX24" fmla="*/ 175165 w 338094"/>
                <a:gd name="connsiteY24" fmla="*/ 171785 h 307975"/>
                <a:gd name="connsiteX25" fmla="*/ 169884 w 338094"/>
                <a:gd name="connsiteY25" fmla="*/ 186159 h 307975"/>
                <a:gd name="connsiteX26" fmla="*/ 156681 w 338094"/>
                <a:gd name="connsiteY26" fmla="*/ 180932 h 307975"/>
                <a:gd name="connsiteX27" fmla="*/ 139517 w 338094"/>
                <a:gd name="connsiteY27" fmla="*/ 144344 h 307975"/>
                <a:gd name="connsiteX28" fmla="*/ 139517 w 338094"/>
                <a:gd name="connsiteY28" fmla="*/ 271096 h 307975"/>
                <a:gd name="connsiteX29" fmla="*/ 127635 w 338094"/>
                <a:gd name="connsiteY29" fmla="*/ 284163 h 307975"/>
                <a:gd name="connsiteX30" fmla="*/ 115752 w 338094"/>
                <a:gd name="connsiteY30" fmla="*/ 271096 h 307975"/>
                <a:gd name="connsiteX31" fmla="*/ 115752 w 338094"/>
                <a:gd name="connsiteY31" fmla="*/ 197919 h 307975"/>
                <a:gd name="connsiteX32" fmla="*/ 106510 w 338094"/>
                <a:gd name="connsiteY32" fmla="*/ 197919 h 307975"/>
                <a:gd name="connsiteX33" fmla="*/ 106510 w 338094"/>
                <a:gd name="connsiteY33" fmla="*/ 271096 h 307975"/>
                <a:gd name="connsiteX34" fmla="*/ 94627 w 338094"/>
                <a:gd name="connsiteY34" fmla="*/ 284163 h 307975"/>
                <a:gd name="connsiteX35" fmla="*/ 81424 w 338094"/>
                <a:gd name="connsiteY35" fmla="*/ 271096 h 307975"/>
                <a:gd name="connsiteX36" fmla="*/ 81424 w 338094"/>
                <a:gd name="connsiteY36" fmla="*/ 144344 h 307975"/>
                <a:gd name="connsiteX37" fmla="*/ 65581 w 338094"/>
                <a:gd name="connsiteY37" fmla="*/ 180932 h 307975"/>
                <a:gd name="connsiteX38" fmla="*/ 51058 w 338094"/>
                <a:gd name="connsiteY38" fmla="*/ 186159 h 307975"/>
                <a:gd name="connsiteX39" fmla="*/ 45776 w 338094"/>
                <a:gd name="connsiteY39" fmla="*/ 171785 h 307975"/>
                <a:gd name="connsiteX40" fmla="*/ 80104 w 338094"/>
                <a:gd name="connsiteY40" fmla="*/ 97302 h 307975"/>
                <a:gd name="connsiteX41" fmla="*/ 90666 w 338094"/>
                <a:gd name="connsiteY41" fmla="*/ 92075 h 307975"/>
                <a:gd name="connsiteX42" fmla="*/ 238843 w 338094"/>
                <a:gd name="connsiteY42" fmla="*/ 88900 h 307975"/>
                <a:gd name="connsiteX43" fmla="*/ 286633 w 338094"/>
                <a:gd name="connsiteY43" fmla="*/ 88900 h 307975"/>
                <a:gd name="connsiteX44" fmla="*/ 297253 w 338094"/>
                <a:gd name="connsiteY44" fmla="*/ 95459 h 307975"/>
                <a:gd name="connsiteX45" fmla="*/ 337077 w 338094"/>
                <a:gd name="connsiteY45" fmla="*/ 180728 h 307975"/>
                <a:gd name="connsiteX46" fmla="*/ 330440 w 338094"/>
                <a:gd name="connsiteY46" fmla="*/ 195158 h 307975"/>
                <a:gd name="connsiteX47" fmla="*/ 315837 w 338094"/>
                <a:gd name="connsiteY47" fmla="*/ 189911 h 307975"/>
                <a:gd name="connsiteX48" fmla="*/ 302563 w 338094"/>
                <a:gd name="connsiteY48" fmla="*/ 163674 h 307975"/>
                <a:gd name="connsiteX49" fmla="*/ 313182 w 338094"/>
                <a:gd name="connsiteY49" fmla="*/ 212212 h 307975"/>
                <a:gd name="connsiteX50" fmla="*/ 306545 w 338094"/>
                <a:gd name="connsiteY50" fmla="*/ 220083 h 307975"/>
                <a:gd name="connsiteX51" fmla="*/ 295925 w 338094"/>
                <a:gd name="connsiteY51" fmla="*/ 220083 h 307975"/>
                <a:gd name="connsiteX52" fmla="*/ 295925 w 338094"/>
                <a:gd name="connsiteY52" fmla="*/ 293545 h 307975"/>
                <a:gd name="connsiteX53" fmla="*/ 282650 w 338094"/>
                <a:gd name="connsiteY53" fmla="*/ 307975 h 307975"/>
                <a:gd name="connsiteX54" fmla="*/ 268048 w 338094"/>
                <a:gd name="connsiteY54" fmla="*/ 293545 h 307975"/>
                <a:gd name="connsiteX55" fmla="*/ 268048 w 338094"/>
                <a:gd name="connsiteY55" fmla="*/ 220083 h 307975"/>
                <a:gd name="connsiteX56" fmla="*/ 257428 w 338094"/>
                <a:gd name="connsiteY56" fmla="*/ 220083 h 307975"/>
                <a:gd name="connsiteX57" fmla="*/ 257428 w 338094"/>
                <a:gd name="connsiteY57" fmla="*/ 293545 h 307975"/>
                <a:gd name="connsiteX58" fmla="*/ 244153 w 338094"/>
                <a:gd name="connsiteY58" fmla="*/ 307975 h 307975"/>
                <a:gd name="connsiteX59" fmla="*/ 229551 w 338094"/>
                <a:gd name="connsiteY59" fmla="*/ 293545 h 307975"/>
                <a:gd name="connsiteX60" fmla="*/ 229551 w 338094"/>
                <a:gd name="connsiteY60" fmla="*/ 220083 h 307975"/>
                <a:gd name="connsiteX61" fmla="*/ 218931 w 338094"/>
                <a:gd name="connsiteY61" fmla="*/ 220083 h 307975"/>
                <a:gd name="connsiteX62" fmla="*/ 212294 w 338094"/>
                <a:gd name="connsiteY62" fmla="*/ 212212 h 307975"/>
                <a:gd name="connsiteX63" fmla="*/ 222914 w 338094"/>
                <a:gd name="connsiteY63" fmla="*/ 163674 h 307975"/>
                <a:gd name="connsiteX64" fmla="*/ 210966 w 338094"/>
                <a:gd name="connsiteY64" fmla="*/ 189911 h 307975"/>
                <a:gd name="connsiteX65" fmla="*/ 195036 w 338094"/>
                <a:gd name="connsiteY65" fmla="*/ 195158 h 307975"/>
                <a:gd name="connsiteX66" fmla="*/ 188399 w 338094"/>
                <a:gd name="connsiteY66" fmla="*/ 180728 h 307975"/>
                <a:gd name="connsiteX67" fmla="*/ 228223 w 338094"/>
                <a:gd name="connsiteY67" fmla="*/ 95459 h 307975"/>
                <a:gd name="connsiteX68" fmla="*/ 238843 w 338094"/>
                <a:gd name="connsiteY68" fmla="*/ 88900 h 307975"/>
                <a:gd name="connsiteX69" fmla="*/ 40753 w 338094"/>
                <a:gd name="connsiteY69" fmla="*/ 63500 h 307975"/>
                <a:gd name="connsiteX70" fmla="*/ 79117 w 338094"/>
                <a:gd name="connsiteY70" fmla="*/ 63500 h 307975"/>
                <a:gd name="connsiteX71" fmla="*/ 85732 w 338094"/>
                <a:gd name="connsiteY71" fmla="*/ 81882 h 307975"/>
                <a:gd name="connsiteX72" fmla="*/ 85732 w 338094"/>
                <a:gd name="connsiteY72" fmla="*/ 83195 h 307975"/>
                <a:gd name="connsiteX73" fmla="*/ 73826 w 338094"/>
                <a:gd name="connsiteY73" fmla="*/ 92385 h 307975"/>
                <a:gd name="connsiteX74" fmla="*/ 51336 w 338094"/>
                <a:gd name="connsiteY74" fmla="*/ 139652 h 307975"/>
                <a:gd name="connsiteX75" fmla="*/ 39430 w 338094"/>
                <a:gd name="connsiteY75" fmla="*/ 168538 h 307975"/>
                <a:gd name="connsiteX76" fmla="*/ 48690 w 338094"/>
                <a:gd name="connsiteY76" fmla="*/ 192171 h 307975"/>
                <a:gd name="connsiteX77" fmla="*/ 55305 w 338094"/>
                <a:gd name="connsiteY77" fmla="*/ 194797 h 307975"/>
                <a:gd name="connsiteX78" fmla="*/ 55305 w 338094"/>
                <a:gd name="connsiteY78" fmla="*/ 227621 h 307975"/>
                <a:gd name="connsiteX79" fmla="*/ 43398 w 338094"/>
                <a:gd name="connsiteY79" fmla="*/ 238125 h 307975"/>
                <a:gd name="connsiteX80" fmla="*/ 32815 w 338094"/>
                <a:gd name="connsiteY80" fmla="*/ 227621 h 307975"/>
                <a:gd name="connsiteX81" fmla="*/ 32815 w 338094"/>
                <a:gd name="connsiteY81" fmla="*/ 112080 h 307975"/>
                <a:gd name="connsiteX82" fmla="*/ 18263 w 338094"/>
                <a:gd name="connsiteY82" fmla="*/ 144904 h 307975"/>
                <a:gd name="connsiteX83" fmla="*/ 5034 w 338094"/>
                <a:gd name="connsiteY83" fmla="*/ 148843 h 307975"/>
                <a:gd name="connsiteX84" fmla="*/ 1065 w 338094"/>
                <a:gd name="connsiteY84" fmla="*/ 137026 h 307975"/>
                <a:gd name="connsiteX85" fmla="*/ 31492 w 338094"/>
                <a:gd name="connsiteY85" fmla="*/ 68752 h 307975"/>
                <a:gd name="connsiteX86" fmla="*/ 40753 w 338094"/>
                <a:gd name="connsiteY86" fmla="*/ 63500 h 307975"/>
                <a:gd name="connsiteX87" fmla="*/ 157633 w 338094"/>
                <a:gd name="connsiteY87" fmla="*/ 53975 h 307975"/>
                <a:gd name="connsiteX88" fmla="*/ 197198 w 338094"/>
                <a:gd name="connsiteY88" fmla="*/ 53975 h 307975"/>
                <a:gd name="connsiteX89" fmla="*/ 207749 w 338094"/>
                <a:gd name="connsiteY89" fmla="*/ 59183 h 307975"/>
                <a:gd name="connsiteX90" fmla="*/ 222256 w 338094"/>
                <a:gd name="connsiteY90" fmla="*/ 90434 h 307975"/>
                <a:gd name="connsiteX91" fmla="*/ 220937 w 338094"/>
                <a:gd name="connsiteY91" fmla="*/ 91736 h 307975"/>
                <a:gd name="connsiteX92" fmla="*/ 210386 w 338094"/>
                <a:gd name="connsiteY92" fmla="*/ 115174 h 307975"/>
                <a:gd name="connsiteX93" fmla="*/ 206430 w 338094"/>
                <a:gd name="connsiteY93" fmla="*/ 106060 h 307975"/>
                <a:gd name="connsiteX94" fmla="*/ 206430 w 338094"/>
                <a:gd name="connsiteY94" fmla="*/ 122987 h 307975"/>
                <a:gd name="connsiteX95" fmla="*/ 185328 w 338094"/>
                <a:gd name="connsiteY95" fmla="*/ 169863 h 307975"/>
                <a:gd name="connsiteX96" fmla="*/ 169502 w 338094"/>
                <a:gd name="connsiteY96" fmla="*/ 137310 h 307975"/>
                <a:gd name="connsiteX97" fmla="*/ 149719 w 338094"/>
                <a:gd name="connsiteY97" fmla="*/ 93038 h 307975"/>
                <a:gd name="connsiteX98" fmla="*/ 136531 w 338094"/>
                <a:gd name="connsiteY98" fmla="*/ 83924 h 307975"/>
                <a:gd name="connsiteX99" fmla="*/ 136531 w 338094"/>
                <a:gd name="connsiteY99" fmla="*/ 82621 h 307975"/>
                <a:gd name="connsiteX100" fmla="*/ 144444 w 338094"/>
                <a:gd name="connsiteY100" fmla="*/ 66996 h 307975"/>
                <a:gd name="connsiteX101" fmla="*/ 147082 w 338094"/>
                <a:gd name="connsiteY101" fmla="*/ 59183 h 307975"/>
                <a:gd name="connsiteX102" fmla="*/ 157633 w 338094"/>
                <a:gd name="connsiteY102" fmla="*/ 53975 h 307975"/>
                <a:gd name="connsiteX103" fmla="*/ 111926 w 338094"/>
                <a:gd name="connsiteY103" fmla="*/ 38100 h 307975"/>
                <a:gd name="connsiteX104" fmla="*/ 136533 w 338094"/>
                <a:gd name="connsiteY104" fmla="*/ 61913 h 307975"/>
                <a:gd name="connsiteX105" fmla="*/ 111926 w 338094"/>
                <a:gd name="connsiteY105" fmla="*/ 85726 h 307975"/>
                <a:gd name="connsiteX106" fmla="*/ 87319 w 338094"/>
                <a:gd name="connsiteY106" fmla="*/ 61913 h 307975"/>
                <a:gd name="connsiteX107" fmla="*/ 111926 w 338094"/>
                <a:gd name="connsiteY107" fmla="*/ 38100 h 307975"/>
                <a:gd name="connsiteX108" fmla="*/ 262738 w 338094"/>
                <a:gd name="connsiteY108" fmla="*/ 28575 h 307975"/>
                <a:gd name="connsiteX109" fmla="*/ 290519 w 338094"/>
                <a:gd name="connsiteY109" fmla="*/ 56221 h 307975"/>
                <a:gd name="connsiteX110" fmla="*/ 262738 w 338094"/>
                <a:gd name="connsiteY110" fmla="*/ 82550 h 307975"/>
                <a:gd name="connsiteX111" fmla="*/ 234956 w 338094"/>
                <a:gd name="connsiteY111" fmla="*/ 56221 h 307975"/>
                <a:gd name="connsiteX112" fmla="*/ 262738 w 338094"/>
                <a:gd name="connsiteY112" fmla="*/ 28575 h 307975"/>
                <a:gd name="connsiteX113" fmla="*/ 58744 w 338094"/>
                <a:gd name="connsiteY113" fmla="*/ 15875 h 307975"/>
                <a:gd name="connsiteX114" fmla="*/ 80969 w 338094"/>
                <a:gd name="connsiteY114" fmla="*/ 38100 h 307975"/>
                <a:gd name="connsiteX115" fmla="*/ 58744 w 338094"/>
                <a:gd name="connsiteY115" fmla="*/ 60325 h 307975"/>
                <a:gd name="connsiteX116" fmla="*/ 36519 w 338094"/>
                <a:gd name="connsiteY116" fmla="*/ 38100 h 307975"/>
                <a:gd name="connsiteX117" fmla="*/ 58744 w 338094"/>
                <a:gd name="connsiteY117" fmla="*/ 15875 h 307975"/>
                <a:gd name="connsiteX118" fmla="*/ 177013 w 338094"/>
                <a:gd name="connsiteY118" fmla="*/ 0 h 307975"/>
                <a:gd name="connsiteX119" fmla="*/ 200032 w 338094"/>
                <a:gd name="connsiteY119" fmla="*/ 23813 h 307975"/>
                <a:gd name="connsiteX120" fmla="*/ 177013 w 338094"/>
                <a:gd name="connsiteY120" fmla="*/ 47626 h 307975"/>
                <a:gd name="connsiteX121" fmla="*/ 153994 w 338094"/>
                <a:gd name="connsiteY121" fmla="*/ 23813 h 307975"/>
                <a:gd name="connsiteX122" fmla="*/ 177013 w 338094"/>
                <a:gd name="connsiteY122" fmla="*/ 0 h 307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338094" h="307975">
                  <a:moveTo>
                    <a:pt x="182569" y="192088"/>
                  </a:moveTo>
                  <a:cubicBezTo>
                    <a:pt x="183892" y="197354"/>
                    <a:pt x="187861" y="201303"/>
                    <a:pt x="191830" y="202620"/>
                  </a:cubicBezTo>
                  <a:cubicBezTo>
                    <a:pt x="195798" y="205253"/>
                    <a:pt x="201090" y="205253"/>
                    <a:pt x="206382" y="203936"/>
                  </a:cubicBezTo>
                  <a:cubicBezTo>
                    <a:pt x="206382" y="203936"/>
                    <a:pt x="206382" y="203936"/>
                    <a:pt x="205059" y="209202"/>
                  </a:cubicBezTo>
                  <a:cubicBezTo>
                    <a:pt x="203736" y="213151"/>
                    <a:pt x="205059" y="217101"/>
                    <a:pt x="206382" y="221050"/>
                  </a:cubicBezTo>
                  <a:cubicBezTo>
                    <a:pt x="206382" y="221050"/>
                    <a:pt x="206382" y="221050"/>
                    <a:pt x="206382" y="234215"/>
                  </a:cubicBezTo>
                  <a:cubicBezTo>
                    <a:pt x="206382" y="240797"/>
                    <a:pt x="201090" y="246063"/>
                    <a:pt x="194476" y="246063"/>
                  </a:cubicBezTo>
                  <a:cubicBezTo>
                    <a:pt x="187861" y="246063"/>
                    <a:pt x="182569" y="240797"/>
                    <a:pt x="182569" y="234215"/>
                  </a:cubicBezTo>
                  <a:cubicBezTo>
                    <a:pt x="182569" y="234215"/>
                    <a:pt x="182569" y="234215"/>
                    <a:pt x="182569" y="192088"/>
                  </a:cubicBezTo>
                  <a:close/>
                  <a:moveTo>
                    <a:pt x="149231" y="183859"/>
                  </a:moveTo>
                  <a:cubicBezTo>
                    <a:pt x="153200" y="192930"/>
                    <a:pt x="163783" y="196818"/>
                    <a:pt x="173044" y="194226"/>
                  </a:cubicBezTo>
                  <a:cubicBezTo>
                    <a:pt x="173044" y="194226"/>
                    <a:pt x="173044" y="194226"/>
                    <a:pt x="173044" y="234400"/>
                  </a:cubicBezTo>
                  <a:cubicBezTo>
                    <a:pt x="173044" y="240879"/>
                    <a:pt x="167752" y="246063"/>
                    <a:pt x="159815" y="246063"/>
                  </a:cubicBezTo>
                  <a:cubicBezTo>
                    <a:pt x="155846" y="246063"/>
                    <a:pt x="149231" y="242175"/>
                    <a:pt x="149231" y="234400"/>
                  </a:cubicBezTo>
                  <a:cubicBezTo>
                    <a:pt x="149231" y="234400"/>
                    <a:pt x="149231" y="234400"/>
                    <a:pt x="149231" y="183859"/>
                  </a:cubicBezTo>
                  <a:close/>
                  <a:moveTo>
                    <a:pt x="74619" y="182563"/>
                  </a:moveTo>
                  <a:cubicBezTo>
                    <a:pt x="74619" y="182563"/>
                    <a:pt x="74619" y="182563"/>
                    <a:pt x="74619" y="238126"/>
                  </a:cubicBezTo>
                  <a:cubicBezTo>
                    <a:pt x="67673" y="238126"/>
                    <a:pt x="63506" y="232957"/>
                    <a:pt x="63506" y="227789"/>
                  </a:cubicBezTo>
                  <a:cubicBezTo>
                    <a:pt x="63506" y="227789"/>
                    <a:pt x="63506" y="227789"/>
                    <a:pt x="63506" y="192900"/>
                  </a:cubicBezTo>
                  <a:cubicBezTo>
                    <a:pt x="67673" y="191608"/>
                    <a:pt x="71841" y="189024"/>
                    <a:pt x="73230" y="183855"/>
                  </a:cubicBezTo>
                  <a:cubicBezTo>
                    <a:pt x="73230" y="183855"/>
                    <a:pt x="73230" y="183855"/>
                    <a:pt x="74619" y="182563"/>
                  </a:cubicBezTo>
                  <a:close/>
                  <a:moveTo>
                    <a:pt x="90666" y="92075"/>
                  </a:moveTo>
                  <a:cubicBezTo>
                    <a:pt x="90666" y="92075"/>
                    <a:pt x="90666" y="92075"/>
                    <a:pt x="130275" y="92075"/>
                  </a:cubicBezTo>
                  <a:cubicBezTo>
                    <a:pt x="135557" y="92075"/>
                    <a:pt x="139517" y="93382"/>
                    <a:pt x="140838" y="97302"/>
                  </a:cubicBezTo>
                  <a:lnTo>
                    <a:pt x="175165" y="171785"/>
                  </a:lnTo>
                  <a:cubicBezTo>
                    <a:pt x="177806" y="177012"/>
                    <a:pt x="175165" y="183546"/>
                    <a:pt x="169884" y="186159"/>
                  </a:cubicBezTo>
                  <a:cubicBezTo>
                    <a:pt x="165923" y="187466"/>
                    <a:pt x="159322" y="186159"/>
                    <a:pt x="156681" y="180932"/>
                  </a:cubicBezTo>
                  <a:cubicBezTo>
                    <a:pt x="156681" y="180932"/>
                    <a:pt x="156681" y="180932"/>
                    <a:pt x="139517" y="144344"/>
                  </a:cubicBezTo>
                  <a:cubicBezTo>
                    <a:pt x="139517" y="144344"/>
                    <a:pt x="139517" y="144344"/>
                    <a:pt x="139517" y="271096"/>
                  </a:cubicBezTo>
                  <a:cubicBezTo>
                    <a:pt x="139517" y="278936"/>
                    <a:pt x="134236" y="284163"/>
                    <a:pt x="127635" y="284163"/>
                  </a:cubicBezTo>
                  <a:cubicBezTo>
                    <a:pt x="121033" y="284163"/>
                    <a:pt x="115752" y="278936"/>
                    <a:pt x="115752" y="271096"/>
                  </a:cubicBezTo>
                  <a:cubicBezTo>
                    <a:pt x="115752" y="271096"/>
                    <a:pt x="115752" y="271096"/>
                    <a:pt x="115752" y="197919"/>
                  </a:cubicBezTo>
                  <a:cubicBezTo>
                    <a:pt x="115752" y="197919"/>
                    <a:pt x="115752" y="197919"/>
                    <a:pt x="106510" y="197919"/>
                  </a:cubicBezTo>
                  <a:cubicBezTo>
                    <a:pt x="106510" y="197919"/>
                    <a:pt x="106510" y="197919"/>
                    <a:pt x="106510" y="271096"/>
                  </a:cubicBezTo>
                  <a:cubicBezTo>
                    <a:pt x="106510" y="278936"/>
                    <a:pt x="101229" y="284163"/>
                    <a:pt x="94627" y="284163"/>
                  </a:cubicBezTo>
                  <a:cubicBezTo>
                    <a:pt x="86706" y="284163"/>
                    <a:pt x="81424" y="278936"/>
                    <a:pt x="81424" y="271096"/>
                  </a:cubicBezTo>
                  <a:cubicBezTo>
                    <a:pt x="81424" y="271096"/>
                    <a:pt x="81424" y="271096"/>
                    <a:pt x="81424" y="144344"/>
                  </a:cubicBezTo>
                  <a:cubicBezTo>
                    <a:pt x="81424" y="144344"/>
                    <a:pt x="81424" y="144344"/>
                    <a:pt x="65581" y="180932"/>
                  </a:cubicBezTo>
                  <a:cubicBezTo>
                    <a:pt x="62940" y="186159"/>
                    <a:pt x="56339" y="187466"/>
                    <a:pt x="51058" y="186159"/>
                  </a:cubicBezTo>
                  <a:cubicBezTo>
                    <a:pt x="45776" y="183546"/>
                    <a:pt x="44456" y="177012"/>
                    <a:pt x="45776" y="171785"/>
                  </a:cubicBezTo>
                  <a:cubicBezTo>
                    <a:pt x="45776" y="171785"/>
                    <a:pt x="45776" y="171785"/>
                    <a:pt x="80104" y="97302"/>
                  </a:cubicBezTo>
                  <a:cubicBezTo>
                    <a:pt x="82745" y="93382"/>
                    <a:pt x="86706" y="92075"/>
                    <a:pt x="90666" y="92075"/>
                  </a:cubicBezTo>
                  <a:close/>
                  <a:moveTo>
                    <a:pt x="238843" y="88900"/>
                  </a:moveTo>
                  <a:cubicBezTo>
                    <a:pt x="238843" y="88900"/>
                    <a:pt x="238843" y="88900"/>
                    <a:pt x="286633" y="88900"/>
                  </a:cubicBezTo>
                  <a:cubicBezTo>
                    <a:pt x="291943" y="88900"/>
                    <a:pt x="295925" y="91524"/>
                    <a:pt x="297253" y="95459"/>
                  </a:cubicBezTo>
                  <a:cubicBezTo>
                    <a:pt x="297253" y="95459"/>
                    <a:pt x="297253" y="95459"/>
                    <a:pt x="337077" y="180728"/>
                  </a:cubicBezTo>
                  <a:cubicBezTo>
                    <a:pt x="339732" y="185975"/>
                    <a:pt x="337077" y="192534"/>
                    <a:pt x="330440" y="195158"/>
                  </a:cubicBezTo>
                  <a:cubicBezTo>
                    <a:pt x="325130" y="197782"/>
                    <a:pt x="318492" y="196470"/>
                    <a:pt x="315837" y="189911"/>
                  </a:cubicBezTo>
                  <a:cubicBezTo>
                    <a:pt x="315837" y="189911"/>
                    <a:pt x="315837" y="189911"/>
                    <a:pt x="302563" y="163674"/>
                  </a:cubicBezTo>
                  <a:cubicBezTo>
                    <a:pt x="302563" y="163674"/>
                    <a:pt x="302563" y="163674"/>
                    <a:pt x="313182" y="212212"/>
                  </a:cubicBezTo>
                  <a:cubicBezTo>
                    <a:pt x="314510" y="216147"/>
                    <a:pt x="310527" y="220083"/>
                    <a:pt x="306545" y="220083"/>
                  </a:cubicBezTo>
                  <a:cubicBezTo>
                    <a:pt x="306545" y="220083"/>
                    <a:pt x="306545" y="220083"/>
                    <a:pt x="295925" y="220083"/>
                  </a:cubicBezTo>
                  <a:cubicBezTo>
                    <a:pt x="295925" y="220083"/>
                    <a:pt x="295925" y="220083"/>
                    <a:pt x="295925" y="293545"/>
                  </a:cubicBezTo>
                  <a:cubicBezTo>
                    <a:pt x="295925" y="301416"/>
                    <a:pt x="290615" y="307975"/>
                    <a:pt x="282650" y="307975"/>
                  </a:cubicBezTo>
                  <a:cubicBezTo>
                    <a:pt x="274685" y="307975"/>
                    <a:pt x="268048" y="301416"/>
                    <a:pt x="268048" y="293545"/>
                  </a:cubicBezTo>
                  <a:cubicBezTo>
                    <a:pt x="268048" y="293545"/>
                    <a:pt x="268048" y="293545"/>
                    <a:pt x="268048" y="220083"/>
                  </a:cubicBezTo>
                  <a:cubicBezTo>
                    <a:pt x="268048" y="220083"/>
                    <a:pt x="268048" y="220083"/>
                    <a:pt x="257428" y="220083"/>
                  </a:cubicBezTo>
                  <a:cubicBezTo>
                    <a:pt x="257428" y="220083"/>
                    <a:pt x="257428" y="220083"/>
                    <a:pt x="257428" y="293545"/>
                  </a:cubicBezTo>
                  <a:cubicBezTo>
                    <a:pt x="257428" y="301416"/>
                    <a:pt x="250791" y="307975"/>
                    <a:pt x="244153" y="307975"/>
                  </a:cubicBezTo>
                  <a:cubicBezTo>
                    <a:pt x="236188" y="307975"/>
                    <a:pt x="229551" y="301416"/>
                    <a:pt x="229551" y="293545"/>
                  </a:cubicBezTo>
                  <a:cubicBezTo>
                    <a:pt x="229551" y="293545"/>
                    <a:pt x="229551" y="293545"/>
                    <a:pt x="229551" y="220083"/>
                  </a:cubicBezTo>
                  <a:cubicBezTo>
                    <a:pt x="229551" y="220083"/>
                    <a:pt x="229551" y="220083"/>
                    <a:pt x="218931" y="220083"/>
                  </a:cubicBezTo>
                  <a:cubicBezTo>
                    <a:pt x="214949" y="220083"/>
                    <a:pt x="210966" y="216147"/>
                    <a:pt x="212294" y="212212"/>
                  </a:cubicBezTo>
                  <a:cubicBezTo>
                    <a:pt x="212294" y="212212"/>
                    <a:pt x="212294" y="212212"/>
                    <a:pt x="222914" y="163674"/>
                  </a:cubicBezTo>
                  <a:cubicBezTo>
                    <a:pt x="222914" y="163674"/>
                    <a:pt x="222914" y="163674"/>
                    <a:pt x="210966" y="189911"/>
                  </a:cubicBezTo>
                  <a:cubicBezTo>
                    <a:pt x="208311" y="196470"/>
                    <a:pt x="200346" y="197782"/>
                    <a:pt x="195036" y="195158"/>
                  </a:cubicBezTo>
                  <a:cubicBezTo>
                    <a:pt x="188399" y="192534"/>
                    <a:pt x="185744" y="185975"/>
                    <a:pt x="188399" y="180728"/>
                  </a:cubicBezTo>
                  <a:cubicBezTo>
                    <a:pt x="188399" y="180728"/>
                    <a:pt x="188399" y="180728"/>
                    <a:pt x="228223" y="95459"/>
                  </a:cubicBezTo>
                  <a:cubicBezTo>
                    <a:pt x="230878" y="91524"/>
                    <a:pt x="234861" y="88900"/>
                    <a:pt x="238843" y="88900"/>
                  </a:cubicBezTo>
                  <a:close/>
                  <a:moveTo>
                    <a:pt x="40753" y="63500"/>
                  </a:moveTo>
                  <a:cubicBezTo>
                    <a:pt x="40753" y="63500"/>
                    <a:pt x="40753" y="63500"/>
                    <a:pt x="79117" y="63500"/>
                  </a:cubicBezTo>
                  <a:cubicBezTo>
                    <a:pt x="79117" y="70065"/>
                    <a:pt x="81763" y="76630"/>
                    <a:pt x="85732" y="81882"/>
                  </a:cubicBezTo>
                  <a:cubicBezTo>
                    <a:pt x="85732" y="81882"/>
                    <a:pt x="85732" y="81882"/>
                    <a:pt x="85732" y="83195"/>
                  </a:cubicBezTo>
                  <a:cubicBezTo>
                    <a:pt x="80440" y="84507"/>
                    <a:pt x="75149" y="88446"/>
                    <a:pt x="73826" y="92385"/>
                  </a:cubicBezTo>
                  <a:cubicBezTo>
                    <a:pt x="73826" y="92385"/>
                    <a:pt x="73826" y="92385"/>
                    <a:pt x="51336" y="139652"/>
                  </a:cubicBezTo>
                  <a:cubicBezTo>
                    <a:pt x="51336" y="139652"/>
                    <a:pt x="51336" y="139652"/>
                    <a:pt x="39430" y="168538"/>
                  </a:cubicBezTo>
                  <a:cubicBezTo>
                    <a:pt x="34138" y="177728"/>
                    <a:pt x="39430" y="188232"/>
                    <a:pt x="48690" y="192171"/>
                  </a:cubicBezTo>
                  <a:cubicBezTo>
                    <a:pt x="50013" y="193484"/>
                    <a:pt x="52659" y="193484"/>
                    <a:pt x="55305" y="194797"/>
                  </a:cubicBezTo>
                  <a:cubicBezTo>
                    <a:pt x="55305" y="194797"/>
                    <a:pt x="55305" y="194797"/>
                    <a:pt x="55305" y="227621"/>
                  </a:cubicBezTo>
                  <a:cubicBezTo>
                    <a:pt x="55305" y="232873"/>
                    <a:pt x="50013" y="238125"/>
                    <a:pt x="43398" y="238125"/>
                  </a:cubicBezTo>
                  <a:cubicBezTo>
                    <a:pt x="38107" y="238125"/>
                    <a:pt x="32815" y="232873"/>
                    <a:pt x="32815" y="227621"/>
                  </a:cubicBezTo>
                  <a:cubicBezTo>
                    <a:pt x="32815" y="155408"/>
                    <a:pt x="32815" y="114706"/>
                    <a:pt x="32815" y="112080"/>
                  </a:cubicBezTo>
                  <a:cubicBezTo>
                    <a:pt x="32815" y="112080"/>
                    <a:pt x="32815" y="112080"/>
                    <a:pt x="18263" y="144904"/>
                  </a:cubicBezTo>
                  <a:cubicBezTo>
                    <a:pt x="15617" y="148843"/>
                    <a:pt x="10325" y="151469"/>
                    <a:pt x="5034" y="148843"/>
                  </a:cubicBezTo>
                  <a:cubicBezTo>
                    <a:pt x="1065" y="146217"/>
                    <a:pt x="-1581" y="140965"/>
                    <a:pt x="1065" y="137026"/>
                  </a:cubicBezTo>
                  <a:cubicBezTo>
                    <a:pt x="1065" y="137026"/>
                    <a:pt x="1065" y="137026"/>
                    <a:pt x="31492" y="68752"/>
                  </a:cubicBezTo>
                  <a:cubicBezTo>
                    <a:pt x="34138" y="64813"/>
                    <a:pt x="36784" y="63500"/>
                    <a:pt x="40753" y="63500"/>
                  </a:cubicBezTo>
                  <a:close/>
                  <a:moveTo>
                    <a:pt x="157633" y="53975"/>
                  </a:moveTo>
                  <a:cubicBezTo>
                    <a:pt x="157633" y="53975"/>
                    <a:pt x="157633" y="53975"/>
                    <a:pt x="197198" y="53975"/>
                  </a:cubicBezTo>
                  <a:cubicBezTo>
                    <a:pt x="202473" y="53975"/>
                    <a:pt x="206430" y="55277"/>
                    <a:pt x="207749" y="59183"/>
                  </a:cubicBezTo>
                  <a:cubicBezTo>
                    <a:pt x="207749" y="59183"/>
                    <a:pt x="207749" y="59183"/>
                    <a:pt x="222256" y="90434"/>
                  </a:cubicBezTo>
                  <a:cubicBezTo>
                    <a:pt x="222256" y="90434"/>
                    <a:pt x="220937" y="91736"/>
                    <a:pt x="220937" y="91736"/>
                  </a:cubicBezTo>
                  <a:cubicBezTo>
                    <a:pt x="220937" y="91736"/>
                    <a:pt x="220937" y="91736"/>
                    <a:pt x="210386" y="115174"/>
                  </a:cubicBezTo>
                  <a:cubicBezTo>
                    <a:pt x="210386" y="115174"/>
                    <a:pt x="210386" y="115174"/>
                    <a:pt x="206430" y="106060"/>
                  </a:cubicBezTo>
                  <a:cubicBezTo>
                    <a:pt x="206430" y="106060"/>
                    <a:pt x="206430" y="106060"/>
                    <a:pt x="206430" y="122987"/>
                  </a:cubicBezTo>
                  <a:cubicBezTo>
                    <a:pt x="199836" y="138612"/>
                    <a:pt x="205111" y="126893"/>
                    <a:pt x="185328" y="169863"/>
                  </a:cubicBezTo>
                  <a:cubicBezTo>
                    <a:pt x="184009" y="168561"/>
                    <a:pt x="170821" y="138612"/>
                    <a:pt x="169502" y="137310"/>
                  </a:cubicBezTo>
                  <a:cubicBezTo>
                    <a:pt x="169502" y="137310"/>
                    <a:pt x="169502" y="137310"/>
                    <a:pt x="149719" y="93038"/>
                  </a:cubicBezTo>
                  <a:cubicBezTo>
                    <a:pt x="147082" y="89132"/>
                    <a:pt x="143125" y="85226"/>
                    <a:pt x="136531" y="83924"/>
                  </a:cubicBezTo>
                  <a:cubicBezTo>
                    <a:pt x="136531" y="83924"/>
                    <a:pt x="136531" y="83924"/>
                    <a:pt x="136531" y="82621"/>
                  </a:cubicBezTo>
                  <a:cubicBezTo>
                    <a:pt x="140488" y="78715"/>
                    <a:pt x="143125" y="73507"/>
                    <a:pt x="144444" y="66996"/>
                  </a:cubicBezTo>
                  <a:cubicBezTo>
                    <a:pt x="144444" y="66996"/>
                    <a:pt x="144444" y="66996"/>
                    <a:pt x="147082" y="59183"/>
                  </a:cubicBezTo>
                  <a:cubicBezTo>
                    <a:pt x="149719" y="55277"/>
                    <a:pt x="153676" y="53975"/>
                    <a:pt x="157633" y="53975"/>
                  </a:cubicBezTo>
                  <a:close/>
                  <a:moveTo>
                    <a:pt x="111926" y="38100"/>
                  </a:moveTo>
                  <a:cubicBezTo>
                    <a:pt x="125516" y="38100"/>
                    <a:pt x="136533" y="48761"/>
                    <a:pt x="136533" y="61913"/>
                  </a:cubicBezTo>
                  <a:cubicBezTo>
                    <a:pt x="136533" y="75065"/>
                    <a:pt x="125516" y="85726"/>
                    <a:pt x="111926" y="85726"/>
                  </a:cubicBezTo>
                  <a:cubicBezTo>
                    <a:pt x="98336" y="85726"/>
                    <a:pt x="87319" y="75065"/>
                    <a:pt x="87319" y="61913"/>
                  </a:cubicBezTo>
                  <a:cubicBezTo>
                    <a:pt x="87319" y="48761"/>
                    <a:pt x="98336" y="38100"/>
                    <a:pt x="111926" y="38100"/>
                  </a:cubicBezTo>
                  <a:close/>
                  <a:moveTo>
                    <a:pt x="262738" y="28575"/>
                  </a:moveTo>
                  <a:cubicBezTo>
                    <a:pt x="278613" y="28575"/>
                    <a:pt x="290519" y="40423"/>
                    <a:pt x="290519" y="56221"/>
                  </a:cubicBezTo>
                  <a:cubicBezTo>
                    <a:pt x="290519" y="72018"/>
                    <a:pt x="277290" y="82550"/>
                    <a:pt x="262738" y="82550"/>
                  </a:cubicBezTo>
                  <a:cubicBezTo>
                    <a:pt x="248185" y="82550"/>
                    <a:pt x="234956" y="72018"/>
                    <a:pt x="234956" y="56221"/>
                  </a:cubicBezTo>
                  <a:cubicBezTo>
                    <a:pt x="234956" y="40423"/>
                    <a:pt x="248185" y="28575"/>
                    <a:pt x="262738" y="28575"/>
                  </a:cubicBezTo>
                  <a:close/>
                  <a:moveTo>
                    <a:pt x="58744" y="15875"/>
                  </a:moveTo>
                  <a:cubicBezTo>
                    <a:pt x="71019" y="15875"/>
                    <a:pt x="80969" y="25825"/>
                    <a:pt x="80969" y="38100"/>
                  </a:cubicBezTo>
                  <a:cubicBezTo>
                    <a:pt x="80969" y="50375"/>
                    <a:pt x="71019" y="60325"/>
                    <a:pt x="58744" y="60325"/>
                  </a:cubicBezTo>
                  <a:cubicBezTo>
                    <a:pt x="46469" y="60325"/>
                    <a:pt x="36519" y="50375"/>
                    <a:pt x="36519" y="38100"/>
                  </a:cubicBezTo>
                  <a:cubicBezTo>
                    <a:pt x="36519" y="25825"/>
                    <a:pt x="46469" y="15875"/>
                    <a:pt x="58744" y="15875"/>
                  </a:cubicBezTo>
                  <a:close/>
                  <a:moveTo>
                    <a:pt x="177013" y="0"/>
                  </a:moveTo>
                  <a:cubicBezTo>
                    <a:pt x="189726" y="0"/>
                    <a:pt x="200032" y="10661"/>
                    <a:pt x="200032" y="23813"/>
                  </a:cubicBezTo>
                  <a:cubicBezTo>
                    <a:pt x="200032" y="36965"/>
                    <a:pt x="189726" y="47626"/>
                    <a:pt x="177013" y="47626"/>
                  </a:cubicBezTo>
                  <a:cubicBezTo>
                    <a:pt x="164300" y="47626"/>
                    <a:pt x="153994" y="36965"/>
                    <a:pt x="153994" y="23813"/>
                  </a:cubicBezTo>
                  <a:cubicBezTo>
                    <a:pt x="153994" y="10661"/>
                    <a:pt x="164300" y="0"/>
                    <a:pt x="1770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7519" tIns="227519" rIns="227519" bIns="227519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900" kern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5640263" y="2131942"/>
              <a:ext cx="911472" cy="911472"/>
            </a:xfrm>
            <a:custGeom>
              <a:avLst/>
              <a:gdLst>
                <a:gd name="connsiteX0" fmla="*/ 0 w 911472"/>
                <a:gd name="connsiteY0" fmla="*/ 455736 h 911472"/>
                <a:gd name="connsiteX1" fmla="*/ 455736 w 911472"/>
                <a:gd name="connsiteY1" fmla="*/ 0 h 911472"/>
                <a:gd name="connsiteX2" fmla="*/ 911472 w 911472"/>
                <a:gd name="connsiteY2" fmla="*/ 455736 h 911472"/>
                <a:gd name="connsiteX3" fmla="*/ 455736 w 911472"/>
                <a:gd name="connsiteY3" fmla="*/ 911472 h 911472"/>
                <a:gd name="connsiteX4" fmla="*/ 0 w 911472"/>
                <a:gd name="connsiteY4" fmla="*/ 455736 h 911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1472" h="911472">
                  <a:moveTo>
                    <a:pt x="0" y="455736"/>
                  </a:moveTo>
                  <a:cubicBezTo>
                    <a:pt x="0" y="204040"/>
                    <a:pt x="204040" y="0"/>
                    <a:pt x="455736" y="0"/>
                  </a:cubicBezTo>
                  <a:cubicBezTo>
                    <a:pt x="707432" y="0"/>
                    <a:pt x="911472" y="204040"/>
                    <a:pt x="911472" y="455736"/>
                  </a:cubicBezTo>
                  <a:cubicBezTo>
                    <a:pt x="911472" y="707432"/>
                    <a:pt x="707432" y="911472"/>
                    <a:pt x="455736" y="911472"/>
                  </a:cubicBezTo>
                  <a:cubicBezTo>
                    <a:pt x="204040" y="911472"/>
                    <a:pt x="0" y="707432"/>
                    <a:pt x="0" y="4557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7021334" y="3513013"/>
              <a:ext cx="911472" cy="911472"/>
            </a:xfrm>
            <a:custGeom>
              <a:avLst/>
              <a:gdLst>
                <a:gd name="connsiteX0" fmla="*/ 0 w 911472"/>
                <a:gd name="connsiteY0" fmla="*/ 455736 h 911472"/>
                <a:gd name="connsiteX1" fmla="*/ 455736 w 911472"/>
                <a:gd name="connsiteY1" fmla="*/ 0 h 911472"/>
                <a:gd name="connsiteX2" fmla="*/ 911472 w 911472"/>
                <a:gd name="connsiteY2" fmla="*/ 455736 h 911472"/>
                <a:gd name="connsiteX3" fmla="*/ 455736 w 911472"/>
                <a:gd name="connsiteY3" fmla="*/ 911472 h 911472"/>
                <a:gd name="connsiteX4" fmla="*/ 0 w 911472"/>
                <a:gd name="connsiteY4" fmla="*/ 455736 h 911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1472" h="911472">
                  <a:moveTo>
                    <a:pt x="0" y="455736"/>
                  </a:moveTo>
                  <a:cubicBezTo>
                    <a:pt x="0" y="204040"/>
                    <a:pt x="204040" y="0"/>
                    <a:pt x="455736" y="0"/>
                  </a:cubicBezTo>
                  <a:cubicBezTo>
                    <a:pt x="707432" y="0"/>
                    <a:pt x="911472" y="204040"/>
                    <a:pt x="911472" y="455736"/>
                  </a:cubicBezTo>
                  <a:cubicBezTo>
                    <a:pt x="911472" y="707432"/>
                    <a:pt x="707432" y="911472"/>
                    <a:pt x="455736" y="911472"/>
                  </a:cubicBezTo>
                  <a:cubicBezTo>
                    <a:pt x="204040" y="911472"/>
                    <a:pt x="0" y="707432"/>
                    <a:pt x="0" y="4557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5640263" y="4894084"/>
              <a:ext cx="911472" cy="911472"/>
            </a:xfrm>
            <a:custGeom>
              <a:avLst/>
              <a:gdLst>
                <a:gd name="connsiteX0" fmla="*/ 0 w 911472"/>
                <a:gd name="connsiteY0" fmla="*/ 455736 h 911472"/>
                <a:gd name="connsiteX1" fmla="*/ 455736 w 911472"/>
                <a:gd name="connsiteY1" fmla="*/ 0 h 911472"/>
                <a:gd name="connsiteX2" fmla="*/ 911472 w 911472"/>
                <a:gd name="connsiteY2" fmla="*/ 455736 h 911472"/>
                <a:gd name="connsiteX3" fmla="*/ 455736 w 911472"/>
                <a:gd name="connsiteY3" fmla="*/ 911472 h 911472"/>
                <a:gd name="connsiteX4" fmla="*/ 0 w 911472"/>
                <a:gd name="connsiteY4" fmla="*/ 455736 h 911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1472" h="911472">
                  <a:moveTo>
                    <a:pt x="0" y="455736"/>
                  </a:moveTo>
                  <a:cubicBezTo>
                    <a:pt x="0" y="204040"/>
                    <a:pt x="204040" y="0"/>
                    <a:pt x="455736" y="0"/>
                  </a:cubicBezTo>
                  <a:cubicBezTo>
                    <a:pt x="707432" y="0"/>
                    <a:pt x="911472" y="204040"/>
                    <a:pt x="911472" y="455736"/>
                  </a:cubicBezTo>
                  <a:cubicBezTo>
                    <a:pt x="911472" y="707432"/>
                    <a:pt x="707432" y="911472"/>
                    <a:pt x="455736" y="911472"/>
                  </a:cubicBezTo>
                  <a:cubicBezTo>
                    <a:pt x="204040" y="911472"/>
                    <a:pt x="0" y="707432"/>
                    <a:pt x="0" y="4557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4259192" y="3513013"/>
              <a:ext cx="911472" cy="911472"/>
            </a:xfrm>
            <a:custGeom>
              <a:avLst/>
              <a:gdLst>
                <a:gd name="connsiteX0" fmla="*/ 0 w 911472"/>
                <a:gd name="connsiteY0" fmla="*/ 455736 h 911472"/>
                <a:gd name="connsiteX1" fmla="*/ 455736 w 911472"/>
                <a:gd name="connsiteY1" fmla="*/ 0 h 911472"/>
                <a:gd name="connsiteX2" fmla="*/ 911472 w 911472"/>
                <a:gd name="connsiteY2" fmla="*/ 455736 h 911472"/>
                <a:gd name="connsiteX3" fmla="*/ 455736 w 911472"/>
                <a:gd name="connsiteY3" fmla="*/ 911472 h 911472"/>
                <a:gd name="connsiteX4" fmla="*/ 0 w 911472"/>
                <a:gd name="connsiteY4" fmla="*/ 455736 h 911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1472" h="911472">
                  <a:moveTo>
                    <a:pt x="0" y="455736"/>
                  </a:moveTo>
                  <a:cubicBezTo>
                    <a:pt x="0" y="204040"/>
                    <a:pt x="204040" y="0"/>
                    <a:pt x="455736" y="0"/>
                  </a:cubicBezTo>
                  <a:cubicBezTo>
                    <a:pt x="707432" y="0"/>
                    <a:pt x="911472" y="204040"/>
                    <a:pt x="911472" y="455736"/>
                  </a:cubicBezTo>
                  <a:cubicBezTo>
                    <a:pt x="911472" y="707432"/>
                    <a:pt x="707432" y="911472"/>
                    <a:pt x="455736" y="911472"/>
                  </a:cubicBezTo>
                  <a:cubicBezTo>
                    <a:pt x="204040" y="911472"/>
                    <a:pt x="0" y="707432"/>
                    <a:pt x="0" y="4557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sp>
        <p:nvSpPr>
          <p:cNvPr id="14" name="item_title2"/>
          <p:cNvSpPr txBox="1"/>
          <p:nvPr/>
        </p:nvSpPr>
        <p:spPr>
          <a:xfrm>
            <a:off x="7932806" y="1932399"/>
            <a:ext cx="244443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b="1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点击输入标题</a:t>
            </a:r>
          </a:p>
        </p:txBody>
      </p:sp>
      <p:sp>
        <p:nvSpPr>
          <p:cNvPr id="15" name="item_content2"/>
          <p:cNvSpPr txBox="1"/>
          <p:nvPr/>
        </p:nvSpPr>
        <p:spPr>
          <a:xfrm>
            <a:off x="7932807" y="2298215"/>
            <a:ext cx="320350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7" name="item_title4"/>
          <p:cNvSpPr txBox="1"/>
          <p:nvPr/>
        </p:nvSpPr>
        <p:spPr>
          <a:xfrm>
            <a:off x="7932806" y="4508217"/>
            <a:ext cx="244443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b="1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点击输入标题</a:t>
            </a:r>
          </a:p>
        </p:txBody>
      </p:sp>
      <p:sp>
        <p:nvSpPr>
          <p:cNvPr id="18" name="item_content4"/>
          <p:cNvSpPr txBox="1"/>
          <p:nvPr/>
        </p:nvSpPr>
        <p:spPr>
          <a:xfrm>
            <a:off x="7932807" y="4874033"/>
            <a:ext cx="320350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20" name="item_title1"/>
          <p:cNvSpPr txBox="1"/>
          <p:nvPr/>
        </p:nvSpPr>
        <p:spPr>
          <a:xfrm>
            <a:off x="1814762" y="1932399"/>
            <a:ext cx="244443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r"/>
            <a:r>
              <a:rPr lang="zh-CN" altLang="en-US" sz="2000" b="1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点击输入标题</a:t>
            </a:r>
          </a:p>
        </p:txBody>
      </p:sp>
      <p:sp>
        <p:nvSpPr>
          <p:cNvPr id="21" name="item_content1"/>
          <p:cNvSpPr txBox="1"/>
          <p:nvPr/>
        </p:nvSpPr>
        <p:spPr>
          <a:xfrm>
            <a:off x="1055689" y="2298215"/>
            <a:ext cx="320350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23" name="item_title3"/>
          <p:cNvSpPr txBox="1"/>
          <p:nvPr/>
        </p:nvSpPr>
        <p:spPr>
          <a:xfrm>
            <a:off x="1814762" y="4508217"/>
            <a:ext cx="244443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r"/>
            <a:r>
              <a:rPr lang="zh-CN" altLang="en-US" sz="2000" b="1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点击输入标题</a:t>
            </a:r>
          </a:p>
        </p:txBody>
      </p:sp>
      <p:sp>
        <p:nvSpPr>
          <p:cNvPr id="24" name="item_content3"/>
          <p:cNvSpPr txBox="1"/>
          <p:nvPr/>
        </p:nvSpPr>
        <p:spPr>
          <a:xfrm>
            <a:off x="1055689" y="4874033"/>
            <a:ext cx="320350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The user can demonstrate on a projector or computer, or print the presentation and make it into a film to be used in a wider field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4AE89A8-CA3E-1CCE-8DC8-DB2BF401A8C8}"/>
              </a:ext>
            </a:extLst>
          </p:cNvPr>
          <p:cNvGrpSpPr/>
          <p:nvPr/>
        </p:nvGrpSpPr>
        <p:grpSpPr>
          <a:xfrm>
            <a:off x="488646" y="522263"/>
            <a:ext cx="3387459" cy="523220"/>
            <a:chOff x="423333" y="565805"/>
            <a:chExt cx="3387459" cy="523220"/>
          </a:xfrm>
        </p:grpSpPr>
        <p:sp>
          <p:nvSpPr>
            <p:cNvPr id="35" name="title">
              <a:extLst>
                <a:ext uri="{FF2B5EF4-FFF2-40B4-BE49-F238E27FC236}">
                  <a16:creationId xmlns:a16="http://schemas.microsoft.com/office/drawing/2014/main" id="{8C569ECC-36EB-1FBB-A006-0A0E3D405FA4}"/>
                </a:ext>
              </a:extLst>
            </p:cNvPr>
            <p:cNvSpPr txBox="1"/>
            <p:nvPr/>
          </p:nvSpPr>
          <p:spPr>
            <a:xfrm>
              <a:off x="901170" y="565805"/>
              <a:ext cx="29096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ctr"/>
              <a:r>
                <a:rPr lang="zh-CN" altLang="en-US" sz="2800" b="1" spc="300" dirty="0">
                  <a:solidFill>
                    <a:schemeClr val="tx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工作成绩展示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BEC5B719-575A-0C32-F0B4-50F7BA9A04EB}"/>
                </a:ext>
              </a:extLst>
            </p:cNvPr>
            <p:cNvSpPr/>
            <p:nvPr/>
          </p:nvSpPr>
          <p:spPr>
            <a:xfrm>
              <a:off x="423333" y="565805"/>
              <a:ext cx="523220" cy="5232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14163239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52b0676d-feee-4c24-97a0-d7f3952809e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883239" y="2044700"/>
            <a:ext cx="4425522" cy="3489326"/>
            <a:chOff x="3501875" y="1598757"/>
            <a:chExt cx="5154384" cy="4064000"/>
          </a:xfrm>
        </p:grpSpPr>
        <p:sp>
          <p:nvSpPr>
            <p:cNvPr id="4" name="íşḻîde"/>
            <p:cNvSpPr/>
            <p:nvPr/>
          </p:nvSpPr>
          <p:spPr>
            <a:xfrm>
              <a:off x="5195150" y="2729908"/>
              <a:ext cx="1801701" cy="1801700"/>
            </a:xfrm>
            <a:prstGeom prst="ellipse">
              <a:avLst/>
            </a:prstGeom>
            <a:solidFill>
              <a:schemeClr val="accent2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íṧľïḋè"/>
            <p:cNvSpPr/>
            <p:nvPr/>
          </p:nvSpPr>
          <p:spPr>
            <a:xfrm>
              <a:off x="4207933" y="3122758"/>
              <a:ext cx="532187" cy="1016000"/>
            </a:xfrm>
            <a:prstGeom prst="chevron">
              <a:avLst>
                <a:gd name="adj" fmla="val 62310"/>
              </a:avLst>
            </a:prstGeom>
            <a:solidFill>
              <a:schemeClr val="accent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îsľíḑê"/>
            <p:cNvSpPr/>
            <p:nvPr/>
          </p:nvSpPr>
          <p:spPr>
            <a:xfrm flipH="1">
              <a:off x="7451880" y="3122758"/>
              <a:ext cx="532187" cy="1016000"/>
            </a:xfrm>
            <a:prstGeom prst="chevron">
              <a:avLst>
                <a:gd name="adj" fmla="val 62310"/>
              </a:avLst>
            </a:prstGeom>
            <a:solidFill>
              <a:schemeClr val="accent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íšļîdé"/>
            <p:cNvSpPr/>
            <p:nvPr/>
          </p:nvSpPr>
          <p:spPr>
            <a:xfrm>
              <a:off x="3501875" y="3122758"/>
              <a:ext cx="532187" cy="1016000"/>
            </a:xfrm>
            <a:prstGeom prst="chevron">
              <a:avLst>
                <a:gd name="adj" fmla="val 62310"/>
              </a:avLst>
            </a:prstGeom>
            <a:solidFill>
              <a:schemeClr val="accent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íṡļiḍe"/>
            <p:cNvSpPr/>
            <p:nvPr/>
          </p:nvSpPr>
          <p:spPr>
            <a:xfrm flipH="1">
              <a:off x="8124072" y="3122758"/>
              <a:ext cx="532187" cy="1016000"/>
            </a:xfrm>
            <a:prstGeom prst="chevron">
              <a:avLst>
                <a:gd name="adj" fmla="val 62310"/>
              </a:avLst>
            </a:prstGeom>
            <a:solidFill>
              <a:schemeClr val="accent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9" name="îṩḷiḍè"/>
            <p:cNvGrpSpPr/>
            <p:nvPr/>
          </p:nvGrpSpPr>
          <p:grpSpPr>
            <a:xfrm>
              <a:off x="5757334" y="3292091"/>
              <a:ext cx="677333" cy="677333"/>
              <a:chOff x="990600" y="1936122"/>
              <a:chExt cx="508000" cy="508000"/>
            </a:xfrm>
            <a:solidFill>
              <a:schemeClr val="accent1"/>
            </a:solidFill>
          </p:grpSpPr>
          <p:sp>
            <p:nvSpPr>
              <p:cNvPr id="30" name="ïṥḷîḑê"/>
              <p:cNvSpPr/>
              <p:nvPr/>
            </p:nvSpPr>
            <p:spPr>
              <a:xfrm>
                <a:off x="990600" y="1936122"/>
                <a:ext cx="508000" cy="50800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ïŝľíḓè"/>
              <p:cNvSpPr>
                <a:spLocks/>
              </p:cNvSpPr>
              <p:nvPr/>
            </p:nvSpPr>
            <p:spPr bwMode="auto">
              <a:xfrm>
                <a:off x="1117600" y="2087704"/>
                <a:ext cx="254000" cy="204838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" name="ïṩľide"/>
            <p:cNvSpPr/>
            <p:nvPr/>
          </p:nvSpPr>
          <p:spPr>
            <a:xfrm>
              <a:off x="4064000" y="1598757"/>
              <a:ext cx="4064000" cy="406400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iṣlíḋé"/>
            <p:cNvSpPr/>
            <p:nvPr/>
          </p:nvSpPr>
          <p:spPr>
            <a:xfrm>
              <a:off x="4775200" y="2309957"/>
              <a:ext cx="2641600" cy="264160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item_title2"/>
          <p:cNvSpPr txBox="1"/>
          <p:nvPr/>
        </p:nvSpPr>
        <p:spPr>
          <a:xfrm>
            <a:off x="8347908" y="2044700"/>
            <a:ext cx="2133781" cy="459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2000" b="1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点击输入标题</a:t>
            </a:r>
          </a:p>
        </p:txBody>
      </p:sp>
      <p:sp>
        <p:nvSpPr>
          <p:cNvPr id="36" name="item_title4"/>
          <p:cNvSpPr txBox="1"/>
          <p:nvPr/>
        </p:nvSpPr>
        <p:spPr>
          <a:xfrm>
            <a:off x="8347908" y="4457700"/>
            <a:ext cx="2133781" cy="459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2000" b="1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点击输入标题</a:t>
            </a:r>
          </a:p>
        </p:txBody>
      </p:sp>
      <p:sp>
        <p:nvSpPr>
          <p:cNvPr id="39" name="item_title1"/>
          <p:cNvSpPr txBox="1"/>
          <p:nvPr/>
        </p:nvSpPr>
        <p:spPr>
          <a:xfrm>
            <a:off x="1756247" y="2044700"/>
            <a:ext cx="2133781" cy="459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2000" b="1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点击输入标题</a:t>
            </a:r>
          </a:p>
        </p:txBody>
      </p:sp>
      <p:sp>
        <p:nvSpPr>
          <p:cNvPr id="42" name="item_title3"/>
          <p:cNvSpPr txBox="1"/>
          <p:nvPr/>
        </p:nvSpPr>
        <p:spPr>
          <a:xfrm>
            <a:off x="1756247" y="4457700"/>
            <a:ext cx="2133781" cy="459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2000" b="1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点击输入标题</a:t>
            </a:r>
          </a:p>
        </p:txBody>
      </p:sp>
      <p:sp>
        <p:nvSpPr>
          <p:cNvPr id="47" name="item_content1">
            <a:extLst>
              <a:ext uri="{FF2B5EF4-FFF2-40B4-BE49-F238E27FC236}">
                <a16:creationId xmlns:a16="http://schemas.microsoft.com/office/drawing/2014/main" id="{70FC9257-B54D-4AE8-9B7D-F1E329A2A037}"/>
              </a:ext>
            </a:extLst>
          </p:cNvPr>
          <p:cNvSpPr txBox="1"/>
          <p:nvPr/>
        </p:nvSpPr>
        <p:spPr>
          <a:xfrm>
            <a:off x="1082331" y="2598003"/>
            <a:ext cx="258607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The user can demonstrate on a computer, or print the presentation and make it into a film to</a:t>
            </a:r>
          </a:p>
        </p:txBody>
      </p:sp>
      <p:sp>
        <p:nvSpPr>
          <p:cNvPr id="48" name="item_content3">
            <a:extLst>
              <a:ext uri="{FF2B5EF4-FFF2-40B4-BE49-F238E27FC236}">
                <a16:creationId xmlns:a16="http://schemas.microsoft.com/office/drawing/2014/main" id="{797F1676-7EC6-40CF-AAAE-20944E636128}"/>
              </a:ext>
            </a:extLst>
          </p:cNvPr>
          <p:cNvSpPr txBox="1"/>
          <p:nvPr/>
        </p:nvSpPr>
        <p:spPr>
          <a:xfrm>
            <a:off x="1118434" y="4966503"/>
            <a:ext cx="258607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The user can demonstrate on a computer, or print the presentation and make it into a film to</a:t>
            </a:r>
          </a:p>
        </p:txBody>
      </p:sp>
      <p:sp>
        <p:nvSpPr>
          <p:cNvPr id="49" name="item_content2">
            <a:extLst>
              <a:ext uri="{FF2B5EF4-FFF2-40B4-BE49-F238E27FC236}">
                <a16:creationId xmlns:a16="http://schemas.microsoft.com/office/drawing/2014/main" id="{613D2471-D022-4E85-B1C2-263569FBC4DF}"/>
              </a:ext>
            </a:extLst>
          </p:cNvPr>
          <p:cNvSpPr txBox="1"/>
          <p:nvPr/>
        </p:nvSpPr>
        <p:spPr>
          <a:xfrm>
            <a:off x="8552668" y="2650201"/>
            <a:ext cx="258607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The user can demonstrate on a computer, or print the presentation and make it into a film to</a:t>
            </a:r>
          </a:p>
        </p:txBody>
      </p:sp>
      <p:sp>
        <p:nvSpPr>
          <p:cNvPr id="51" name="item_content4">
            <a:extLst>
              <a:ext uri="{FF2B5EF4-FFF2-40B4-BE49-F238E27FC236}">
                <a16:creationId xmlns:a16="http://schemas.microsoft.com/office/drawing/2014/main" id="{54E6BA73-4C42-4F05-82AA-5668DF2622E8}"/>
              </a:ext>
            </a:extLst>
          </p:cNvPr>
          <p:cNvSpPr txBox="1"/>
          <p:nvPr/>
        </p:nvSpPr>
        <p:spPr>
          <a:xfrm>
            <a:off x="8478534" y="4917698"/>
            <a:ext cx="258607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The user can demonstrate on a computer, or print the presentation and make it into a film to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F3FAF5D-13B2-8FA6-CDB4-DDE532898EFA}"/>
              </a:ext>
            </a:extLst>
          </p:cNvPr>
          <p:cNvGrpSpPr/>
          <p:nvPr/>
        </p:nvGrpSpPr>
        <p:grpSpPr>
          <a:xfrm>
            <a:off x="488646" y="522263"/>
            <a:ext cx="3387459" cy="523220"/>
            <a:chOff x="423333" y="565805"/>
            <a:chExt cx="3387459" cy="523220"/>
          </a:xfrm>
        </p:grpSpPr>
        <p:sp>
          <p:nvSpPr>
            <p:cNvPr id="40" name="title">
              <a:extLst>
                <a:ext uri="{FF2B5EF4-FFF2-40B4-BE49-F238E27FC236}">
                  <a16:creationId xmlns:a16="http://schemas.microsoft.com/office/drawing/2014/main" id="{0EDD0855-47E1-D88E-672F-C15A39322838}"/>
                </a:ext>
              </a:extLst>
            </p:cNvPr>
            <p:cNvSpPr txBox="1"/>
            <p:nvPr/>
          </p:nvSpPr>
          <p:spPr>
            <a:xfrm>
              <a:off x="901170" y="565805"/>
              <a:ext cx="29096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ctr"/>
              <a:r>
                <a:rPr lang="zh-CN" altLang="en-US" sz="2800" b="1" spc="300" dirty="0">
                  <a:solidFill>
                    <a:schemeClr val="tx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未来工作计划</a:t>
              </a: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3F57E4C8-E622-EC88-24F7-221C657B94E1}"/>
                </a:ext>
              </a:extLst>
            </p:cNvPr>
            <p:cNvSpPr/>
            <p:nvPr/>
          </p:nvSpPr>
          <p:spPr>
            <a:xfrm>
              <a:off x="423333" y="565805"/>
              <a:ext cx="523220" cy="5232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80528490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肘形连接符 19">
            <a:extLst>
              <a:ext uri="{FF2B5EF4-FFF2-40B4-BE49-F238E27FC236}">
                <a16:creationId xmlns:a16="http://schemas.microsoft.com/office/drawing/2014/main" id="{3131A39A-C72E-4E16-BFE9-743BB6D2B478}"/>
              </a:ext>
            </a:extLst>
          </p:cNvPr>
          <p:cNvCxnSpPr>
            <a:stCxn id="42" idx="6"/>
            <a:endCxn id="71" idx="2"/>
          </p:cNvCxnSpPr>
          <p:nvPr/>
        </p:nvCxnSpPr>
        <p:spPr>
          <a:xfrm>
            <a:off x="5088151" y="2088809"/>
            <a:ext cx="5168761" cy="1096684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6EC3B70-FF61-40C4-A354-A34B306B7C7B}"/>
              </a:ext>
            </a:extLst>
          </p:cNvPr>
          <p:cNvGrpSpPr/>
          <p:nvPr/>
        </p:nvGrpSpPr>
        <p:grpSpPr>
          <a:xfrm>
            <a:off x="4332347" y="1710908"/>
            <a:ext cx="755803" cy="755803"/>
            <a:chOff x="4534974" y="2492893"/>
            <a:chExt cx="756000" cy="756000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0303B5C8-8307-49B7-8574-F1DF74F4A147}"/>
                </a:ext>
              </a:extLst>
            </p:cNvPr>
            <p:cNvSpPr/>
            <p:nvPr/>
          </p:nvSpPr>
          <p:spPr>
            <a:xfrm>
              <a:off x="4534974" y="2492893"/>
              <a:ext cx="756000" cy="756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2486C07B-2119-414C-BF46-2DEBAC09A09E}"/>
                </a:ext>
              </a:extLst>
            </p:cNvPr>
            <p:cNvGrpSpPr/>
            <p:nvPr/>
          </p:nvGrpSpPr>
          <p:grpSpPr>
            <a:xfrm>
              <a:off x="4687974" y="2629656"/>
              <a:ext cx="450000" cy="434596"/>
              <a:chOff x="5512720" y="2152017"/>
              <a:chExt cx="583915" cy="496874"/>
            </a:xfrm>
          </p:grpSpPr>
          <p:sp>
            <p:nvSpPr>
              <p:cNvPr id="44" name="Freeform 159">
                <a:extLst>
                  <a:ext uri="{FF2B5EF4-FFF2-40B4-BE49-F238E27FC236}">
                    <a16:creationId xmlns:a16="http://schemas.microsoft.com/office/drawing/2014/main" id="{5C71CBBA-4152-482C-BA98-6B273725FC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8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5" name="Freeform 160">
                <a:extLst>
                  <a:ext uri="{FF2B5EF4-FFF2-40B4-BE49-F238E27FC236}">
                    <a16:creationId xmlns:a16="http://schemas.microsoft.com/office/drawing/2014/main" id="{C712B2FF-FED0-4B89-9330-F6243F845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8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cxnSp>
        <p:nvCxnSpPr>
          <p:cNvPr id="46" name="肘形连接符 25">
            <a:extLst>
              <a:ext uri="{FF2B5EF4-FFF2-40B4-BE49-F238E27FC236}">
                <a16:creationId xmlns:a16="http://schemas.microsoft.com/office/drawing/2014/main" id="{E2C04D55-F5DA-4717-8C9D-047AD92EE67A}"/>
              </a:ext>
            </a:extLst>
          </p:cNvPr>
          <p:cNvCxnSpPr>
            <a:stCxn id="48" idx="6"/>
            <a:endCxn id="73" idx="2"/>
          </p:cNvCxnSpPr>
          <p:nvPr/>
        </p:nvCxnSpPr>
        <p:spPr>
          <a:xfrm>
            <a:off x="5088151" y="4274872"/>
            <a:ext cx="2701370" cy="531593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9EF4358-FBCA-4A0C-9580-2D347FDB11CC}"/>
              </a:ext>
            </a:extLst>
          </p:cNvPr>
          <p:cNvGrpSpPr/>
          <p:nvPr/>
        </p:nvGrpSpPr>
        <p:grpSpPr>
          <a:xfrm>
            <a:off x="4332347" y="3896970"/>
            <a:ext cx="755803" cy="755803"/>
            <a:chOff x="4534974" y="4368345"/>
            <a:chExt cx="756000" cy="756000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2B1CF7AD-7624-44C1-89A5-EDA16A71ADE5}"/>
                </a:ext>
              </a:extLst>
            </p:cNvPr>
            <p:cNvSpPr/>
            <p:nvPr/>
          </p:nvSpPr>
          <p:spPr>
            <a:xfrm>
              <a:off x="4534974" y="4368345"/>
              <a:ext cx="756000" cy="756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9" name="Freeform 277">
              <a:extLst>
                <a:ext uri="{FF2B5EF4-FFF2-40B4-BE49-F238E27FC236}">
                  <a16:creationId xmlns:a16="http://schemas.microsoft.com/office/drawing/2014/main" id="{0471FF9E-488A-4730-9792-56794334F8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25418" y="4490152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8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50" name="肘形连接符 39">
            <a:extLst>
              <a:ext uri="{FF2B5EF4-FFF2-40B4-BE49-F238E27FC236}">
                <a16:creationId xmlns:a16="http://schemas.microsoft.com/office/drawing/2014/main" id="{72C7F129-E366-4A93-8DB6-98D4A38E1BC5}"/>
              </a:ext>
            </a:extLst>
          </p:cNvPr>
          <p:cNvCxnSpPr>
            <a:stCxn id="52" idx="6"/>
            <a:endCxn id="72" idx="2"/>
          </p:cNvCxnSpPr>
          <p:nvPr/>
        </p:nvCxnSpPr>
        <p:spPr>
          <a:xfrm>
            <a:off x="5088151" y="3181841"/>
            <a:ext cx="3935066" cy="984817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F38FCD1-9F02-4C96-97FD-65A898551692}"/>
              </a:ext>
            </a:extLst>
          </p:cNvPr>
          <p:cNvGrpSpPr/>
          <p:nvPr/>
        </p:nvGrpSpPr>
        <p:grpSpPr>
          <a:xfrm>
            <a:off x="4332347" y="2803939"/>
            <a:ext cx="755803" cy="755803"/>
            <a:chOff x="4534974" y="3430619"/>
            <a:chExt cx="756000" cy="756000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856F0A77-628D-4436-B25C-767F8B232618}"/>
                </a:ext>
              </a:extLst>
            </p:cNvPr>
            <p:cNvSpPr/>
            <p:nvPr/>
          </p:nvSpPr>
          <p:spPr>
            <a:xfrm>
              <a:off x="4534974" y="3430619"/>
              <a:ext cx="756000" cy="75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grpSp>
          <p:nvGrpSpPr>
            <p:cNvPr id="53" name="Group 92">
              <a:extLst>
                <a:ext uri="{FF2B5EF4-FFF2-40B4-BE49-F238E27FC236}">
                  <a16:creationId xmlns:a16="http://schemas.microsoft.com/office/drawing/2014/main" id="{A3014E3E-C659-459B-8D52-E33E205F30D8}"/>
                </a:ext>
              </a:extLst>
            </p:cNvPr>
            <p:cNvGrpSpPr/>
            <p:nvPr/>
          </p:nvGrpSpPr>
          <p:grpSpPr>
            <a:xfrm>
              <a:off x="4688410" y="3660828"/>
              <a:ext cx="474528" cy="295582"/>
              <a:chOff x="5172076" y="1938338"/>
              <a:chExt cx="471488" cy="293688"/>
            </a:xfrm>
            <a:solidFill>
              <a:schemeClr val="bg1"/>
            </a:solidFill>
          </p:grpSpPr>
          <p:sp>
            <p:nvSpPr>
              <p:cNvPr id="58" name="Freeform 8">
                <a:extLst>
                  <a:ext uri="{FF2B5EF4-FFF2-40B4-BE49-F238E27FC236}">
                    <a16:creationId xmlns:a16="http://schemas.microsoft.com/office/drawing/2014/main" id="{D18456DE-9E42-447E-86DF-F6440C6640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2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59" name="Rectangle 9">
                <a:extLst>
                  <a:ext uri="{FF2B5EF4-FFF2-40B4-BE49-F238E27FC236}">
                    <a16:creationId xmlns:a16="http://schemas.microsoft.com/office/drawing/2014/main" id="{E89645C5-C544-4F78-AF6B-AFBB5E064C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2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0" name="Rectangle 10">
                <a:extLst>
                  <a:ext uri="{FF2B5EF4-FFF2-40B4-BE49-F238E27FC236}">
                    <a16:creationId xmlns:a16="http://schemas.microsoft.com/office/drawing/2014/main" id="{E72CD1E6-A0DF-4CC7-99DA-38E41287EB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2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95FAEA58-E215-43F9-979A-EBFAA525CD22}"/>
              </a:ext>
            </a:extLst>
          </p:cNvPr>
          <p:cNvCxnSpPr>
            <a:endCxn id="63" idx="6"/>
          </p:cNvCxnSpPr>
          <p:nvPr/>
        </p:nvCxnSpPr>
        <p:spPr>
          <a:xfrm flipH="1" flipV="1">
            <a:off x="5088150" y="5367903"/>
            <a:ext cx="1279753" cy="1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ABF02C50-4158-4ECA-9D50-AC554E0F8D8C}"/>
              </a:ext>
            </a:extLst>
          </p:cNvPr>
          <p:cNvGrpSpPr/>
          <p:nvPr/>
        </p:nvGrpSpPr>
        <p:grpSpPr>
          <a:xfrm>
            <a:off x="4332347" y="4990001"/>
            <a:ext cx="755803" cy="755803"/>
            <a:chOff x="4534974" y="5306072"/>
            <a:chExt cx="756000" cy="756000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CA01014D-4059-4C1F-AE30-379A8CA73BA4}"/>
                </a:ext>
              </a:extLst>
            </p:cNvPr>
            <p:cNvSpPr/>
            <p:nvPr/>
          </p:nvSpPr>
          <p:spPr>
            <a:xfrm>
              <a:off x="4534974" y="5306072"/>
              <a:ext cx="756000" cy="75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grpSp>
          <p:nvGrpSpPr>
            <p:cNvPr id="64" name="Group 9">
              <a:extLst>
                <a:ext uri="{FF2B5EF4-FFF2-40B4-BE49-F238E27FC236}">
                  <a16:creationId xmlns:a16="http://schemas.microsoft.com/office/drawing/2014/main" id="{EC91B74A-2CF2-43D3-AD14-87EF56DAEAC5}"/>
                </a:ext>
              </a:extLst>
            </p:cNvPr>
            <p:cNvGrpSpPr/>
            <p:nvPr/>
          </p:nvGrpSpPr>
          <p:grpSpPr>
            <a:xfrm>
              <a:off x="4659950" y="5504420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65" name="Freeform 17">
                <a:extLst>
                  <a:ext uri="{FF2B5EF4-FFF2-40B4-BE49-F238E27FC236}">
                    <a16:creationId xmlns:a16="http://schemas.microsoft.com/office/drawing/2014/main" id="{B65D13E4-D008-4B92-9DDE-FA66904B59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1799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6" name="Freeform 18">
                <a:extLst>
                  <a:ext uri="{FF2B5EF4-FFF2-40B4-BE49-F238E27FC236}">
                    <a16:creationId xmlns:a16="http://schemas.microsoft.com/office/drawing/2014/main" id="{C7B3EE2F-1896-4B91-9E40-3D82B3993C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1799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sp>
        <p:nvSpPr>
          <p:cNvPr id="67" name="任意多边形 54">
            <a:extLst>
              <a:ext uri="{FF2B5EF4-FFF2-40B4-BE49-F238E27FC236}">
                <a16:creationId xmlns:a16="http://schemas.microsoft.com/office/drawing/2014/main" id="{EEB8FA30-6263-4015-B8A6-8F69155EA6A1}"/>
              </a:ext>
            </a:extLst>
          </p:cNvPr>
          <p:cNvSpPr/>
          <p:nvPr/>
        </p:nvSpPr>
        <p:spPr>
          <a:xfrm>
            <a:off x="9810476" y="2004959"/>
            <a:ext cx="1180793" cy="3697912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68" name="任意多边形 55">
            <a:extLst>
              <a:ext uri="{FF2B5EF4-FFF2-40B4-BE49-F238E27FC236}">
                <a16:creationId xmlns:a16="http://schemas.microsoft.com/office/drawing/2014/main" id="{E0C752F2-006C-490E-86A0-1F9873D79B24}"/>
              </a:ext>
            </a:extLst>
          </p:cNvPr>
          <p:cNvSpPr/>
          <p:nvPr/>
        </p:nvSpPr>
        <p:spPr>
          <a:xfrm>
            <a:off x="8576782" y="3781515"/>
            <a:ext cx="1180793" cy="1921354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69" name="任意多边形 56">
            <a:extLst>
              <a:ext uri="{FF2B5EF4-FFF2-40B4-BE49-F238E27FC236}">
                <a16:creationId xmlns:a16="http://schemas.microsoft.com/office/drawing/2014/main" id="{62628CAD-FB7E-41CE-9753-03FAC8067425}"/>
              </a:ext>
            </a:extLst>
          </p:cNvPr>
          <p:cNvSpPr/>
          <p:nvPr/>
        </p:nvSpPr>
        <p:spPr>
          <a:xfrm>
            <a:off x="7343085" y="4541419"/>
            <a:ext cx="1180793" cy="1161453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70" name="任意多边形 57">
            <a:extLst>
              <a:ext uri="{FF2B5EF4-FFF2-40B4-BE49-F238E27FC236}">
                <a16:creationId xmlns:a16="http://schemas.microsoft.com/office/drawing/2014/main" id="{E5D324C3-93BE-44BC-8CCC-3A153FA44931}"/>
              </a:ext>
            </a:extLst>
          </p:cNvPr>
          <p:cNvSpPr/>
          <p:nvPr/>
        </p:nvSpPr>
        <p:spPr>
          <a:xfrm>
            <a:off x="5353937" y="5079951"/>
            <a:ext cx="1936244" cy="622918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61666D7C-95D9-4F68-BE58-6B12CC1DCB83}"/>
              </a:ext>
            </a:extLst>
          </p:cNvPr>
          <p:cNvSpPr/>
          <p:nvPr/>
        </p:nvSpPr>
        <p:spPr>
          <a:xfrm>
            <a:off x="10256911" y="3041531"/>
            <a:ext cx="287925" cy="287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0AE5B361-28F7-4386-B530-0EBF9E28166E}"/>
              </a:ext>
            </a:extLst>
          </p:cNvPr>
          <p:cNvSpPr/>
          <p:nvPr/>
        </p:nvSpPr>
        <p:spPr>
          <a:xfrm>
            <a:off x="9023217" y="4022694"/>
            <a:ext cx="287925" cy="2879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F412F4AE-8E27-412B-8C8E-1CD059A4F0EA}"/>
              </a:ext>
            </a:extLst>
          </p:cNvPr>
          <p:cNvSpPr/>
          <p:nvPr/>
        </p:nvSpPr>
        <p:spPr>
          <a:xfrm>
            <a:off x="7789520" y="4662502"/>
            <a:ext cx="287925" cy="287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38035028-0569-4434-8890-74AB3543B276}"/>
              </a:ext>
            </a:extLst>
          </p:cNvPr>
          <p:cNvSpPr/>
          <p:nvPr/>
        </p:nvSpPr>
        <p:spPr>
          <a:xfrm>
            <a:off x="6178098" y="5229372"/>
            <a:ext cx="287925" cy="2879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BA26B16B-2F21-49A4-A171-2571604F88BF}"/>
              </a:ext>
            </a:extLst>
          </p:cNvPr>
          <p:cNvGrpSpPr/>
          <p:nvPr/>
        </p:nvGrpSpPr>
        <p:grpSpPr>
          <a:xfrm>
            <a:off x="716279" y="1469481"/>
            <a:ext cx="3589618" cy="1070956"/>
            <a:chOff x="8983803" y="5130026"/>
            <a:chExt cx="3589618" cy="1070956"/>
          </a:xfrm>
        </p:grpSpPr>
        <p:sp>
          <p:nvSpPr>
            <p:cNvPr id="89" name="item_title1">
              <a:extLst>
                <a:ext uri="{FF2B5EF4-FFF2-40B4-BE49-F238E27FC236}">
                  <a16:creationId xmlns:a16="http://schemas.microsoft.com/office/drawing/2014/main" id="{EAFBC57F-291D-4390-B0B3-D1BC3187B2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83803" y="5130026"/>
              <a:ext cx="3589618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90" name="item_content1">
              <a:extLst>
                <a:ext uri="{FF2B5EF4-FFF2-40B4-BE49-F238E27FC236}">
                  <a16:creationId xmlns:a16="http://schemas.microsoft.com/office/drawing/2014/main" id="{DF26916C-C15C-432E-B3C9-4FFBF1180F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1" y="5495861"/>
              <a:ext cx="3476995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99DD8224-90BE-4D2D-ADF8-7142E21D1767}"/>
              </a:ext>
            </a:extLst>
          </p:cNvPr>
          <p:cNvGrpSpPr/>
          <p:nvPr/>
        </p:nvGrpSpPr>
        <p:grpSpPr>
          <a:xfrm>
            <a:off x="716278" y="2644517"/>
            <a:ext cx="3552229" cy="1104500"/>
            <a:chOff x="9021191" y="5096482"/>
            <a:chExt cx="3552229" cy="1104500"/>
          </a:xfrm>
        </p:grpSpPr>
        <p:sp>
          <p:nvSpPr>
            <p:cNvPr id="92" name="item_title2">
              <a:extLst>
                <a:ext uri="{FF2B5EF4-FFF2-40B4-BE49-F238E27FC236}">
                  <a16:creationId xmlns:a16="http://schemas.microsoft.com/office/drawing/2014/main" id="{6B759C98-5D60-4A5F-9286-0A0E9FCF5D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6425" y="5096482"/>
              <a:ext cx="347699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93" name="item_content2">
              <a:extLst>
                <a:ext uri="{FF2B5EF4-FFF2-40B4-BE49-F238E27FC236}">
                  <a16:creationId xmlns:a16="http://schemas.microsoft.com/office/drawing/2014/main" id="{59C5454D-7D36-485F-AB71-0AFFD3E6A2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1" y="5495861"/>
              <a:ext cx="3476995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052709F6-DA87-4325-A32D-500DF65EB1A6}"/>
              </a:ext>
            </a:extLst>
          </p:cNvPr>
          <p:cNvGrpSpPr/>
          <p:nvPr/>
        </p:nvGrpSpPr>
        <p:grpSpPr>
          <a:xfrm>
            <a:off x="747294" y="3835923"/>
            <a:ext cx="3552230" cy="1104500"/>
            <a:chOff x="9021191" y="5096482"/>
            <a:chExt cx="3552230" cy="1104500"/>
          </a:xfrm>
        </p:grpSpPr>
        <p:sp>
          <p:nvSpPr>
            <p:cNvPr id="95" name="item_title3">
              <a:extLst>
                <a:ext uri="{FF2B5EF4-FFF2-40B4-BE49-F238E27FC236}">
                  <a16:creationId xmlns:a16="http://schemas.microsoft.com/office/drawing/2014/main" id="{FD67C049-4EEB-4DAD-8E60-F7E185486E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7613" y="5096482"/>
              <a:ext cx="3455808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96" name="item_content3">
              <a:extLst>
                <a:ext uri="{FF2B5EF4-FFF2-40B4-BE49-F238E27FC236}">
                  <a16:creationId xmlns:a16="http://schemas.microsoft.com/office/drawing/2014/main" id="{08E53715-AC2F-46C6-90FB-509F150332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1" y="5495861"/>
              <a:ext cx="3476995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6C00A8C2-384A-4DEE-843A-2FE60AB82B25}"/>
              </a:ext>
            </a:extLst>
          </p:cNvPr>
          <p:cNvGrpSpPr/>
          <p:nvPr/>
        </p:nvGrpSpPr>
        <p:grpSpPr>
          <a:xfrm>
            <a:off x="756014" y="4978532"/>
            <a:ext cx="3552229" cy="1104500"/>
            <a:chOff x="9021191" y="5096482"/>
            <a:chExt cx="3552229" cy="1104500"/>
          </a:xfrm>
        </p:grpSpPr>
        <p:sp>
          <p:nvSpPr>
            <p:cNvPr id="98" name="item_title4">
              <a:extLst>
                <a:ext uri="{FF2B5EF4-FFF2-40B4-BE49-F238E27FC236}">
                  <a16:creationId xmlns:a16="http://schemas.microsoft.com/office/drawing/2014/main" id="{0E5DABCE-40E2-4510-A638-DFEAC0A0B2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56689" y="5096482"/>
              <a:ext cx="3516731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99" name="item_content4">
              <a:extLst>
                <a:ext uri="{FF2B5EF4-FFF2-40B4-BE49-F238E27FC236}">
                  <a16:creationId xmlns:a16="http://schemas.microsoft.com/office/drawing/2014/main" id="{7DCDC1EA-23F0-4102-A745-FC4F00F166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1191" y="5495861"/>
              <a:ext cx="3476995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85ABB1B-3D7B-489D-B30E-98F939C86BF3}"/>
              </a:ext>
            </a:extLst>
          </p:cNvPr>
          <p:cNvGrpSpPr/>
          <p:nvPr/>
        </p:nvGrpSpPr>
        <p:grpSpPr>
          <a:xfrm>
            <a:off x="385011" y="504250"/>
            <a:ext cx="10790988" cy="584775"/>
            <a:chOff x="385011" y="504250"/>
            <a:chExt cx="10790988" cy="584775"/>
          </a:xfrm>
        </p:grpSpPr>
        <p:sp>
          <p:nvSpPr>
            <p:cNvPr id="55" name="title">
              <a:extLst>
                <a:ext uri="{FF2B5EF4-FFF2-40B4-BE49-F238E27FC236}">
                  <a16:creationId xmlns:a16="http://schemas.microsoft.com/office/drawing/2014/main" id="{F9A26FC1-FB3B-49C8-9C52-D6FB7252B943}"/>
                </a:ext>
              </a:extLst>
            </p:cNvPr>
            <p:cNvSpPr txBox="1"/>
            <p:nvPr/>
          </p:nvSpPr>
          <p:spPr>
            <a:xfrm>
              <a:off x="1094286" y="504250"/>
              <a:ext cx="100817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点击添加标题</a:t>
              </a: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6A788D26-6D38-4338-938F-C1C0086E4971}"/>
                </a:ext>
              </a:extLst>
            </p:cNvPr>
            <p:cNvSpPr/>
            <p:nvPr/>
          </p:nvSpPr>
          <p:spPr>
            <a:xfrm>
              <a:off x="385011" y="504250"/>
              <a:ext cx="584775" cy="5847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3191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565">
        <p:random/>
      </p:transition>
    </mc:Choice>
    <mc:Fallback xmlns="">
      <p:transition spd="slow" advTm="10565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6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9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6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35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850"/>
                            </p:stCondLst>
                            <p:childTnLst>
                              <p:par>
                                <p:cTn id="6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35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1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6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10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6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10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70" grpId="0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0668ED68-6EB0-4D36-95CC-DBF92A48E8BA}"/>
              </a:ext>
            </a:extLst>
          </p:cNvPr>
          <p:cNvGrpSpPr/>
          <p:nvPr/>
        </p:nvGrpSpPr>
        <p:grpSpPr>
          <a:xfrm>
            <a:off x="4691113" y="1580109"/>
            <a:ext cx="2514852" cy="3903522"/>
            <a:chOff x="4691113" y="1580109"/>
            <a:chExt cx="2514852" cy="3903522"/>
          </a:xfrm>
        </p:grpSpPr>
        <p:sp>
          <p:nvSpPr>
            <p:cNvPr id="4" name="label1">
              <a:extLst>
                <a:ext uri="{FF2B5EF4-FFF2-40B4-BE49-F238E27FC236}">
                  <a16:creationId xmlns:a16="http://schemas.microsoft.com/office/drawing/2014/main" id="{BC154748-F55F-4B6B-AF98-FC3E226B2598}"/>
                </a:ext>
              </a:extLst>
            </p:cNvPr>
            <p:cNvSpPr/>
            <p:nvPr/>
          </p:nvSpPr>
          <p:spPr>
            <a:xfrm>
              <a:off x="5638246" y="1580109"/>
              <a:ext cx="621432" cy="621429"/>
            </a:xfrm>
            <a:prstGeom prst="rect">
              <a:avLst/>
            </a:prstGeom>
            <a:solidFill>
              <a:schemeClr val="accent2"/>
            </a:soli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r>
                <a:rPr lang="en-US" altLang="zh-CN" sz="2800" b="1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S</a:t>
              </a:r>
              <a:endParaRPr lang="zh-CN" altLang="en-US" sz="2800" b="1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" name="label2">
              <a:extLst>
                <a:ext uri="{FF2B5EF4-FFF2-40B4-BE49-F238E27FC236}">
                  <a16:creationId xmlns:a16="http://schemas.microsoft.com/office/drawing/2014/main" id="{BAF87361-3794-47F2-B803-D6BB4B8F360D}"/>
                </a:ext>
              </a:extLst>
            </p:cNvPr>
            <p:cNvSpPr/>
            <p:nvPr/>
          </p:nvSpPr>
          <p:spPr>
            <a:xfrm>
              <a:off x="5638246" y="2674140"/>
              <a:ext cx="621432" cy="621429"/>
            </a:xfrm>
            <a:prstGeom prst="rect">
              <a:avLst/>
            </a:prstGeom>
            <a:solidFill>
              <a:schemeClr val="accent1"/>
            </a:soli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>
                <a:lnSpc>
                  <a:spcPct val="110000"/>
                </a:lnSpc>
              </a:pPr>
              <a:r>
                <a:rPr lang="en-US" altLang="zh-CN" sz="2800" b="1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W</a:t>
              </a:r>
              <a:endParaRPr lang="zh-CN" altLang="en-US" sz="2800" b="1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" name="label3">
              <a:extLst>
                <a:ext uri="{FF2B5EF4-FFF2-40B4-BE49-F238E27FC236}">
                  <a16:creationId xmlns:a16="http://schemas.microsoft.com/office/drawing/2014/main" id="{DC5B1185-55E5-410A-96EA-A6F79545DAB9}"/>
                </a:ext>
              </a:extLst>
            </p:cNvPr>
            <p:cNvSpPr/>
            <p:nvPr/>
          </p:nvSpPr>
          <p:spPr>
            <a:xfrm>
              <a:off x="5638246" y="3768171"/>
              <a:ext cx="621432" cy="621429"/>
            </a:xfrm>
            <a:prstGeom prst="rect">
              <a:avLst/>
            </a:prstGeom>
            <a:solidFill>
              <a:schemeClr val="accent2"/>
            </a:soli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r>
                <a:rPr lang="en-US" altLang="zh-CN" sz="2800" b="1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O</a:t>
              </a:r>
              <a:endParaRPr lang="zh-CN" altLang="en-US" sz="2800" b="1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7" name="label4">
              <a:extLst>
                <a:ext uri="{FF2B5EF4-FFF2-40B4-BE49-F238E27FC236}">
                  <a16:creationId xmlns:a16="http://schemas.microsoft.com/office/drawing/2014/main" id="{3BE7B761-FFC9-48CE-B370-C2C2098437C1}"/>
                </a:ext>
              </a:extLst>
            </p:cNvPr>
            <p:cNvSpPr/>
            <p:nvPr/>
          </p:nvSpPr>
          <p:spPr>
            <a:xfrm>
              <a:off x="5638246" y="4862202"/>
              <a:ext cx="621432" cy="621429"/>
            </a:xfrm>
            <a:prstGeom prst="rect">
              <a:avLst/>
            </a:prstGeom>
            <a:solidFill>
              <a:schemeClr val="accent1"/>
            </a:soli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r>
                <a:rPr lang="en-US" altLang="zh-CN" sz="2800" b="1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T</a:t>
              </a:r>
              <a:endParaRPr lang="zh-CN" altLang="en-US" sz="2800" b="1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B280B835-FEE3-499F-A7C8-B353D6EA32B0}"/>
                </a:ext>
              </a:extLst>
            </p:cNvPr>
            <p:cNvCxnSpPr>
              <a:cxnSpLocks/>
            </p:cNvCxnSpPr>
            <p:nvPr/>
          </p:nvCxnSpPr>
          <p:spPr>
            <a:xfrm>
              <a:off x="4960620" y="1869988"/>
              <a:ext cx="677626" cy="48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72A6576-8C3F-4030-AC4C-024EB3A98234}"/>
                </a:ext>
              </a:extLst>
            </p:cNvPr>
            <p:cNvSpPr/>
            <p:nvPr/>
          </p:nvSpPr>
          <p:spPr>
            <a:xfrm>
              <a:off x="4691113" y="1738901"/>
              <a:ext cx="269507" cy="26704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</a:t>
              </a:r>
              <a:endPara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6E5026C7-BFC2-4F3A-A788-BBA6E753688C}"/>
                </a:ext>
              </a:extLst>
            </p:cNvPr>
            <p:cNvCxnSpPr>
              <a:cxnSpLocks/>
            </p:cNvCxnSpPr>
            <p:nvPr/>
          </p:nvCxnSpPr>
          <p:spPr>
            <a:xfrm>
              <a:off x="4960620" y="4087259"/>
              <a:ext cx="677626" cy="48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BCB29601-E168-4CA2-AE13-40ED686090AD}"/>
                </a:ext>
              </a:extLst>
            </p:cNvPr>
            <p:cNvSpPr/>
            <p:nvPr/>
          </p:nvSpPr>
          <p:spPr>
            <a:xfrm>
              <a:off x="4691113" y="3956172"/>
              <a:ext cx="269507" cy="26704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3</a:t>
              </a:r>
              <a:endPara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1F696C0A-18F8-463E-A326-BE3FC0D3275B}"/>
                </a:ext>
              </a:extLst>
            </p:cNvPr>
            <p:cNvCxnSpPr>
              <a:cxnSpLocks/>
            </p:cNvCxnSpPr>
            <p:nvPr/>
          </p:nvCxnSpPr>
          <p:spPr>
            <a:xfrm>
              <a:off x="6258832" y="2977543"/>
              <a:ext cx="677626" cy="48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89CC7ADD-1C8E-4BC1-9BB9-147AE58003D6}"/>
                </a:ext>
              </a:extLst>
            </p:cNvPr>
            <p:cNvSpPr/>
            <p:nvPr/>
          </p:nvSpPr>
          <p:spPr>
            <a:xfrm>
              <a:off x="6936458" y="2846456"/>
              <a:ext cx="269507" cy="26704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2</a:t>
              </a:r>
              <a:endPara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8C540023-C4FA-453E-B0A8-57B321AB21F4}"/>
                </a:ext>
              </a:extLst>
            </p:cNvPr>
            <p:cNvCxnSpPr>
              <a:cxnSpLocks/>
            </p:cNvCxnSpPr>
            <p:nvPr/>
          </p:nvCxnSpPr>
          <p:spPr>
            <a:xfrm>
              <a:off x="6258832" y="5177643"/>
              <a:ext cx="677626" cy="48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45BCA266-8BBE-44B7-8A25-99E1D610368C}"/>
                </a:ext>
              </a:extLst>
            </p:cNvPr>
            <p:cNvSpPr/>
            <p:nvPr/>
          </p:nvSpPr>
          <p:spPr>
            <a:xfrm>
              <a:off x="6936458" y="5046556"/>
              <a:ext cx="269507" cy="26704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4</a:t>
              </a:r>
              <a:endPara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F8E820A-E50A-4716-9489-EDD012D6C859}"/>
              </a:ext>
            </a:extLst>
          </p:cNvPr>
          <p:cNvGrpSpPr/>
          <p:nvPr/>
        </p:nvGrpSpPr>
        <p:grpSpPr>
          <a:xfrm>
            <a:off x="7175820" y="2786233"/>
            <a:ext cx="3993407" cy="1100513"/>
            <a:chOff x="8949023" y="5161022"/>
            <a:chExt cx="3993407" cy="1100513"/>
          </a:xfrm>
        </p:grpSpPr>
        <p:sp>
          <p:nvSpPr>
            <p:cNvPr id="21" name="item_title2">
              <a:extLst>
                <a:ext uri="{FF2B5EF4-FFF2-40B4-BE49-F238E27FC236}">
                  <a16:creationId xmlns:a16="http://schemas.microsoft.com/office/drawing/2014/main" id="{4637A8B4-957A-4213-9754-06C31CFF6F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3993407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22" name="item_content2">
              <a:extLst>
                <a:ext uri="{FF2B5EF4-FFF2-40B4-BE49-F238E27FC236}">
                  <a16:creationId xmlns:a16="http://schemas.microsoft.com/office/drawing/2014/main" id="{99DDD06B-9E6D-4D18-ACE7-C7EA95DF4D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852404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8297C92-1EBB-4BE9-94E3-B00E307D2CD6}"/>
              </a:ext>
            </a:extLst>
          </p:cNvPr>
          <p:cNvGrpSpPr/>
          <p:nvPr/>
        </p:nvGrpSpPr>
        <p:grpSpPr>
          <a:xfrm>
            <a:off x="7175820" y="4933374"/>
            <a:ext cx="3993407" cy="1100513"/>
            <a:chOff x="8949023" y="5161022"/>
            <a:chExt cx="3993407" cy="1100513"/>
          </a:xfrm>
        </p:grpSpPr>
        <p:sp>
          <p:nvSpPr>
            <p:cNvPr id="24" name="item_title4">
              <a:extLst>
                <a:ext uri="{FF2B5EF4-FFF2-40B4-BE49-F238E27FC236}">
                  <a16:creationId xmlns:a16="http://schemas.microsoft.com/office/drawing/2014/main" id="{B409C180-5939-4E0E-AC51-76F9DCEBCE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9023" y="5161022"/>
              <a:ext cx="3993407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25" name="item_content4">
              <a:extLst>
                <a:ext uri="{FF2B5EF4-FFF2-40B4-BE49-F238E27FC236}">
                  <a16:creationId xmlns:a16="http://schemas.microsoft.com/office/drawing/2014/main" id="{C1B0B131-81AD-42C6-A0DA-C5DA0C582A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852404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D4BD813-69A6-4F7A-BD28-E15BF975DF8B}"/>
              </a:ext>
            </a:extLst>
          </p:cNvPr>
          <p:cNvGrpSpPr/>
          <p:nvPr/>
        </p:nvGrpSpPr>
        <p:grpSpPr>
          <a:xfrm>
            <a:off x="635073" y="1688527"/>
            <a:ext cx="3852405" cy="1097706"/>
            <a:chOff x="9090026" y="5163829"/>
            <a:chExt cx="3852405" cy="1097706"/>
          </a:xfrm>
        </p:grpSpPr>
        <p:sp>
          <p:nvSpPr>
            <p:cNvPr id="27" name="item_title1">
              <a:extLst>
                <a:ext uri="{FF2B5EF4-FFF2-40B4-BE49-F238E27FC236}">
                  <a16:creationId xmlns:a16="http://schemas.microsoft.com/office/drawing/2014/main" id="{EAA98978-5623-4A9B-AEFE-4098AD28AE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24357" y="5163829"/>
              <a:ext cx="3718074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28" name="item_content1">
              <a:extLst>
                <a:ext uri="{FF2B5EF4-FFF2-40B4-BE49-F238E27FC236}">
                  <a16:creationId xmlns:a16="http://schemas.microsoft.com/office/drawing/2014/main" id="{A303AA85-D3EE-4F54-A8DC-986174EA32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852404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179DA46-D6B0-4A20-93AE-B9E1B2F54371}"/>
              </a:ext>
            </a:extLst>
          </p:cNvPr>
          <p:cNvGrpSpPr/>
          <p:nvPr/>
        </p:nvGrpSpPr>
        <p:grpSpPr>
          <a:xfrm>
            <a:off x="769403" y="3907428"/>
            <a:ext cx="3852404" cy="1097706"/>
            <a:chOff x="9090026" y="5163829"/>
            <a:chExt cx="3852404" cy="1097706"/>
          </a:xfrm>
        </p:grpSpPr>
        <p:sp>
          <p:nvSpPr>
            <p:cNvPr id="30" name="item_title3">
              <a:extLst>
                <a:ext uri="{FF2B5EF4-FFF2-40B4-BE49-F238E27FC236}">
                  <a16:creationId xmlns:a16="http://schemas.microsoft.com/office/drawing/2014/main" id="{34F5E123-5A46-46B9-B5D7-90217859EB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90409" y="5163829"/>
              <a:ext cx="3652021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2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sz="22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31" name="item_content3">
              <a:extLst>
                <a:ext uri="{FF2B5EF4-FFF2-40B4-BE49-F238E27FC236}">
                  <a16:creationId xmlns:a16="http://schemas.microsoft.com/office/drawing/2014/main" id="{4857FFD5-4C3C-42A7-A530-465C6142C1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026" y="5556414"/>
              <a:ext cx="3852404" cy="7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50000"/>
                </a:lnSpc>
                <a:buNone/>
              </a:pPr>
              <a:r>
                <a: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请在此处添加具体内容，请言简意赅，简单说明即可。请在此处添加具体内容。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4AADE02-6565-4DDF-BDCE-5CD091E302FA}"/>
              </a:ext>
            </a:extLst>
          </p:cNvPr>
          <p:cNvGrpSpPr/>
          <p:nvPr/>
        </p:nvGrpSpPr>
        <p:grpSpPr>
          <a:xfrm>
            <a:off x="385011" y="504250"/>
            <a:ext cx="11133888" cy="584775"/>
            <a:chOff x="385011" y="504250"/>
            <a:chExt cx="11133888" cy="584775"/>
          </a:xfrm>
        </p:grpSpPr>
        <p:sp>
          <p:nvSpPr>
            <p:cNvPr id="37" name="title">
              <a:extLst>
                <a:ext uri="{FF2B5EF4-FFF2-40B4-BE49-F238E27FC236}">
                  <a16:creationId xmlns:a16="http://schemas.microsoft.com/office/drawing/2014/main" id="{0B09D173-1CE7-4485-A9FA-ADF0FC3CE33E}"/>
                </a:ext>
              </a:extLst>
            </p:cNvPr>
            <p:cNvSpPr txBox="1"/>
            <p:nvPr/>
          </p:nvSpPr>
          <p:spPr>
            <a:xfrm>
              <a:off x="1094286" y="504250"/>
              <a:ext cx="104246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点击添加标题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BA9DB37C-A0D2-4BEB-B58E-860AEC78313E}"/>
                </a:ext>
              </a:extLst>
            </p:cNvPr>
            <p:cNvSpPr/>
            <p:nvPr/>
          </p:nvSpPr>
          <p:spPr>
            <a:xfrm>
              <a:off x="385011" y="504250"/>
              <a:ext cx="584775" cy="5847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185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336328FF-9F7C-4BFF-AD0B-FB33F256EFB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总结模板.pptx"/>
  <p:tag name="ISLIDE.GUIDESSETTING" val="{&quot;Id&quot;:&quot;b49df822-7165-45c2-8964-c451b9152035&quot;,&quot;Name&quot;:&quot;参考线1&quot;,&quot;Kind&quot;:&quot;Custo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20587;#407187;#149498;#90757;#40716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6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2b0676d-feee-4c24-97a0-d7f3952809e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597888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20587;#407187;#149498;#90757;#407164;"/>
</p:tagLst>
</file>

<file path=ppt/theme/theme1.xml><?xml version="1.0" encoding="utf-8"?>
<a:theme xmlns:a="http://schemas.openxmlformats.org/drawingml/2006/main" name="Office 主题​​">
  <a:themeElements>
    <a:clrScheme name="自定义 116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093AA7"/>
      </a:accent1>
      <a:accent2>
        <a:srgbClr val="093AA7"/>
      </a:accent2>
      <a:accent3>
        <a:srgbClr val="093AA7"/>
      </a:accent3>
      <a:accent4>
        <a:srgbClr val="093AA7"/>
      </a:accent4>
      <a:accent5>
        <a:srgbClr val="093AA7"/>
      </a:accent5>
      <a:accent6>
        <a:srgbClr val="093AA7"/>
      </a:accent6>
      <a:hlink>
        <a:srgbClr val="093AA7"/>
      </a:hlink>
      <a:folHlink>
        <a:srgbClr val="093AA7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1034</Words>
  <Application>Microsoft Office PowerPoint</Application>
  <PresentationFormat>宽屏</PresentationFormat>
  <Paragraphs>122</Paragraphs>
  <Slides>13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PingFang SC</vt:lpstr>
      <vt:lpstr>等线</vt:lpstr>
      <vt:lpstr>等线 Light</vt:lpstr>
      <vt:lpstr>思源黑体 CN Bold</vt:lpstr>
      <vt:lpstr>思源黑体 CN Medium</vt:lpstr>
      <vt:lpstr>思源黑体 CN Normal</vt:lpstr>
      <vt:lpstr>思源黑体 CN Regular</vt:lpstr>
      <vt:lpstr>思源宋体 CN</vt:lpstr>
      <vt:lpstr>思源宋体 CN Heavy</vt:lpstr>
      <vt:lpstr>字魂35号-经典雅黑</vt:lpstr>
      <vt:lpstr>字魂36号-正文宋楷</vt:lpstr>
      <vt:lpstr>Arial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总结模板.pptx</dc:title>
  <dc:creator/>
  <cp:lastModifiedBy/>
  <cp:revision>1</cp:revision>
  <dcterms:created xsi:type="dcterms:W3CDTF">2018-09-30T02:58:39Z</dcterms:created>
  <dcterms:modified xsi:type="dcterms:W3CDTF">2025-10-20T07:23:49Z</dcterms:modified>
</cp:coreProperties>
</file>