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9" r:id="rId2"/>
    <p:sldId id="258" r:id="rId3"/>
    <p:sldId id="260" r:id="rId4"/>
    <p:sldId id="280" r:id="rId5"/>
    <p:sldId id="275" r:id="rId6"/>
    <p:sldId id="273" r:id="rId7"/>
    <p:sldId id="262" r:id="rId8"/>
    <p:sldId id="281" r:id="rId9"/>
    <p:sldId id="264" r:id="rId10"/>
    <p:sldId id="268" r:id="rId11"/>
    <p:sldId id="272" r:id="rId12"/>
    <p:sldId id="282" r:id="rId13"/>
    <p:sldId id="27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794E"/>
    <a:srgbClr val="FCD471"/>
    <a:srgbClr val="FA7056"/>
    <a:srgbClr val="33DCE4"/>
    <a:srgbClr val="298AEE"/>
    <a:srgbClr val="23B6D4"/>
    <a:srgbClr val="FA994C"/>
    <a:srgbClr val="27BDD8"/>
    <a:srgbClr val="79BCF4"/>
    <a:srgbClr val="FCD8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 showGuides="1">
      <p:cViewPr varScale="1">
        <p:scale>
          <a:sx n="128" d="100"/>
          <a:sy n="128" d="100"/>
        </p:scale>
        <p:origin x="520" y="176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FD7BD1-3351-471B-A033-C1D92D6993EA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036977-7B07-45C0-B4BC-14F8194D65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305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C5B24E-8D68-4046-B760-B68A1AE2CE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9480A62-4FB9-4BF8-AB42-2C343FC2BF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DB5B5C-75D2-4BBE-AED8-E18CA1BA1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C305D-5700-42C4-95A2-6093C9C69E4F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AA05B87-B49F-4286-ACE5-DBD0061C2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99ECEA9-C374-4519-A23A-EEEA55FFC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DB230-3AD0-481C-ACBC-97BDD55681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13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11AC21-1E89-48F5-B0DF-4BD4CB44F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1BE7015-2B50-4637-8AF9-64C1DFA916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BD400BB-5DEC-49F5-93FF-A892027C1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C305D-5700-42C4-95A2-6093C9C69E4F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8202FE7-B1D9-4B35-9891-519BB9D8F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BC80184-D619-41BA-B5F5-0B88DC2A6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DB230-3AD0-481C-ACBC-97BDD55681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17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99F694F-E21F-4566-B648-A26980FB87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7566BD8-DC4E-4BC9-B032-8303FB1E8F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5C741B-F89F-4D72-A083-A6DB325F5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C305D-5700-42C4-95A2-6093C9C69E4F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DB703E-DCA7-4C75-A4A7-DFE921EEB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CE9C89-B905-47EB-B0A5-AF9182EF3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DB230-3AD0-481C-ACBC-97BDD55681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03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894BF4-FF89-4BBF-AA9C-5E7B76BC6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2E3C72D-DBA0-458E-A37F-49F89DC47E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903D46-4B2D-4129-8255-3B672B430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C305D-5700-42C4-95A2-6093C9C69E4F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86A290-E5E3-4F0E-B26D-CC6636EE5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52A547-8FFD-4C17-B982-E8CBCD7A7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DB230-3AD0-481C-ACBC-97BDD55681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36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E6F05E-F386-48FA-94ED-BEFE71914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15EB6E9-2D2F-47CB-AA5D-531486C420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BE6697-283D-400F-BAEE-128A83D46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C305D-5700-42C4-95A2-6093C9C69E4F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5A9F15D-E8C9-4687-9B1E-F06BCA9E7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279CBA-DA8A-4A72-896D-0EC945D15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DB230-3AD0-481C-ACBC-97BDD55681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683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113713-3210-4297-B754-540CB61C5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4E8757-C6B3-4CE2-AC2B-63A597380A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0E5BD67-842A-4A6F-9206-1CB63C812F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23CD1C7-A85B-4339-801E-E91B77199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C305D-5700-42C4-95A2-6093C9C69E4F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AAD363C-F06E-450D-9713-1E0312C11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BFF9720-E7C3-4378-8592-221B79359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DB230-3AD0-481C-ACBC-97BDD55681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BA3882-FAEB-4AAB-A5DD-3063EAF4C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327B6AB-F3EC-4BA0-A69B-877FC7F7E7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85D8ABD-2B74-4382-8465-D8CFC73DF2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9715347-1099-4D4B-96E1-003B1140CF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8D7A2A2-63E0-4285-84C0-4111899B28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41907CC-1DED-42CE-B23D-AC6AF125A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C305D-5700-42C4-95A2-6093C9C69E4F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905C315-CC56-493D-B82D-504EF59EC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CBEE692-2C26-4F72-9F23-8857D7C16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DB230-3AD0-481C-ACBC-97BDD55681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27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4B916A-2322-41DF-9394-1FFAD3618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B560BFE-E80D-4F7D-A115-CBFFB91CE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C305D-5700-42C4-95A2-6093C9C69E4F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481D309-A824-4A2B-97DC-896FA51DC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AA3C9D3-60C7-489E-B254-5D0C8E0D1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DB230-3AD0-481C-ACBC-97BDD55681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448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34C0213-CD8E-4703-8C89-8C5C86A77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C305D-5700-42C4-95A2-6093C9C69E4F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6FCC55F-42BF-4DDB-A49A-6A41B1A05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FC4B7AE-45BB-4D98-8050-A255381C5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DB230-3AD0-481C-ACBC-97BDD55681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70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FE5132-DEE7-4322-AFF6-E090E60D1E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738A533-FF4F-4814-993F-C3A121EDAF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EA084CB-0161-48F4-BA9C-AA7A75B864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2AC20BC-832B-451C-967A-CB27E04BB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C305D-5700-42C4-95A2-6093C9C69E4F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2513094-E7CC-4B21-BFFF-B53794322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630E3B9-8A3A-4B94-8E39-84FD5841F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DB230-3AD0-481C-ACBC-97BDD55681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147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63C432-87D5-4036-9B03-F66F03250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A29FA32-6F41-4FDB-84AC-30BA9AC0B3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C341C6F-CE4F-40E5-BFD9-4B6830AC55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5766C6B-DB65-49A2-A056-9B995A3DED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C305D-5700-42C4-95A2-6093C9C69E4F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38F921C-9DBE-4A93-B6A0-216144771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8509228-8461-4D07-B6A9-3224EBFA0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DB230-3AD0-481C-ACBC-97BDD55681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24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386DD9D-9FB2-4E80-85BA-9435F163E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95573A1-CC11-412A-96C1-DECFA642B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CBA6A9B-3D04-4DA4-B5AC-782FE57FCE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C305D-5700-42C4-95A2-6093C9C69E4F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AE2B84-3052-476B-8648-81B8754089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3C435E-0B3B-4FA1-9282-84405905B1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DB230-3AD0-481C-ACBC-97BDD55681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07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AC5658-AB4E-D2E5-7D79-3F0C3C59F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577FFD09-6F19-ED1F-BED7-439A68EC9D9C}"/>
              </a:ext>
            </a:extLst>
          </p:cNvPr>
          <p:cNvGrpSpPr/>
          <p:nvPr/>
        </p:nvGrpSpPr>
        <p:grpSpPr>
          <a:xfrm>
            <a:off x="221632" y="257302"/>
            <a:ext cx="3123435" cy="626617"/>
            <a:chOff x="221632" y="257302"/>
            <a:chExt cx="3123435" cy="62661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066071FD-5B88-9437-F997-E32396687188}"/>
                </a:ext>
              </a:extLst>
            </p:cNvPr>
            <p:cNvGrpSpPr/>
            <p:nvPr/>
          </p:nvGrpSpPr>
          <p:grpSpPr>
            <a:xfrm>
              <a:off x="221632" y="257302"/>
              <a:ext cx="723248" cy="626617"/>
              <a:chOff x="1288432" y="1583182"/>
              <a:chExt cx="1461000" cy="1308601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95E281D3-467C-CF19-79D0-B654BB57E2BF}"/>
                  </a:ext>
                </a:extLst>
              </p:cNvPr>
              <p:cNvSpPr/>
              <p:nvPr/>
            </p:nvSpPr>
            <p:spPr>
              <a:xfrm rot="9836721">
                <a:off x="1288432" y="1811783"/>
                <a:ext cx="1080000" cy="1080000"/>
              </a:xfrm>
              <a:prstGeom prst="ellipse">
                <a:avLst/>
              </a:prstGeom>
              <a:solidFill>
                <a:srgbClr val="FA79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6B32C18C-26F6-C377-27D9-59125C0D3AD7}"/>
                  </a:ext>
                </a:extLst>
              </p:cNvPr>
              <p:cNvSpPr/>
              <p:nvPr/>
            </p:nvSpPr>
            <p:spPr>
              <a:xfrm rot="9836721">
                <a:off x="1669432" y="1583182"/>
                <a:ext cx="1080000" cy="1080000"/>
              </a:xfrm>
              <a:prstGeom prst="ellipse">
                <a:avLst/>
              </a:prstGeom>
              <a:gradFill>
                <a:gsLst>
                  <a:gs pos="34000">
                    <a:srgbClr val="FA994C">
                      <a:alpha val="20000"/>
                    </a:srgbClr>
                  </a:gs>
                  <a:gs pos="100000">
                    <a:srgbClr val="FCD853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36" name="title">
              <a:extLst>
                <a:ext uri="{FF2B5EF4-FFF2-40B4-BE49-F238E27FC236}">
                  <a16:creationId xmlns:a16="http://schemas.microsoft.com/office/drawing/2014/main" id="{745840D0-B36A-CE6F-818A-A75CBBF1FB0D}"/>
                </a:ext>
              </a:extLst>
            </p:cNvPr>
            <p:cNvSpPr txBox="1"/>
            <p:nvPr/>
          </p:nvSpPr>
          <p:spPr>
            <a:xfrm>
              <a:off x="1005965" y="302922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点击添加标题</a:t>
              </a:r>
            </a:p>
          </p:txBody>
        </p:sp>
      </p:grpSp>
      <p:sp>
        <p:nvSpPr>
          <p:cNvPr id="39" name="content">
            <a:extLst>
              <a:ext uri="{FF2B5EF4-FFF2-40B4-BE49-F238E27FC236}">
                <a16:creationId xmlns:a16="http://schemas.microsoft.com/office/drawing/2014/main" id="{D167C036-6B9A-B919-7E36-3D5269AFA06C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PingFang SC" panose="020B0400000000000000" pitchFamily="34" charset="-122"/>
                <a:ea typeface="PingFang SC" panose="020B0400000000000000" pitchFamily="34" charset="-122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4271659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2243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8595B54-2928-4E91-8459-374F0CDEE414}"/>
              </a:ext>
            </a:extLst>
          </p:cNvPr>
          <p:cNvGrpSpPr>
            <a:grpSpLocks noChangeAspect="1"/>
          </p:cNvGrpSpPr>
          <p:nvPr/>
        </p:nvGrpSpPr>
        <p:grpSpPr>
          <a:xfrm>
            <a:off x="1087120" y="1887583"/>
            <a:ext cx="10017760" cy="3501934"/>
            <a:chOff x="1087120" y="1887583"/>
            <a:chExt cx="10017760" cy="3501934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1A5061C2-8A6E-4B7D-90C4-8CA3236C4EE1}"/>
                </a:ext>
              </a:extLst>
            </p:cNvPr>
            <p:cNvCxnSpPr>
              <a:cxnSpLocks/>
            </p:cNvCxnSpPr>
            <p:nvPr/>
          </p:nvCxnSpPr>
          <p:spPr>
            <a:xfrm>
              <a:off x="8319319" y="3015220"/>
              <a:ext cx="278556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899BB041-4393-458D-AA59-8D1CB9E89AE8}"/>
                </a:ext>
              </a:extLst>
            </p:cNvPr>
            <p:cNvCxnSpPr>
              <a:cxnSpLocks/>
            </p:cNvCxnSpPr>
            <p:nvPr/>
          </p:nvCxnSpPr>
          <p:spPr>
            <a:xfrm>
              <a:off x="8319319" y="4266132"/>
              <a:ext cx="278556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CDFE4ECA-44AE-419C-A6DF-95C3BCD90D6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7120" y="3015220"/>
              <a:ext cx="278556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4E815810-9CFA-40D5-8697-0766BDD67DF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7120" y="4266132"/>
              <a:ext cx="278556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iş1îḍê">
              <a:extLst>
                <a:ext uri="{FF2B5EF4-FFF2-40B4-BE49-F238E27FC236}">
                  <a16:creationId xmlns:a16="http://schemas.microsoft.com/office/drawing/2014/main" id="{D4F8AEDE-2FC8-494B-906E-CACEB5BAAE2C}"/>
                </a:ext>
              </a:extLst>
            </p:cNvPr>
            <p:cNvSpPr/>
            <p:nvPr/>
          </p:nvSpPr>
          <p:spPr bwMode="auto">
            <a:xfrm>
              <a:off x="5346018" y="2781195"/>
              <a:ext cx="739925" cy="481141"/>
            </a:xfrm>
            <a:custGeom>
              <a:avLst/>
              <a:gdLst>
                <a:gd name="T0" fmla="*/ 70 w 188"/>
                <a:gd name="T1" fmla="*/ 13 h 124"/>
                <a:gd name="T2" fmla="*/ 63 w 188"/>
                <a:gd name="T3" fmla="*/ 41 h 124"/>
                <a:gd name="T4" fmla="*/ 0 w 188"/>
                <a:gd name="T5" fmla="*/ 108 h 124"/>
                <a:gd name="T6" fmla="*/ 27 w 188"/>
                <a:gd name="T7" fmla="*/ 124 h 124"/>
                <a:gd name="T8" fmla="*/ 188 w 188"/>
                <a:gd name="T9" fmla="*/ 31 h 124"/>
                <a:gd name="T10" fmla="*/ 188 w 188"/>
                <a:gd name="T11" fmla="*/ 0 h 124"/>
                <a:gd name="T12" fmla="*/ 98 w 188"/>
                <a:gd name="T13" fmla="*/ 20 h 124"/>
                <a:gd name="T14" fmla="*/ 70 w 188"/>
                <a:gd name="T15" fmla="*/ 1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124">
                  <a:moveTo>
                    <a:pt x="70" y="13"/>
                  </a:moveTo>
                  <a:cubicBezTo>
                    <a:pt x="63" y="41"/>
                    <a:pt x="63" y="41"/>
                    <a:pt x="63" y="41"/>
                  </a:cubicBezTo>
                  <a:cubicBezTo>
                    <a:pt x="37" y="59"/>
                    <a:pt x="16" y="82"/>
                    <a:pt x="0" y="108"/>
                  </a:cubicBezTo>
                  <a:cubicBezTo>
                    <a:pt x="27" y="124"/>
                    <a:pt x="27" y="124"/>
                    <a:pt x="27" y="124"/>
                  </a:cubicBezTo>
                  <a:cubicBezTo>
                    <a:pt x="60" y="69"/>
                    <a:pt x="120" y="33"/>
                    <a:pt x="188" y="31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56" y="1"/>
                    <a:pt x="125" y="8"/>
                    <a:pt x="98" y="20"/>
                  </a:cubicBezTo>
                  <a:lnTo>
                    <a:pt x="70" y="1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19" name="iŝľïḍè">
              <a:extLst>
                <a:ext uri="{FF2B5EF4-FFF2-40B4-BE49-F238E27FC236}">
                  <a16:creationId xmlns:a16="http://schemas.microsoft.com/office/drawing/2014/main" id="{442C12D6-E541-415F-A7AF-305CB4D4EBC4}"/>
                </a:ext>
              </a:extLst>
            </p:cNvPr>
            <p:cNvSpPr/>
            <p:nvPr/>
          </p:nvSpPr>
          <p:spPr bwMode="auto">
            <a:xfrm>
              <a:off x="6105515" y="2781195"/>
              <a:ext cx="740468" cy="481141"/>
            </a:xfrm>
            <a:custGeom>
              <a:avLst/>
              <a:gdLst>
                <a:gd name="T0" fmla="*/ 161 w 188"/>
                <a:gd name="T1" fmla="*/ 124 h 124"/>
                <a:gd name="T2" fmla="*/ 188 w 188"/>
                <a:gd name="T3" fmla="*/ 108 h 124"/>
                <a:gd name="T4" fmla="*/ 125 w 188"/>
                <a:gd name="T5" fmla="*/ 41 h 124"/>
                <a:gd name="T6" fmla="*/ 118 w 188"/>
                <a:gd name="T7" fmla="*/ 13 h 124"/>
                <a:gd name="T8" fmla="*/ 90 w 188"/>
                <a:gd name="T9" fmla="*/ 20 h 124"/>
                <a:gd name="T10" fmla="*/ 0 w 188"/>
                <a:gd name="T11" fmla="*/ 0 h 124"/>
                <a:gd name="T12" fmla="*/ 0 w 188"/>
                <a:gd name="T13" fmla="*/ 31 h 124"/>
                <a:gd name="T14" fmla="*/ 161 w 188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124">
                  <a:moveTo>
                    <a:pt x="161" y="124"/>
                  </a:moveTo>
                  <a:cubicBezTo>
                    <a:pt x="188" y="108"/>
                    <a:pt x="188" y="108"/>
                    <a:pt x="188" y="108"/>
                  </a:cubicBezTo>
                  <a:cubicBezTo>
                    <a:pt x="172" y="82"/>
                    <a:pt x="150" y="58"/>
                    <a:pt x="125" y="41"/>
                  </a:cubicBezTo>
                  <a:cubicBezTo>
                    <a:pt x="118" y="13"/>
                    <a:pt x="118" y="13"/>
                    <a:pt x="118" y="13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63" y="8"/>
                    <a:pt x="32" y="1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68" y="32"/>
                    <a:pt x="128" y="69"/>
                    <a:pt x="161" y="124"/>
                  </a:cubicBezTo>
                  <a:close/>
                </a:path>
              </a:pathLst>
            </a:custGeom>
            <a:solidFill>
              <a:srgbClr val="FA70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20" name="ïSlïdé">
              <a:extLst>
                <a:ext uri="{FF2B5EF4-FFF2-40B4-BE49-F238E27FC236}">
                  <a16:creationId xmlns:a16="http://schemas.microsoft.com/office/drawing/2014/main" id="{24A1942B-676B-43D8-8872-DDB72D686C40}"/>
                </a:ext>
              </a:extLst>
            </p:cNvPr>
            <p:cNvSpPr/>
            <p:nvPr/>
          </p:nvSpPr>
          <p:spPr bwMode="auto">
            <a:xfrm>
              <a:off x="6747580" y="3219387"/>
              <a:ext cx="295209" cy="842132"/>
            </a:xfrm>
            <a:custGeom>
              <a:avLst/>
              <a:gdLst>
                <a:gd name="T0" fmla="*/ 55 w 75"/>
                <a:gd name="T1" fmla="*/ 128 h 217"/>
                <a:gd name="T2" fmla="*/ 75 w 75"/>
                <a:gd name="T3" fmla="*/ 108 h 217"/>
                <a:gd name="T4" fmla="*/ 55 w 75"/>
                <a:gd name="T5" fmla="*/ 88 h 217"/>
                <a:gd name="T6" fmla="*/ 27 w 75"/>
                <a:gd name="T7" fmla="*/ 0 h 217"/>
                <a:gd name="T8" fmla="*/ 0 w 75"/>
                <a:gd name="T9" fmla="*/ 16 h 217"/>
                <a:gd name="T10" fmla="*/ 24 w 75"/>
                <a:gd name="T11" fmla="*/ 108 h 217"/>
                <a:gd name="T12" fmla="*/ 0 w 75"/>
                <a:gd name="T13" fmla="*/ 201 h 217"/>
                <a:gd name="T14" fmla="*/ 27 w 75"/>
                <a:gd name="T15" fmla="*/ 217 h 217"/>
                <a:gd name="T16" fmla="*/ 55 w 75"/>
                <a:gd name="T17" fmla="*/ 12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17">
                  <a:moveTo>
                    <a:pt x="55" y="128"/>
                  </a:moveTo>
                  <a:cubicBezTo>
                    <a:pt x="75" y="108"/>
                    <a:pt x="75" y="108"/>
                    <a:pt x="75" y="10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2" y="56"/>
                    <a:pt x="42" y="27"/>
                    <a:pt x="27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6" y="43"/>
                    <a:pt x="24" y="75"/>
                    <a:pt x="24" y="108"/>
                  </a:cubicBezTo>
                  <a:cubicBezTo>
                    <a:pt x="24" y="142"/>
                    <a:pt x="16" y="174"/>
                    <a:pt x="0" y="201"/>
                  </a:cubicBezTo>
                  <a:cubicBezTo>
                    <a:pt x="27" y="217"/>
                    <a:pt x="27" y="217"/>
                    <a:pt x="27" y="217"/>
                  </a:cubicBezTo>
                  <a:cubicBezTo>
                    <a:pt x="42" y="190"/>
                    <a:pt x="52" y="160"/>
                    <a:pt x="55" y="12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21" name="îs1íďé">
              <a:extLst>
                <a:ext uri="{FF2B5EF4-FFF2-40B4-BE49-F238E27FC236}">
                  <a16:creationId xmlns:a16="http://schemas.microsoft.com/office/drawing/2014/main" id="{599873B4-61E9-4EDF-9F00-7961E50C1543}"/>
                </a:ext>
              </a:extLst>
            </p:cNvPr>
            <p:cNvSpPr/>
            <p:nvPr/>
          </p:nvSpPr>
          <p:spPr bwMode="auto">
            <a:xfrm>
              <a:off x="6105515" y="4018570"/>
              <a:ext cx="740468" cy="477335"/>
            </a:xfrm>
            <a:custGeom>
              <a:avLst/>
              <a:gdLst>
                <a:gd name="T0" fmla="*/ 0 w 188"/>
                <a:gd name="T1" fmla="*/ 123 h 123"/>
                <a:gd name="T2" fmla="*/ 90 w 188"/>
                <a:gd name="T3" fmla="*/ 103 h 123"/>
                <a:gd name="T4" fmla="*/ 118 w 188"/>
                <a:gd name="T5" fmla="*/ 111 h 123"/>
                <a:gd name="T6" fmla="*/ 125 w 188"/>
                <a:gd name="T7" fmla="*/ 83 h 123"/>
                <a:gd name="T8" fmla="*/ 188 w 188"/>
                <a:gd name="T9" fmla="*/ 15 h 123"/>
                <a:gd name="T10" fmla="*/ 161 w 188"/>
                <a:gd name="T11" fmla="*/ 0 h 123"/>
                <a:gd name="T12" fmla="*/ 0 w 188"/>
                <a:gd name="T13" fmla="*/ 92 h 123"/>
                <a:gd name="T14" fmla="*/ 0 w 188"/>
                <a:gd name="T1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123">
                  <a:moveTo>
                    <a:pt x="0" y="123"/>
                  </a:moveTo>
                  <a:cubicBezTo>
                    <a:pt x="32" y="123"/>
                    <a:pt x="63" y="116"/>
                    <a:pt x="90" y="103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50" y="65"/>
                    <a:pt x="172" y="42"/>
                    <a:pt x="188" y="15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28" y="54"/>
                    <a:pt x="68" y="91"/>
                    <a:pt x="0" y="92"/>
                  </a:cubicBezTo>
                  <a:lnTo>
                    <a:pt x="0" y="12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22" name="ïṣlîḓé">
              <a:extLst>
                <a:ext uri="{FF2B5EF4-FFF2-40B4-BE49-F238E27FC236}">
                  <a16:creationId xmlns:a16="http://schemas.microsoft.com/office/drawing/2014/main" id="{1DE362E6-503F-4FC1-AB82-F41B9E3B9540}"/>
                </a:ext>
              </a:extLst>
            </p:cNvPr>
            <p:cNvSpPr/>
            <p:nvPr/>
          </p:nvSpPr>
          <p:spPr bwMode="auto">
            <a:xfrm>
              <a:off x="5346019" y="4018570"/>
              <a:ext cx="739925" cy="477335"/>
            </a:xfrm>
            <a:custGeom>
              <a:avLst/>
              <a:gdLst>
                <a:gd name="T0" fmla="*/ 27 w 188"/>
                <a:gd name="T1" fmla="*/ 0 h 123"/>
                <a:gd name="T2" fmla="*/ 0 w 188"/>
                <a:gd name="T3" fmla="*/ 15 h 123"/>
                <a:gd name="T4" fmla="*/ 63 w 188"/>
                <a:gd name="T5" fmla="*/ 83 h 123"/>
                <a:gd name="T6" fmla="*/ 70 w 188"/>
                <a:gd name="T7" fmla="*/ 111 h 123"/>
                <a:gd name="T8" fmla="*/ 98 w 188"/>
                <a:gd name="T9" fmla="*/ 103 h 123"/>
                <a:gd name="T10" fmla="*/ 188 w 188"/>
                <a:gd name="T11" fmla="*/ 123 h 123"/>
                <a:gd name="T12" fmla="*/ 188 w 188"/>
                <a:gd name="T13" fmla="*/ 92 h 123"/>
                <a:gd name="T14" fmla="*/ 27 w 188"/>
                <a:gd name="T1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123">
                  <a:moveTo>
                    <a:pt x="27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16" y="42"/>
                    <a:pt x="37" y="65"/>
                    <a:pt x="63" y="83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98" y="103"/>
                    <a:pt x="98" y="103"/>
                    <a:pt x="98" y="103"/>
                  </a:cubicBezTo>
                  <a:cubicBezTo>
                    <a:pt x="125" y="116"/>
                    <a:pt x="156" y="123"/>
                    <a:pt x="188" y="123"/>
                  </a:cubicBezTo>
                  <a:cubicBezTo>
                    <a:pt x="188" y="92"/>
                    <a:pt x="188" y="92"/>
                    <a:pt x="188" y="92"/>
                  </a:cubicBezTo>
                  <a:cubicBezTo>
                    <a:pt x="120" y="91"/>
                    <a:pt x="60" y="54"/>
                    <a:pt x="27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23" name="i$ľïḑê">
              <a:extLst>
                <a:ext uri="{FF2B5EF4-FFF2-40B4-BE49-F238E27FC236}">
                  <a16:creationId xmlns:a16="http://schemas.microsoft.com/office/drawing/2014/main" id="{63C3C101-312E-40DB-B5BB-4FA65A7E313C}"/>
                </a:ext>
              </a:extLst>
            </p:cNvPr>
            <p:cNvSpPr/>
            <p:nvPr/>
          </p:nvSpPr>
          <p:spPr bwMode="auto">
            <a:xfrm>
              <a:off x="5149212" y="3219387"/>
              <a:ext cx="295209" cy="837783"/>
            </a:xfrm>
            <a:custGeom>
              <a:avLst/>
              <a:gdLst>
                <a:gd name="T0" fmla="*/ 48 w 75"/>
                <a:gd name="T1" fmla="*/ 0 h 216"/>
                <a:gd name="T2" fmla="*/ 20 w 75"/>
                <a:gd name="T3" fmla="*/ 88 h 216"/>
                <a:gd name="T4" fmla="*/ 0 w 75"/>
                <a:gd name="T5" fmla="*/ 108 h 216"/>
                <a:gd name="T6" fmla="*/ 20 w 75"/>
                <a:gd name="T7" fmla="*/ 129 h 216"/>
                <a:gd name="T8" fmla="*/ 48 w 75"/>
                <a:gd name="T9" fmla="*/ 216 h 216"/>
                <a:gd name="T10" fmla="*/ 75 w 75"/>
                <a:gd name="T11" fmla="*/ 201 h 216"/>
                <a:gd name="T12" fmla="*/ 51 w 75"/>
                <a:gd name="T13" fmla="*/ 108 h 216"/>
                <a:gd name="T14" fmla="*/ 75 w 75"/>
                <a:gd name="T15" fmla="*/ 16 h 216"/>
                <a:gd name="T16" fmla="*/ 48 w 75"/>
                <a:gd name="T1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16">
                  <a:moveTo>
                    <a:pt x="48" y="0"/>
                  </a:moveTo>
                  <a:cubicBezTo>
                    <a:pt x="33" y="27"/>
                    <a:pt x="23" y="56"/>
                    <a:pt x="20" y="8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20" y="129"/>
                    <a:pt x="20" y="129"/>
                    <a:pt x="20" y="129"/>
                  </a:cubicBezTo>
                  <a:cubicBezTo>
                    <a:pt x="23" y="160"/>
                    <a:pt x="33" y="190"/>
                    <a:pt x="48" y="216"/>
                  </a:cubicBezTo>
                  <a:cubicBezTo>
                    <a:pt x="75" y="201"/>
                    <a:pt x="75" y="201"/>
                    <a:pt x="75" y="201"/>
                  </a:cubicBezTo>
                  <a:cubicBezTo>
                    <a:pt x="59" y="173"/>
                    <a:pt x="51" y="142"/>
                    <a:pt x="51" y="108"/>
                  </a:cubicBezTo>
                  <a:cubicBezTo>
                    <a:pt x="51" y="75"/>
                    <a:pt x="59" y="43"/>
                    <a:pt x="75" y="16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24" name="íšḻíḓe">
              <a:extLst>
                <a:ext uri="{FF2B5EF4-FFF2-40B4-BE49-F238E27FC236}">
                  <a16:creationId xmlns:a16="http://schemas.microsoft.com/office/drawing/2014/main" id="{B2473A46-FED1-4689-998A-740FE765BB99}"/>
                </a:ext>
              </a:extLst>
            </p:cNvPr>
            <p:cNvSpPr/>
            <p:nvPr/>
          </p:nvSpPr>
          <p:spPr bwMode="auto">
            <a:xfrm>
              <a:off x="5768268" y="3242098"/>
              <a:ext cx="655466" cy="792904"/>
            </a:xfrm>
            <a:custGeom>
              <a:avLst/>
              <a:gdLst>
                <a:gd name="T0" fmla="*/ 3226 w 4805"/>
                <a:gd name="T1" fmla="*/ 2963 h 5821"/>
                <a:gd name="T2" fmla="*/ 3265 w 4805"/>
                <a:gd name="T3" fmla="*/ 2628 h 5821"/>
                <a:gd name="T4" fmla="*/ 3556 w 4805"/>
                <a:gd name="T5" fmla="*/ 2031 h 5821"/>
                <a:gd name="T6" fmla="*/ 3671 w 4805"/>
                <a:gd name="T7" fmla="*/ 1553 h 5821"/>
                <a:gd name="T8" fmla="*/ 3611 w 4805"/>
                <a:gd name="T9" fmla="*/ 1040 h 5821"/>
                <a:gd name="T10" fmla="*/ 2234 w 4805"/>
                <a:gd name="T11" fmla="*/ 0 h 5821"/>
                <a:gd name="T12" fmla="*/ 1194 w 4805"/>
                <a:gd name="T13" fmla="*/ 1367 h 5821"/>
                <a:gd name="T14" fmla="*/ 1134 w 4805"/>
                <a:gd name="T15" fmla="*/ 1785 h 5821"/>
                <a:gd name="T16" fmla="*/ 1316 w 4805"/>
                <a:gd name="T17" fmla="*/ 2208 h 5821"/>
                <a:gd name="T18" fmla="*/ 1692 w 4805"/>
                <a:gd name="T19" fmla="*/ 2822 h 5821"/>
                <a:gd name="T20" fmla="*/ 837 w 4805"/>
                <a:gd name="T21" fmla="*/ 3187 h 5821"/>
                <a:gd name="T22" fmla="*/ 2 w 4805"/>
                <a:gd name="T23" fmla="*/ 5593 h 5821"/>
                <a:gd name="T24" fmla="*/ 197 w 4805"/>
                <a:gd name="T25" fmla="*/ 5821 h 5821"/>
                <a:gd name="T26" fmla="*/ 4805 w 4805"/>
                <a:gd name="T27" fmla="*/ 5624 h 5821"/>
                <a:gd name="T28" fmla="*/ 2223 w 4805"/>
                <a:gd name="T29" fmla="*/ 3365 h 5821"/>
                <a:gd name="T30" fmla="*/ 2203 w 4805"/>
                <a:gd name="T31" fmla="*/ 3771 h 5821"/>
                <a:gd name="T32" fmla="*/ 2137 w 4805"/>
                <a:gd name="T33" fmla="*/ 3831 h 5821"/>
                <a:gd name="T34" fmla="*/ 1896 w 4805"/>
                <a:gd name="T35" fmla="*/ 3556 h 5821"/>
                <a:gd name="T36" fmla="*/ 1883 w 4805"/>
                <a:gd name="T37" fmla="*/ 3118 h 5821"/>
                <a:gd name="T38" fmla="*/ 1981 w 4805"/>
                <a:gd name="T39" fmla="*/ 3059 h 5821"/>
                <a:gd name="T40" fmla="*/ 2197 w 4805"/>
                <a:gd name="T41" fmla="*/ 3182 h 5821"/>
                <a:gd name="T42" fmla="*/ 2223 w 4805"/>
                <a:gd name="T43" fmla="*/ 3365 h 5821"/>
                <a:gd name="T44" fmla="*/ 2582 w 4805"/>
                <a:gd name="T45" fmla="*/ 3365 h 5821"/>
                <a:gd name="T46" fmla="*/ 2607 w 4805"/>
                <a:gd name="T47" fmla="*/ 3182 h 5821"/>
                <a:gd name="T48" fmla="*/ 2824 w 4805"/>
                <a:gd name="T49" fmla="*/ 3059 h 5821"/>
                <a:gd name="T50" fmla="*/ 2922 w 4805"/>
                <a:gd name="T51" fmla="*/ 3118 h 5821"/>
                <a:gd name="T52" fmla="*/ 2909 w 4805"/>
                <a:gd name="T53" fmla="*/ 3556 h 5821"/>
                <a:gd name="T54" fmla="*/ 2668 w 4805"/>
                <a:gd name="T55" fmla="*/ 3831 h 5821"/>
                <a:gd name="T56" fmla="*/ 2602 w 4805"/>
                <a:gd name="T57" fmla="*/ 3771 h 5821"/>
                <a:gd name="T58" fmla="*/ 1589 w 4805"/>
                <a:gd name="T59" fmla="*/ 1869 h 5821"/>
                <a:gd name="T60" fmla="*/ 1521 w 4805"/>
                <a:gd name="T61" fmla="*/ 1799 h 5821"/>
                <a:gd name="T62" fmla="*/ 1491 w 4805"/>
                <a:gd name="T63" fmla="*/ 1634 h 5821"/>
                <a:gd name="T64" fmla="*/ 1584 w 4805"/>
                <a:gd name="T65" fmla="*/ 1567 h 5821"/>
                <a:gd name="T66" fmla="*/ 1621 w 4805"/>
                <a:gd name="T67" fmla="*/ 1388 h 5821"/>
                <a:gd name="T68" fmla="*/ 2455 w 4805"/>
                <a:gd name="T69" fmla="*/ 1414 h 5821"/>
                <a:gd name="T70" fmla="*/ 3126 w 4805"/>
                <a:gd name="T71" fmla="*/ 1540 h 5821"/>
                <a:gd name="T72" fmla="*/ 3211 w 4805"/>
                <a:gd name="T73" fmla="*/ 1567 h 5821"/>
                <a:gd name="T74" fmla="*/ 3314 w 4805"/>
                <a:gd name="T75" fmla="*/ 1634 h 5821"/>
                <a:gd name="T76" fmla="*/ 3284 w 4805"/>
                <a:gd name="T77" fmla="*/ 1799 h 5821"/>
                <a:gd name="T78" fmla="*/ 3216 w 4805"/>
                <a:gd name="T79" fmla="*/ 1869 h 5821"/>
                <a:gd name="T80" fmla="*/ 2582 w 4805"/>
                <a:gd name="T81" fmla="*/ 2763 h 5821"/>
                <a:gd name="T82" fmla="*/ 1828 w 4805"/>
                <a:gd name="T83" fmla="*/ 2421 h 5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05" h="5821">
                  <a:moveTo>
                    <a:pt x="3967" y="3187"/>
                  </a:moveTo>
                  <a:lnTo>
                    <a:pt x="3226" y="2963"/>
                  </a:lnTo>
                  <a:cubicBezTo>
                    <a:pt x="3208" y="2908"/>
                    <a:pt x="3168" y="2861"/>
                    <a:pt x="3113" y="2822"/>
                  </a:cubicBezTo>
                  <a:cubicBezTo>
                    <a:pt x="3174" y="2754"/>
                    <a:pt x="3225" y="2685"/>
                    <a:pt x="3265" y="2628"/>
                  </a:cubicBezTo>
                  <a:cubicBezTo>
                    <a:pt x="3358" y="2493"/>
                    <a:pt x="3435" y="2348"/>
                    <a:pt x="3489" y="2208"/>
                  </a:cubicBezTo>
                  <a:cubicBezTo>
                    <a:pt x="3515" y="2149"/>
                    <a:pt x="3538" y="2089"/>
                    <a:pt x="3556" y="2031"/>
                  </a:cubicBezTo>
                  <a:cubicBezTo>
                    <a:pt x="3628" y="1970"/>
                    <a:pt x="3671" y="1880"/>
                    <a:pt x="3671" y="1785"/>
                  </a:cubicBezTo>
                  <a:lnTo>
                    <a:pt x="3671" y="1553"/>
                  </a:lnTo>
                  <a:cubicBezTo>
                    <a:pt x="3671" y="1486"/>
                    <a:pt x="3650" y="1421"/>
                    <a:pt x="3611" y="1367"/>
                  </a:cubicBezTo>
                  <a:lnTo>
                    <a:pt x="3611" y="1040"/>
                  </a:lnTo>
                  <a:cubicBezTo>
                    <a:pt x="3611" y="467"/>
                    <a:pt x="3144" y="0"/>
                    <a:pt x="2571" y="0"/>
                  </a:cubicBezTo>
                  <a:lnTo>
                    <a:pt x="2234" y="0"/>
                  </a:lnTo>
                  <a:cubicBezTo>
                    <a:pt x="1660" y="0"/>
                    <a:pt x="1194" y="467"/>
                    <a:pt x="1194" y="1040"/>
                  </a:cubicBezTo>
                  <a:lnTo>
                    <a:pt x="1194" y="1367"/>
                  </a:lnTo>
                  <a:cubicBezTo>
                    <a:pt x="1155" y="1421"/>
                    <a:pt x="1134" y="1486"/>
                    <a:pt x="1134" y="1553"/>
                  </a:cubicBezTo>
                  <a:lnTo>
                    <a:pt x="1134" y="1785"/>
                  </a:lnTo>
                  <a:cubicBezTo>
                    <a:pt x="1134" y="1880"/>
                    <a:pt x="1177" y="1970"/>
                    <a:pt x="1249" y="2031"/>
                  </a:cubicBezTo>
                  <a:cubicBezTo>
                    <a:pt x="1267" y="2089"/>
                    <a:pt x="1290" y="2149"/>
                    <a:pt x="1316" y="2208"/>
                  </a:cubicBezTo>
                  <a:cubicBezTo>
                    <a:pt x="1370" y="2348"/>
                    <a:pt x="1447" y="2493"/>
                    <a:pt x="1540" y="2628"/>
                  </a:cubicBezTo>
                  <a:cubicBezTo>
                    <a:pt x="1579" y="2685"/>
                    <a:pt x="1631" y="2754"/>
                    <a:pt x="1692" y="2822"/>
                  </a:cubicBezTo>
                  <a:cubicBezTo>
                    <a:pt x="1637" y="2861"/>
                    <a:pt x="1597" y="2908"/>
                    <a:pt x="1579" y="2963"/>
                  </a:cubicBezTo>
                  <a:lnTo>
                    <a:pt x="837" y="3187"/>
                  </a:lnTo>
                  <a:cubicBezTo>
                    <a:pt x="315" y="3337"/>
                    <a:pt x="2" y="5593"/>
                    <a:pt x="2" y="5593"/>
                  </a:cubicBezTo>
                  <a:lnTo>
                    <a:pt x="2" y="5593"/>
                  </a:lnTo>
                  <a:cubicBezTo>
                    <a:pt x="1" y="5603"/>
                    <a:pt x="0" y="5613"/>
                    <a:pt x="0" y="5624"/>
                  </a:cubicBezTo>
                  <a:cubicBezTo>
                    <a:pt x="0" y="5733"/>
                    <a:pt x="88" y="5821"/>
                    <a:pt x="197" y="5821"/>
                  </a:cubicBezTo>
                  <a:lnTo>
                    <a:pt x="4608" y="5821"/>
                  </a:lnTo>
                  <a:cubicBezTo>
                    <a:pt x="4717" y="5821"/>
                    <a:pt x="4805" y="5733"/>
                    <a:pt x="4805" y="5624"/>
                  </a:cubicBezTo>
                  <a:cubicBezTo>
                    <a:pt x="4805" y="5530"/>
                    <a:pt x="4490" y="3337"/>
                    <a:pt x="3967" y="3187"/>
                  </a:cubicBezTo>
                  <a:close/>
                  <a:moveTo>
                    <a:pt x="2223" y="3365"/>
                  </a:moveTo>
                  <a:cubicBezTo>
                    <a:pt x="2235" y="3379"/>
                    <a:pt x="2241" y="3398"/>
                    <a:pt x="2239" y="3417"/>
                  </a:cubicBezTo>
                  <a:lnTo>
                    <a:pt x="2203" y="3771"/>
                  </a:lnTo>
                  <a:cubicBezTo>
                    <a:pt x="2200" y="3799"/>
                    <a:pt x="2181" y="3821"/>
                    <a:pt x="2154" y="3829"/>
                  </a:cubicBezTo>
                  <a:cubicBezTo>
                    <a:pt x="2148" y="3830"/>
                    <a:pt x="2142" y="3831"/>
                    <a:pt x="2137" y="3831"/>
                  </a:cubicBezTo>
                  <a:cubicBezTo>
                    <a:pt x="2116" y="3831"/>
                    <a:pt x="2096" y="3822"/>
                    <a:pt x="2083" y="3805"/>
                  </a:cubicBezTo>
                  <a:lnTo>
                    <a:pt x="1896" y="3556"/>
                  </a:lnTo>
                  <a:cubicBezTo>
                    <a:pt x="1887" y="3545"/>
                    <a:pt x="1882" y="3530"/>
                    <a:pt x="1883" y="3516"/>
                  </a:cubicBezTo>
                  <a:lnTo>
                    <a:pt x="1883" y="3118"/>
                  </a:lnTo>
                  <a:cubicBezTo>
                    <a:pt x="1883" y="3094"/>
                    <a:pt x="1895" y="3073"/>
                    <a:pt x="1915" y="3060"/>
                  </a:cubicBezTo>
                  <a:cubicBezTo>
                    <a:pt x="1935" y="3048"/>
                    <a:pt x="1960" y="3048"/>
                    <a:pt x="1981" y="3059"/>
                  </a:cubicBezTo>
                  <a:cubicBezTo>
                    <a:pt x="2035" y="3087"/>
                    <a:pt x="2090" y="3107"/>
                    <a:pt x="2142" y="3116"/>
                  </a:cubicBezTo>
                  <a:cubicBezTo>
                    <a:pt x="2174" y="3122"/>
                    <a:pt x="2197" y="3150"/>
                    <a:pt x="2197" y="3182"/>
                  </a:cubicBezTo>
                  <a:lnTo>
                    <a:pt x="2197" y="3348"/>
                  </a:lnTo>
                  <a:cubicBezTo>
                    <a:pt x="2207" y="3352"/>
                    <a:pt x="2216" y="3358"/>
                    <a:pt x="2223" y="3365"/>
                  </a:cubicBezTo>
                  <a:close/>
                  <a:moveTo>
                    <a:pt x="2565" y="3417"/>
                  </a:moveTo>
                  <a:cubicBezTo>
                    <a:pt x="2563" y="3398"/>
                    <a:pt x="2570" y="3379"/>
                    <a:pt x="2582" y="3365"/>
                  </a:cubicBezTo>
                  <a:cubicBezTo>
                    <a:pt x="2589" y="3358"/>
                    <a:pt x="2598" y="3352"/>
                    <a:pt x="2607" y="3348"/>
                  </a:cubicBezTo>
                  <a:lnTo>
                    <a:pt x="2607" y="3182"/>
                  </a:lnTo>
                  <a:cubicBezTo>
                    <a:pt x="2607" y="3150"/>
                    <a:pt x="2631" y="3122"/>
                    <a:pt x="2662" y="3116"/>
                  </a:cubicBezTo>
                  <a:cubicBezTo>
                    <a:pt x="2715" y="3107"/>
                    <a:pt x="2770" y="3087"/>
                    <a:pt x="2824" y="3059"/>
                  </a:cubicBezTo>
                  <a:cubicBezTo>
                    <a:pt x="2845" y="3048"/>
                    <a:pt x="2870" y="3048"/>
                    <a:pt x="2890" y="3061"/>
                  </a:cubicBezTo>
                  <a:cubicBezTo>
                    <a:pt x="2910" y="3073"/>
                    <a:pt x="2922" y="3094"/>
                    <a:pt x="2922" y="3118"/>
                  </a:cubicBezTo>
                  <a:lnTo>
                    <a:pt x="2922" y="3516"/>
                  </a:lnTo>
                  <a:cubicBezTo>
                    <a:pt x="2922" y="3530"/>
                    <a:pt x="2917" y="3545"/>
                    <a:pt x="2909" y="3556"/>
                  </a:cubicBezTo>
                  <a:lnTo>
                    <a:pt x="2721" y="3804"/>
                  </a:lnTo>
                  <a:cubicBezTo>
                    <a:pt x="2709" y="3821"/>
                    <a:pt x="2689" y="3831"/>
                    <a:pt x="2668" y="3831"/>
                  </a:cubicBezTo>
                  <a:cubicBezTo>
                    <a:pt x="2662" y="3831"/>
                    <a:pt x="2656" y="3830"/>
                    <a:pt x="2650" y="3829"/>
                  </a:cubicBezTo>
                  <a:cubicBezTo>
                    <a:pt x="2624" y="3821"/>
                    <a:pt x="2605" y="3798"/>
                    <a:pt x="2602" y="3771"/>
                  </a:cubicBezTo>
                  <a:lnTo>
                    <a:pt x="2565" y="3417"/>
                  </a:lnTo>
                  <a:close/>
                  <a:moveTo>
                    <a:pt x="1589" y="1869"/>
                  </a:moveTo>
                  <a:lnTo>
                    <a:pt x="1586" y="1841"/>
                  </a:lnTo>
                  <a:lnTo>
                    <a:pt x="1521" y="1799"/>
                  </a:lnTo>
                  <a:cubicBezTo>
                    <a:pt x="1502" y="1787"/>
                    <a:pt x="1491" y="1766"/>
                    <a:pt x="1491" y="1743"/>
                  </a:cubicBezTo>
                  <a:lnTo>
                    <a:pt x="1491" y="1634"/>
                  </a:lnTo>
                  <a:cubicBezTo>
                    <a:pt x="1491" y="1597"/>
                    <a:pt x="1520" y="1567"/>
                    <a:pt x="1557" y="1567"/>
                  </a:cubicBezTo>
                  <a:lnTo>
                    <a:pt x="1584" y="1567"/>
                  </a:lnTo>
                  <a:lnTo>
                    <a:pt x="1584" y="1448"/>
                  </a:lnTo>
                  <a:cubicBezTo>
                    <a:pt x="1584" y="1423"/>
                    <a:pt x="1599" y="1400"/>
                    <a:pt x="1621" y="1388"/>
                  </a:cubicBezTo>
                  <a:cubicBezTo>
                    <a:pt x="1713" y="1343"/>
                    <a:pt x="1895" y="1266"/>
                    <a:pt x="2084" y="1266"/>
                  </a:cubicBezTo>
                  <a:cubicBezTo>
                    <a:pt x="2234" y="1266"/>
                    <a:pt x="2359" y="1316"/>
                    <a:pt x="2455" y="1414"/>
                  </a:cubicBezTo>
                  <a:cubicBezTo>
                    <a:pt x="2574" y="1538"/>
                    <a:pt x="2711" y="1600"/>
                    <a:pt x="2863" y="1600"/>
                  </a:cubicBezTo>
                  <a:cubicBezTo>
                    <a:pt x="2949" y="1600"/>
                    <a:pt x="3037" y="1580"/>
                    <a:pt x="3126" y="1540"/>
                  </a:cubicBezTo>
                  <a:cubicBezTo>
                    <a:pt x="3147" y="1530"/>
                    <a:pt x="3171" y="1532"/>
                    <a:pt x="3190" y="1545"/>
                  </a:cubicBezTo>
                  <a:cubicBezTo>
                    <a:pt x="3199" y="1550"/>
                    <a:pt x="3206" y="1558"/>
                    <a:pt x="3211" y="1567"/>
                  </a:cubicBezTo>
                  <a:lnTo>
                    <a:pt x="3248" y="1567"/>
                  </a:lnTo>
                  <a:cubicBezTo>
                    <a:pt x="3284" y="1567"/>
                    <a:pt x="3314" y="1597"/>
                    <a:pt x="3314" y="1634"/>
                  </a:cubicBezTo>
                  <a:lnTo>
                    <a:pt x="3314" y="1743"/>
                  </a:lnTo>
                  <a:cubicBezTo>
                    <a:pt x="3314" y="1766"/>
                    <a:pt x="3303" y="1787"/>
                    <a:pt x="3284" y="1799"/>
                  </a:cubicBezTo>
                  <a:lnTo>
                    <a:pt x="3219" y="1841"/>
                  </a:lnTo>
                  <a:lnTo>
                    <a:pt x="3216" y="1869"/>
                  </a:lnTo>
                  <a:cubicBezTo>
                    <a:pt x="3195" y="2028"/>
                    <a:pt x="3105" y="2235"/>
                    <a:pt x="2976" y="2421"/>
                  </a:cubicBezTo>
                  <a:cubicBezTo>
                    <a:pt x="2813" y="2658"/>
                    <a:pt x="2661" y="2763"/>
                    <a:pt x="2582" y="2763"/>
                  </a:cubicBezTo>
                  <a:lnTo>
                    <a:pt x="2223" y="2763"/>
                  </a:lnTo>
                  <a:cubicBezTo>
                    <a:pt x="2144" y="2763"/>
                    <a:pt x="1991" y="2658"/>
                    <a:pt x="1828" y="2421"/>
                  </a:cubicBezTo>
                  <a:cubicBezTo>
                    <a:pt x="1700" y="2235"/>
                    <a:pt x="1610" y="2028"/>
                    <a:pt x="1589" y="186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ru-RU">
                <a:cs typeface="+mn-ea"/>
                <a:sym typeface="+mn-lt"/>
              </a:endParaRPr>
            </a:p>
          </p:txBody>
        </p:sp>
        <p:grpSp>
          <p:nvGrpSpPr>
            <p:cNvPr id="25" name="íşlíďé">
              <a:extLst>
                <a:ext uri="{FF2B5EF4-FFF2-40B4-BE49-F238E27FC236}">
                  <a16:creationId xmlns:a16="http://schemas.microsoft.com/office/drawing/2014/main" id="{4693DD67-3701-4334-9016-1E1BA1EE20B1}"/>
                </a:ext>
              </a:extLst>
            </p:cNvPr>
            <p:cNvGrpSpPr/>
            <p:nvPr/>
          </p:nvGrpSpPr>
          <p:grpSpPr>
            <a:xfrm>
              <a:off x="4317507" y="2775151"/>
              <a:ext cx="704952" cy="1730825"/>
              <a:chOff x="4219102" y="2727379"/>
              <a:chExt cx="743957" cy="1826593"/>
            </a:xfrm>
          </p:grpSpPr>
          <p:sp>
            <p:nvSpPr>
              <p:cNvPr id="41" name="ïšļïdé">
                <a:extLst>
                  <a:ext uri="{FF2B5EF4-FFF2-40B4-BE49-F238E27FC236}">
                    <a16:creationId xmlns:a16="http://schemas.microsoft.com/office/drawing/2014/main" id="{B45B4B1C-48B0-48FA-B093-8F86AB9B7C88}"/>
                  </a:ext>
                </a:extLst>
              </p:cNvPr>
              <p:cNvSpPr/>
              <p:nvPr/>
            </p:nvSpPr>
            <p:spPr bwMode="auto">
              <a:xfrm>
                <a:off x="4219102" y="2727379"/>
                <a:ext cx="743957" cy="1826593"/>
              </a:xfrm>
              <a:custGeom>
                <a:avLst/>
                <a:gdLst>
                  <a:gd name="T0" fmla="*/ 129 w 168"/>
                  <a:gd name="T1" fmla="*/ 209 h 419"/>
                  <a:gd name="T2" fmla="*/ 167 w 168"/>
                  <a:gd name="T3" fmla="*/ 65 h 419"/>
                  <a:gd name="T4" fmla="*/ 55 w 168"/>
                  <a:gd name="T5" fmla="*/ 0 h 419"/>
                  <a:gd name="T6" fmla="*/ 0 w 168"/>
                  <a:gd name="T7" fmla="*/ 209 h 419"/>
                  <a:gd name="T8" fmla="*/ 56 w 168"/>
                  <a:gd name="T9" fmla="*/ 419 h 419"/>
                  <a:gd name="T10" fmla="*/ 168 w 168"/>
                  <a:gd name="T11" fmla="*/ 355 h 419"/>
                  <a:gd name="T12" fmla="*/ 129 w 168"/>
                  <a:gd name="T13" fmla="*/ 209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" h="419">
                    <a:moveTo>
                      <a:pt x="129" y="209"/>
                    </a:moveTo>
                    <a:cubicBezTo>
                      <a:pt x="129" y="157"/>
                      <a:pt x="143" y="108"/>
                      <a:pt x="167" y="65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20" y="62"/>
                      <a:pt x="0" y="133"/>
                      <a:pt x="0" y="209"/>
                    </a:cubicBezTo>
                    <a:cubicBezTo>
                      <a:pt x="0" y="286"/>
                      <a:pt x="21" y="357"/>
                      <a:pt x="56" y="419"/>
                    </a:cubicBezTo>
                    <a:cubicBezTo>
                      <a:pt x="168" y="355"/>
                      <a:pt x="168" y="355"/>
                      <a:pt x="168" y="355"/>
                    </a:cubicBezTo>
                    <a:cubicBezTo>
                      <a:pt x="143" y="312"/>
                      <a:pt x="129" y="262"/>
                      <a:pt x="129" y="20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ru-RU">
                  <a:cs typeface="+mn-ea"/>
                  <a:sym typeface="+mn-lt"/>
                </a:endParaRPr>
              </a:p>
            </p:txBody>
          </p:sp>
          <p:sp>
            <p:nvSpPr>
              <p:cNvPr id="42" name="isļíḑé">
                <a:extLst>
                  <a:ext uri="{FF2B5EF4-FFF2-40B4-BE49-F238E27FC236}">
                    <a16:creationId xmlns:a16="http://schemas.microsoft.com/office/drawing/2014/main" id="{5ECBB3DD-A075-4A1E-BB4A-7D995524940C}"/>
                  </a:ext>
                </a:extLst>
              </p:cNvPr>
              <p:cNvSpPr/>
              <p:nvPr/>
            </p:nvSpPr>
            <p:spPr>
              <a:xfrm>
                <a:off x="4324779" y="3517218"/>
                <a:ext cx="390554" cy="246914"/>
              </a:xfrm>
              <a:custGeom>
                <a:avLst/>
                <a:gdLst>
                  <a:gd name="connsiteX0" fmla="*/ 475998 w 607639"/>
                  <a:gd name="connsiteY0" fmla="*/ 80868 h 384158"/>
                  <a:gd name="connsiteX1" fmla="*/ 546937 w 607639"/>
                  <a:gd name="connsiteY1" fmla="*/ 80868 h 384158"/>
                  <a:gd name="connsiteX2" fmla="*/ 546937 w 607639"/>
                  <a:gd name="connsiteY2" fmla="*/ 141482 h 384158"/>
                  <a:gd name="connsiteX3" fmla="*/ 607639 w 607639"/>
                  <a:gd name="connsiteY3" fmla="*/ 141482 h 384158"/>
                  <a:gd name="connsiteX4" fmla="*/ 607639 w 607639"/>
                  <a:gd name="connsiteY4" fmla="*/ 212316 h 384158"/>
                  <a:gd name="connsiteX5" fmla="*/ 546937 w 607639"/>
                  <a:gd name="connsiteY5" fmla="*/ 212316 h 384158"/>
                  <a:gd name="connsiteX6" fmla="*/ 546937 w 607639"/>
                  <a:gd name="connsiteY6" fmla="*/ 273018 h 384158"/>
                  <a:gd name="connsiteX7" fmla="*/ 475998 w 607639"/>
                  <a:gd name="connsiteY7" fmla="*/ 273018 h 384158"/>
                  <a:gd name="connsiteX8" fmla="*/ 475998 w 607639"/>
                  <a:gd name="connsiteY8" fmla="*/ 212316 h 384158"/>
                  <a:gd name="connsiteX9" fmla="*/ 415207 w 607639"/>
                  <a:gd name="connsiteY9" fmla="*/ 212316 h 384158"/>
                  <a:gd name="connsiteX10" fmla="*/ 415207 w 607639"/>
                  <a:gd name="connsiteY10" fmla="*/ 141482 h 384158"/>
                  <a:gd name="connsiteX11" fmla="*/ 475998 w 607639"/>
                  <a:gd name="connsiteY11" fmla="*/ 141482 h 384158"/>
                  <a:gd name="connsiteX12" fmla="*/ 194484 w 607639"/>
                  <a:gd name="connsiteY12" fmla="*/ 0 h 384158"/>
                  <a:gd name="connsiteX13" fmla="*/ 326483 w 607639"/>
                  <a:gd name="connsiteY13" fmla="*/ 47542 h 384158"/>
                  <a:gd name="connsiteX14" fmla="*/ 333871 w 607639"/>
                  <a:gd name="connsiteY14" fmla="*/ 54740 h 384158"/>
                  <a:gd name="connsiteX15" fmla="*/ 266047 w 607639"/>
                  <a:gd name="connsiteY15" fmla="*/ 122454 h 384158"/>
                  <a:gd name="connsiteX16" fmla="*/ 258837 w 607639"/>
                  <a:gd name="connsiteY16" fmla="*/ 115257 h 384158"/>
                  <a:gd name="connsiteX17" fmla="*/ 194484 w 607639"/>
                  <a:gd name="connsiteY17" fmla="*/ 90997 h 384158"/>
                  <a:gd name="connsiteX18" fmla="*/ 91145 w 607639"/>
                  <a:gd name="connsiteY18" fmla="*/ 192035 h 384158"/>
                  <a:gd name="connsiteX19" fmla="*/ 194484 w 607639"/>
                  <a:gd name="connsiteY19" fmla="*/ 293162 h 384158"/>
                  <a:gd name="connsiteX20" fmla="*/ 281178 w 607639"/>
                  <a:gd name="connsiteY20" fmla="*/ 232468 h 384158"/>
                  <a:gd name="connsiteX21" fmla="*/ 182290 w 607639"/>
                  <a:gd name="connsiteY21" fmla="*/ 232468 h 384158"/>
                  <a:gd name="connsiteX22" fmla="*/ 182290 w 607639"/>
                  <a:gd name="connsiteY22" fmla="*/ 141471 h 384158"/>
                  <a:gd name="connsiteX23" fmla="*/ 378999 w 607639"/>
                  <a:gd name="connsiteY23" fmla="*/ 141471 h 384158"/>
                  <a:gd name="connsiteX24" fmla="*/ 380423 w 607639"/>
                  <a:gd name="connsiteY24" fmla="*/ 149913 h 384158"/>
                  <a:gd name="connsiteX25" fmla="*/ 383805 w 607639"/>
                  <a:gd name="connsiteY25" fmla="*/ 192035 h 384158"/>
                  <a:gd name="connsiteX26" fmla="*/ 380957 w 607639"/>
                  <a:gd name="connsiteY26" fmla="*/ 230513 h 384158"/>
                  <a:gd name="connsiteX27" fmla="*/ 194484 w 607639"/>
                  <a:gd name="connsiteY27" fmla="*/ 384158 h 384158"/>
                  <a:gd name="connsiteX28" fmla="*/ 0 w 607639"/>
                  <a:gd name="connsiteY28" fmla="*/ 192035 h 384158"/>
                  <a:gd name="connsiteX29" fmla="*/ 194484 w 607639"/>
                  <a:gd name="connsiteY29" fmla="*/ 0 h 384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07639" h="384158">
                    <a:moveTo>
                      <a:pt x="475998" y="80868"/>
                    </a:moveTo>
                    <a:lnTo>
                      <a:pt x="546937" y="80868"/>
                    </a:lnTo>
                    <a:lnTo>
                      <a:pt x="546937" y="141482"/>
                    </a:lnTo>
                    <a:lnTo>
                      <a:pt x="607639" y="141482"/>
                    </a:lnTo>
                    <a:lnTo>
                      <a:pt x="607639" y="212316"/>
                    </a:lnTo>
                    <a:lnTo>
                      <a:pt x="546937" y="212316"/>
                    </a:lnTo>
                    <a:lnTo>
                      <a:pt x="546937" y="273018"/>
                    </a:lnTo>
                    <a:lnTo>
                      <a:pt x="475998" y="273018"/>
                    </a:lnTo>
                    <a:lnTo>
                      <a:pt x="475998" y="212316"/>
                    </a:lnTo>
                    <a:lnTo>
                      <a:pt x="415207" y="212316"/>
                    </a:lnTo>
                    <a:lnTo>
                      <a:pt x="415207" y="141482"/>
                    </a:lnTo>
                    <a:lnTo>
                      <a:pt x="475998" y="141482"/>
                    </a:lnTo>
                    <a:close/>
                    <a:moveTo>
                      <a:pt x="194484" y="0"/>
                    </a:moveTo>
                    <a:cubicBezTo>
                      <a:pt x="248779" y="0"/>
                      <a:pt x="294351" y="16440"/>
                      <a:pt x="326483" y="47542"/>
                    </a:cubicBezTo>
                    <a:lnTo>
                      <a:pt x="333871" y="54740"/>
                    </a:lnTo>
                    <a:lnTo>
                      <a:pt x="266047" y="122454"/>
                    </a:lnTo>
                    <a:lnTo>
                      <a:pt x="258837" y="115257"/>
                    </a:lnTo>
                    <a:cubicBezTo>
                      <a:pt x="243082" y="99350"/>
                      <a:pt x="220830" y="90997"/>
                      <a:pt x="194484" y="90997"/>
                    </a:cubicBezTo>
                    <a:cubicBezTo>
                      <a:pt x="139476" y="90997"/>
                      <a:pt x="91145" y="138183"/>
                      <a:pt x="91145" y="192035"/>
                    </a:cubicBezTo>
                    <a:cubicBezTo>
                      <a:pt x="91145" y="245886"/>
                      <a:pt x="139476" y="293162"/>
                      <a:pt x="194484" y="293162"/>
                    </a:cubicBezTo>
                    <a:cubicBezTo>
                      <a:pt x="235695" y="293162"/>
                      <a:pt x="267916" y="270235"/>
                      <a:pt x="281178" y="232468"/>
                    </a:cubicBezTo>
                    <a:lnTo>
                      <a:pt x="182290" y="232468"/>
                    </a:lnTo>
                    <a:lnTo>
                      <a:pt x="182290" y="141471"/>
                    </a:lnTo>
                    <a:lnTo>
                      <a:pt x="378999" y="141471"/>
                    </a:lnTo>
                    <a:lnTo>
                      <a:pt x="380423" y="149913"/>
                    </a:lnTo>
                    <a:cubicBezTo>
                      <a:pt x="382559" y="161732"/>
                      <a:pt x="383805" y="177461"/>
                      <a:pt x="383805" y="192035"/>
                    </a:cubicBezTo>
                    <a:cubicBezTo>
                      <a:pt x="383716" y="205276"/>
                      <a:pt x="382826" y="218161"/>
                      <a:pt x="380957" y="230513"/>
                    </a:cubicBezTo>
                    <a:cubicBezTo>
                      <a:pt x="366448" y="325242"/>
                      <a:pt x="295063" y="384158"/>
                      <a:pt x="194484" y="384158"/>
                    </a:cubicBezTo>
                    <a:cubicBezTo>
                      <a:pt x="85448" y="384158"/>
                      <a:pt x="0" y="299738"/>
                      <a:pt x="0" y="192035"/>
                    </a:cubicBezTo>
                    <a:cubicBezTo>
                      <a:pt x="0" y="84332"/>
                      <a:pt x="85448" y="0"/>
                      <a:pt x="194484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9050">
                <a:noFill/>
                <a:prstDash val="sysDash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800" b="1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iŝḻiḋe">
              <a:extLst>
                <a:ext uri="{FF2B5EF4-FFF2-40B4-BE49-F238E27FC236}">
                  <a16:creationId xmlns:a16="http://schemas.microsoft.com/office/drawing/2014/main" id="{F9179200-736F-4E18-A0D5-BBC0747DEE5E}"/>
                </a:ext>
              </a:extLst>
            </p:cNvPr>
            <p:cNvGrpSpPr/>
            <p:nvPr/>
          </p:nvGrpSpPr>
          <p:grpSpPr>
            <a:xfrm>
              <a:off x="4565247" y="4262265"/>
              <a:ext cx="1517996" cy="1127252"/>
              <a:chOff x="4480550" y="4296775"/>
              <a:chExt cx="1601988" cy="1189624"/>
            </a:xfrm>
          </p:grpSpPr>
          <p:sp>
            <p:nvSpPr>
              <p:cNvPr id="39" name="îṧ1îḓê">
                <a:extLst>
                  <a:ext uri="{FF2B5EF4-FFF2-40B4-BE49-F238E27FC236}">
                    <a16:creationId xmlns:a16="http://schemas.microsoft.com/office/drawing/2014/main" id="{8557B332-53D8-4FAB-ACB7-B17848DF054D}"/>
                  </a:ext>
                </a:extLst>
              </p:cNvPr>
              <p:cNvSpPr/>
              <p:nvPr/>
            </p:nvSpPr>
            <p:spPr bwMode="auto">
              <a:xfrm>
                <a:off x="4480550" y="4296775"/>
                <a:ext cx="1601988" cy="1189624"/>
              </a:xfrm>
              <a:custGeom>
                <a:avLst/>
                <a:gdLst>
                  <a:gd name="T0" fmla="*/ 112 w 362"/>
                  <a:gd name="T1" fmla="*/ 0 h 273"/>
                  <a:gd name="T2" fmla="*/ 0 w 362"/>
                  <a:gd name="T3" fmla="*/ 64 h 273"/>
                  <a:gd name="T4" fmla="*/ 362 w 362"/>
                  <a:gd name="T5" fmla="*/ 273 h 273"/>
                  <a:gd name="T6" fmla="*/ 362 w 362"/>
                  <a:gd name="T7" fmla="*/ 144 h 273"/>
                  <a:gd name="T8" fmla="*/ 112 w 362"/>
                  <a:gd name="T9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2" h="273">
                    <a:moveTo>
                      <a:pt x="112" y="0"/>
                    </a:moveTo>
                    <a:cubicBezTo>
                      <a:pt x="0" y="64"/>
                      <a:pt x="0" y="64"/>
                      <a:pt x="0" y="64"/>
                    </a:cubicBezTo>
                    <a:cubicBezTo>
                      <a:pt x="73" y="189"/>
                      <a:pt x="208" y="272"/>
                      <a:pt x="362" y="273"/>
                    </a:cubicBezTo>
                    <a:cubicBezTo>
                      <a:pt x="362" y="144"/>
                      <a:pt x="362" y="144"/>
                      <a:pt x="362" y="144"/>
                    </a:cubicBezTo>
                    <a:cubicBezTo>
                      <a:pt x="256" y="143"/>
                      <a:pt x="163" y="85"/>
                      <a:pt x="112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ru-RU">
                  <a:cs typeface="+mn-ea"/>
                  <a:sym typeface="+mn-lt"/>
                </a:endParaRPr>
              </a:p>
            </p:txBody>
          </p:sp>
          <p:sp>
            <p:nvSpPr>
              <p:cNvPr id="40" name="îṥḻïḓe">
                <a:extLst>
                  <a:ext uri="{FF2B5EF4-FFF2-40B4-BE49-F238E27FC236}">
                    <a16:creationId xmlns:a16="http://schemas.microsoft.com/office/drawing/2014/main" id="{1605C3A1-32B8-4462-98FD-954EE672FAE2}"/>
                  </a:ext>
                </a:extLst>
              </p:cNvPr>
              <p:cNvSpPr/>
              <p:nvPr/>
            </p:nvSpPr>
            <p:spPr>
              <a:xfrm>
                <a:off x="5064814" y="4748710"/>
                <a:ext cx="291412" cy="356778"/>
              </a:xfrm>
              <a:custGeom>
                <a:avLst/>
                <a:gdLst>
                  <a:gd name="connsiteX0" fmla="*/ 350777 w 457856"/>
                  <a:gd name="connsiteY0" fmla="*/ 136349 h 560555"/>
                  <a:gd name="connsiteX1" fmla="*/ 443086 w 457856"/>
                  <a:gd name="connsiteY1" fmla="*/ 191681 h 560555"/>
                  <a:gd name="connsiteX2" fmla="*/ 382162 w 457856"/>
                  <a:gd name="connsiteY2" fmla="*/ 307876 h 560555"/>
                  <a:gd name="connsiteX3" fmla="*/ 457856 w 457856"/>
                  <a:gd name="connsiteY3" fmla="*/ 411161 h 560555"/>
                  <a:gd name="connsiteX4" fmla="*/ 409855 w 457856"/>
                  <a:gd name="connsiteY4" fmla="*/ 501535 h 560555"/>
                  <a:gd name="connsiteX5" fmla="*/ 332315 w 457856"/>
                  <a:gd name="connsiteY5" fmla="*/ 558711 h 560555"/>
                  <a:gd name="connsiteX6" fmla="*/ 241851 w 457856"/>
                  <a:gd name="connsiteY6" fmla="*/ 536578 h 560555"/>
                  <a:gd name="connsiteX7" fmla="*/ 151388 w 457856"/>
                  <a:gd name="connsiteY7" fmla="*/ 560555 h 560555"/>
                  <a:gd name="connsiteX8" fmla="*/ 140311 w 457856"/>
                  <a:gd name="connsiteY8" fmla="*/ 560555 h 560555"/>
                  <a:gd name="connsiteX9" fmla="*/ 81233 w 457856"/>
                  <a:gd name="connsiteY9" fmla="*/ 519979 h 560555"/>
                  <a:gd name="connsiteX10" fmla="*/ 0 w 457856"/>
                  <a:gd name="connsiteY10" fmla="*/ 315254 h 560555"/>
                  <a:gd name="connsiteX11" fmla="*/ 0 w 457856"/>
                  <a:gd name="connsiteY11" fmla="*/ 291277 h 560555"/>
                  <a:gd name="connsiteX12" fmla="*/ 72002 w 457856"/>
                  <a:gd name="connsiteY12" fmla="*/ 156637 h 560555"/>
                  <a:gd name="connsiteX13" fmla="*/ 153234 w 457856"/>
                  <a:gd name="connsiteY13" fmla="*/ 138194 h 560555"/>
                  <a:gd name="connsiteX14" fmla="*/ 193850 w 457856"/>
                  <a:gd name="connsiteY14" fmla="*/ 149260 h 560555"/>
                  <a:gd name="connsiteX15" fmla="*/ 232620 w 457856"/>
                  <a:gd name="connsiteY15" fmla="*/ 160326 h 560555"/>
                  <a:gd name="connsiteX16" fmla="*/ 260313 w 457856"/>
                  <a:gd name="connsiteY16" fmla="*/ 152949 h 560555"/>
                  <a:gd name="connsiteX17" fmla="*/ 350777 w 457856"/>
                  <a:gd name="connsiteY17" fmla="*/ 136349 h 560555"/>
                  <a:gd name="connsiteX18" fmla="*/ 335937 w 457856"/>
                  <a:gd name="connsiteY18" fmla="*/ 0 h 560555"/>
                  <a:gd name="connsiteX19" fmla="*/ 339628 w 457856"/>
                  <a:gd name="connsiteY19" fmla="*/ 0 h 560555"/>
                  <a:gd name="connsiteX20" fmla="*/ 310105 w 457856"/>
                  <a:gd name="connsiteY20" fmla="*/ 90437 h 560555"/>
                  <a:gd name="connsiteX21" fmla="*/ 227073 w 457856"/>
                  <a:gd name="connsiteY21" fmla="*/ 129196 h 560555"/>
                  <a:gd name="connsiteX22" fmla="*/ 258441 w 457856"/>
                  <a:gd name="connsiteY22" fmla="*/ 40604 h 560555"/>
                  <a:gd name="connsiteX23" fmla="*/ 335937 w 457856"/>
                  <a:gd name="connsiteY23" fmla="*/ 0 h 56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856" h="560555">
                    <a:moveTo>
                      <a:pt x="350777" y="136349"/>
                    </a:moveTo>
                    <a:cubicBezTo>
                      <a:pt x="393239" y="141882"/>
                      <a:pt x="422778" y="162171"/>
                      <a:pt x="443086" y="191681"/>
                    </a:cubicBezTo>
                    <a:cubicBezTo>
                      <a:pt x="406163" y="213813"/>
                      <a:pt x="378470" y="248856"/>
                      <a:pt x="382162" y="307876"/>
                    </a:cubicBezTo>
                    <a:cubicBezTo>
                      <a:pt x="387701" y="361363"/>
                      <a:pt x="417240" y="392717"/>
                      <a:pt x="457856" y="411161"/>
                    </a:cubicBezTo>
                    <a:cubicBezTo>
                      <a:pt x="446779" y="446204"/>
                      <a:pt x="430163" y="475714"/>
                      <a:pt x="409855" y="501535"/>
                    </a:cubicBezTo>
                    <a:cubicBezTo>
                      <a:pt x="393239" y="525512"/>
                      <a:pt x="371085" y="558711"/>
                      <a:pt x="332315" y="558711"/>
                    </a:cubicBezTo>
                    <a:cubicBezTo>
                      <a:pt x="299083" y="558711"/>
                      <a:pt x="275083" y="538423"/>
                      <a:pt x="241851" y="536578"/>
                    </a:cubicBezTo>
                    <a:cubicBezTo>
                      <a:pt x="204927" y="536578"/>
                      <a:pt x="184619" y="555022"/>
                      <a:pt x="151388" y="560555"/>
                    </a:cubicBezTo>
                    <a:lnTo>
                      <a:pt x="140311" y="560555"/>
                    </a:lnTo>
                    <a:cubicBezTo>
                      <a:pt x="116310" y="556866"/>
                      <a:pt x="96002" y="536578"/>
                      <a:pt x="81233" y="519979"/>
                    </a:cubicBezTo>
                    <a:cubicBezTo>
                      <a:pt x="38770" y="468337"/>
                      <a:pt x="5539" y="401939"/>
                      <a:pt x="0" y="315254"/>
                    </a:cubicBezTo>
                    <a:lnTo>
                      <a:pt x="0" y="291277"/>
                    </a:lnTo>
                    <a:cubicBezTo>
                      <a:pt x="1846" y="230412"/>
                      <a:pt x="33231" y="180614"/>
                      <a:pt x="72002" y="156637"/>
                    </a:cubicBezTo>
                    <a:cubicBezTo>
                      <a:pt x="92310" y="143727"/>
                      <a:pt x="121849" y="132661"/>
                      <a:pt x="153234" y="138194"/>
                    </a:cubicBezTo>
                    <a:cubicBezTo>
                      <a:pt x="166157" y="140038"/>
                      <a:pt x="180927" y="143727"/>
                      <a:pt x="193850" y="149260"/>
                    </a:cubicBezTo>
                    <a:cubicBezTo>
                      <a:pt x="204927" y="152949"/>
                      <a:pt x="219697" y="160326"/>
                      <a:pt x="232620" y="160326"/>
                    </a:cubicBezTo>
                    <a:cubicBezTo>
                      <a:pt x="241851" y="160326"/>
                      <a:pt x="251082" y="154793"/>
                      <a:pt x="260313" y="152949"/>
                    </a:cubicBezTo>
                    <a:cubicBezTo>
                      <a:pt x="288006" y="141882"/>
                      <a:pt x="315699" y="130816"/>
                      <a:pt x="350777" y="136349"/>
                    </a:cubicBezTo>
                    <a:close/>
                    <a:moveTo>
                      <a:pt x="335937" y="0"/>
                    </a:moveTo>
                    <a:lnTo>
                      <a:pt x="339628" y="0"/>
                    </a:lnTo>
                    <a:cubicBezTo>
                      <a:pt x="343318" y="38759"/>
                      <a:pt x="328557" y="68289"/>
                      <a:pt x="310105" y="90437"/>
                    </a:cubicBezTo>
                    <a:cubicBezTo>
                      <a:pt x="291654" y="112585"/>
                      <a:pt x="267667" y="132888"/>
                      <a:pt x="227073" y="129196"/>
                    </a:cubicBezTo>
                    <a:cubicBezTo>
                      <a:pt x="225228" y="90437"/>
                      <a:pt x="239989" y="62752"/>
                      <a:pt x="258441" y="40604"/>
                    </a:cubicBezTo>
                    <a:cubicBezTo>
                      <a:pt x="275047" y="22148"/>
                      <a:pt x="306415" y="3691"/>
                      <a:pt x="335937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9050">
                <a:noFill/>
                <a:prstDash val="sysDash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800" b="1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i$ḷiḋè">
              <a:extLst>
                <a:ext uri="{FF2B5EF4-FFF2-40B4-BE49-F238E27FC236}">
                  <a16:creationId xmlns:a16="http://schemas.microsoft.com/office/drawing/2014/main" id="{EAD979EE-8662-432F-8660-FA1F7EC8E8BE}"/>
                </a:ext>
              </a:extLst>
            </p:cNvPr>
            <p:cNvGrpSpPr/>
            <p:nvPr/>
          </p:nvGrpSpPr>
          <p:grpSpPr>
            <a:xfrm>
              <a:off x="6108756" y="4262265"/>
              <a:ext cx="1522696" cy="1127252"/>
              <a:chOff x="6109462" y="4296775"/>
              <a:chExt cx="1606948" cy="1189624"/>
            </a:xfrm>
          </p:grpSpPr>
          <p:sp>
            <p:nvSpPr>
              <p:cNvPr id="37" name="ïSľíḍe">
                <a:extLst>
                  <a:ext uri="{FF2B5EF4-FFF2-40B4-BE49-F238E27FC236}">
                    <a16:creationId xmlns:a16="http://schemas.microsoft.com/office/drawing/2014/main" id="{83003C75-119E-4C82-BE9C-2F559ACE4679}"/>
                  </a:ext>
                </a:extLst>
              </p:cNvPr>
              <p:cNvSpPr/>
              <p:nvPr/>
            </p:nvSpPr>
            <p:spPr bwMode="auto">
              <a:xfrm>
                <a:off x="6109462" y="4296775"/>
                <a:ext cx="1606948" cy="1189624"/>
              </a:xfrm>
              <a:custGeom>
                <a:avLst/>
                <a:gdLst>
                  <a:gd name="T0" fmla="*/ 0 w 363"/>
                  <a:gd name="T1" fmla="*/ 144 h 273"/>
                  <a:gd name="T2" fmla="*/ 0 w 363"/>
                  <a:gd name="T3" fmla="*/ 273 h 273"/>
                  <a:gd name="T4" fmla="*/ 363 w 363"/>
                  <a:gd name="T5" fmla="*/ 64 h 273"/>
                  <a:gd name="T6" fmla="*/ 251 w 363"/>
                  <a:gd name="T7" fmla="*/ 0 h 273"/>
                  <a:gd name="T8" fmla="*/ 0 w 363"/>
                  <a:gd name="T9" fmla="*/ 144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3" h="273">
                    <a:moveTo>
                      <a:pt x="0" y="144"/>
                    </a:moveTo>
                    <a:cubicBezTo>
                      <a:pt x="0" y="273"/>
                      <a:pt x="0" y="273"/>
                      <a:pt x="0" y="273"/>
                    </a:cubicBezTo>
                    <a:cubicBezTo>
                      <a:pt x="155" y="272"/>
                      <a:pt x="289" y="189"/>
                      <a:pt x="363" y="64"/>
                    </a:cubicBezTo>
                    <a:cubicBezTo>
                      <a:pt x="251" y="0"/>
                      <a:pt x="251" y="0"/>
                      <a:pt x="251" y="0"/>
                    </a:cubicBezTo>
                    <a:cubicBezTo>
                      <a:pt x="200" y="86"/>
                      <a:pt x="107" y="143"/>
                      <a:pt x="0" y="14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ru-RU">
                  <a:cs typeface="+mn-ea"/>
                  <a:sym typeface="+mn-lt"/>
                </a:endParaRPr>
              </a:p>
            </p:txBody>
          </p:sp>
          <p:sp>
            <p:nvSpPr>
              <p:cNvPr id="38" name="îsľiḍe">
                <a:extLst>
                  <a:ext uri="{FF2B5EF4-FFF2-40B4-BE49-F238E27FC236}">
                    <a16:creationId xmlns:a16="http://schemas.microsoft.com/office/drawing/2014/main" id="{E46FDF62-880C-4283-B68D-DBA69A72634E}"/>
                  </a:ext>
                </a:extLst>
              </p:cNvPr>
              <p:cNvSpPr/>
              <p:nvPr/>
            </p:nvSpPr>
            <p:spPr>
              <a:xfrm>
                <a:off x="6830273" y="4802690"/>
                <a:ext cx="307374" cy="302798"/>
              </a:xfrm>
              <a:custGeom>
                <a:avLst/>
                <a:gdLst>
                  <a:gd name="T0" fmla="*/ 4878 w 6724"/>
                  <a:gd name="T1" fmla="*/ 4322 h 6635"/>
                  <a:gd name="T2" fmla="*/ 4845 w 6724"/>
                  <a:gd name="T3" fmla="*/ 4381 h 6635"/>
                  <a:gd name="T4" fmla="*/ 4405 w 6724"/>
                  <a:gd name="T5" fmla="*/ 4860 h 6635"/>
                  <a:gd name="T6" fmla="*/ 3785 w 6724"/>
                  <a:gd name="T7" fmla="*/ 5026 h 6635"/>
                  <a:gd name="T8" fmla="*/ 3167 w 6724"/>
                  <a:gd name="T9" fmla="*/ 4860 h 6635"/>
                  <a:gd name="T10" fmla="*/ 2729 w 6724"/>
                  <a:gd name="T11" fmla="*/ 4413 h 6635"/>
                  <a:gd name="T12" fmla="*/ 2556 w 6724"/>
                  <a:gd name="T13" fmla="*/ 3975 h 6635"/>
                  <a:gd name="T14" fmla="*/ 6701 w 6724"/>
                  <a:gd name="T15" fmla="*/ 3975 h 6635"/>
                  <a:gd name="T16" fmla="*/ 6710 w 6724"/>
                  <a:gd name="T17" fmla="*/ 3869 h 6635"/>
                  <a:gd name="T18" fmla="*/ 6713 w 6724"/>
                  <a:gd name="T19" fmla="*/ 3637 h 6635"/>
                  <a:gd name="T20" fmla="*/ 6711 w 6724"/>
                  <a:gd name="T21" fmla="*/ 3512 h 6635"/>
                  <a:gd name="T22" fmla="*/ 6443 w 6724"/>
                  <a:gd name="T23" fmla="*/ 1990 h 6635"/>
                  <a:gd name="T24" fmla="*/ 6300 w 6724"/>
                  <a:gd name="T25" fmla="*/ 264 h 6635"/>
                  <a:gd name="T26" fmla="*/ 5331 w 6724"/>
                  <a:gd name="T27" fmla="*/ 30 h 6635"/>
                  <a:gd name="T28" fmla="*/ 3937 w 6724"/>
                  <a:gd name="T29" fmla="*/ 406 h 6635"/>
                  <a:gd name="T30" fmla="*/ 3738 w 6724"/>
                  <a:gd name="T31" fmla="*/ 395 h 6635"/>
                  <a:gd name="T32" fmla="*/ 1825 w 6724"/>
                  <a:gd name="T33" fmla="*/ 1049 h 6635"/>
                  <a:gd name="T34" fmla="*/ 355 w 6724"/>
                  <a:gd name="T35" fmla="*/ 2775 h 6635"/>
                  <a:gd name="T36" fmla="*/ 173 w 6724"/>
                  <a:gd name="T37" fmla="*/ 3230 h 6635"/>
                  <a:gd name="T38" fmla="*/ 540 w 6724"/>
                  <a:gd name="T39" fmla="*/ 2904 h 6635"/>
                  <a:gd name="T40" fmla="*/ 1635 w 6724"/>
                  <a:gd name="T41" fmla="*/ 2068 h 6635"/>
                  <a:gd name="T42" fmla="*/ 849 w 6724"/>
                  <a:gd name="T43" fmla="*/ 3090 h 6635"/>
                  <a:gd name="T44" fmla="*/ 811 w 6724"/>
                  <a:gd name="T45" fmla="*/ 3152 h 6635"/>
                  <a:gd name="T46" fmla="*/ 189 w 6724"/>
                  <a:gd name="T47" fmla="*/ 4457 h 6635"/>
                  <a:gd name="T48" fmla="*/ 0 w 6724"/>
                  <a:gd name="T49" fmla="*/ 5548 h 6635"/>
                  <a:gd name="T50" fmla="*/ 251 w 6724"/>
                  <a:gd name="T51" fmla="*/ 6307 h 6635"/>
                  <a:gd name="T52" fmla="*/ 1103 w 6724"/>
                  <a:gd name="T53" fmla="*/ 6635 h 6635"/>
                  <a:gd name="T54" fmla="*/ 2381 w 6724"/>
                  <a:gd name="T55" fmla="*/ 6285 h 6635"/>
                  <a:gd name="T56" fmla="*/ 3738 w 6724"/>
                  <a:gd name="T57" fmla="*/ 6584 h 6635"/>
                  <a:gd name="T58" fmla="*/ 5543 w 6724"/>
                  <a:gd name="T59" fmla="*/ 6000 h 6635"/>
                  <a:gd name="T60" fmla="*/ 6669 w 6724"/>
                  <a:gd name="T61" fmla="*/ 4476 h 6635"/>
                  <a:gd name="T62" fmla="*/ 6724 w 6724"/>
                  <a:gd name="T63" fmla="*/ 4322 h 6635"/>
                  <a:gd name="T64" fmla="*/ 4878 w 6724"/>
                  <a:gd name="T65" fmla="*/ 4322 h 6635"/>
                  <a:gd name="T66" fmla="*/ 4792 w 6724"/>
                  <a:gd name="T67" fmla="*/ 622 h 6635"/>
                  <a:gd name="T68" fmla="*/ 5755 w 6724"/>
                  <a:gd name="T69" fmla="*/ 522 h 6635"/>
                  <a:gd name="T70" fmla="*/ 6113 w 6724"/>
                  <a:gd name="T71" fmla="*/ 896 h 6635"/>
                  <a:gd name="T72" fmla="*/ 6009 w 6724"/>
                  <a:gd name="T73" fmla="*/ 1585 h 6635"/>
                  <a:gd name="T74" fmla="*/ 5940 w 6724"/>
                  <a:gd name="T75" fmla="*/ 1771 h 6635"/>
                  <a:gd name="T76" fmla="*/ 5813 w 6724"/>
                  <a:gd name="T77" fmla="*/ 1620 h 6635"/>
                  <a:gd name="T78" fmla="*/ 4786 w 6724"/>
                  <a:gd name="T79" fmla="*/ 832 h 6635"/>
                  <a:gd name="T80" fmla="*/ 4558 w 6724"/>
                  <a:gd name="T81" fmla="*/ 720 h 6635"/>
                  <a:gd name="T82" fmla="*/ 4792 w 6724"/>
                  <a:gd name="T83" fmla="*/ 622 h 6635"/>
                  <a:gd name="T84" fmla="*/ 2015 w 6724"/>
                  <a:gd name="T85" fmla="*/ 5931 h 6635"/>
                  <a:gd name="T86" fmla="*/ 1078 w 6724"/>
                  <a:gd name="T87" fmla="*/ 6220 h 6635"/>
                  <a:gd name="T88" fmla="*/ 613 w 6724"/>
                  <a:gd name="T89" fmla="*/ 6024 h 6635"/>
                  <a:gd name="T90" fmla="*/ 813 w 6724"/>
                  <a:gd name="T91" fmla="*/ 4439 h 6635"/>
                  <a:gd name="T92" fmla="*/ 934 w 6724"/>
                  <a:gd name="T93" fmla="*/ 4204 h 6635"/>
                  <a:gd name="T94" fmla="*/ 1025 w 6724"/>
                  <a:gd name="T95" fmla="*/ 4452 h 6635"/>
                  <a:gd name="T96" fmla="*/ 2027 w 6724"/>
                  <a:gd name="T97" fmla="*/ 5727 h 6635"/>
                  <a:gd name="T98" fmla="*/ 2214 w 6724"/>
                  <a:gd name="T99" fmla="*/ 5841 h 6635"/>
                  <a:gd name="T100" fmla="*/ 2015 w 6724"/>
                  <a:gd name="T101" fmla="*/ 5931 h 6635"/>
                  <a:gd name="T102" fmla="*/ 2308 w 6724"/>
                  <a:gd name="T103" fmla="*/ 3165 h 6635"/>
                  <a:gd name="T104" fmla="*/ 2314 w 6724"/>
                  <a:gd name="T105" fmla="*/ 3043 h 6635"/>
                  <a:gd name="T106" fmla="*/ 2791 w 6724"/>
                  <a:gd name="T107" fmla="*/ 2126 h 6635"/>
                  <a:gd name="T108" fmla="*/ 3732 w 6724"/>
                  <a:gd name="T109" fmla="*/ 1776 h 6635"/>
                  <a:gd name="T110" fmla="*/ 4672 w 6724"/>
                  <a:gd name="T111" fmla="*/ 2126 h 6635"/>
                  <a:gd name="T112" fmla="*/ 5091 w 6724"/>
                  <a:gd name="T113" fmla="*/ 3043 h 6635"/>
                  <a:gd name="T114" fmla="*/ 5098 w 6724"/>
                  <a:gd name="T115" fmla="*/ 3165 h 6635"/>
                  <a:gd name="T116" fmla="*/ 2308 w 6724"/>
                  <a:gd name="T117" fmla="*/ 3165 h 6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724" h="6635">
                    <a:moveTo>
                      <a:pt x="4878" y="4322"/>
                    </a:moveTo>
                    <a:lnTo>
                      <a:pt x="4845" y="4381"/>
                    </a:lnTo>
                    <a:cubicBezTo>
                      <a:pt x="4724" y="4594"/>
                      <a:pt x="4572" y="4759"/>
                      <a:pt x="4405" y="4860"/>
                    </a:cubicBezTo>
                    <a:cubicBezTo>
                      <a:pt x="4220" y="4970"/>
                      <a:pt x="4012" y="5026"/>
                      <a:pt x="3785" y="5026"/>
                    </a:cubicBezTo>
                    <a:cubicBezTo>
                      <a:pt x="3559" y="5026"/>
                      <a:pt x="3351" y="4970"/>
                      <a:pt x="3167" y="4860"/>
                    </a:cubicBezTo>
                    <a:cubicBezTo>
                      <a:pt x="2981" y="4749"/>
                      <a:pt x="2833" y="4597"/>
                      <a:pt x="2729" y="4413"/>
                    </a:cubicBezTo>
                    <a:cubicBezTo>
                      <a:pt x="2654" y="4264"/>
                      <a:pt x="2582" y="4122"/>
                      <a:pt x="2556" y="3975"/>
                    </a:cubicBezTo>
                    <a:lnTo>
                      <a:pt x="6701" y="3975"/>
                    </a:lnTo>
                    <a:lnTo>
                      <a:pt x="6710" y="3869"/>
                    </a:lnTo>
                    <a:cubicBezTo>
                      <a:pt x="6717" y="3797"/>
                      <a:pt x="6715" y="3719"/>
                      <a:pt x="6713" y="3637"/>
                    </a:cubicBezTo>
                    <a:cubicBezTo>
                      <a:pt x="6712" y="3596"/>
                      <a:pt x="6711" y="3554"/>
                      <a:pt x="6711" y="3512"/>
                    </a:cubicBezTo>
                    <a:cubicBezTo>
                      <a:pt x="6711" y="2976"/>
                      <a:pt x="6690" y="2457"/>
                      <a:pt x="6443" y="1990"/>
                    </a:cubicBezTo>
                    <a:cubicBezTo>
                      <a:pt x="6718" y="1224"/>
                      <a:pt x="6671" y="644"/>
                      <a:pt x="6300" y="264"/>
                    </a:cubicBezTo>
                    <a:cubicBezTo>
                      <a:pt x="6102" y="77"/>
                      <a:pt x="5784" y="0"/>
                      <a:pt x="5331" y="30"/>
                    </a:cubicBezTo>
                    <a:cubicBezTo>
                      <a:pt x="4911" y="57"/>
                      <a:pt x="4442" y="184"/>
                      <a:pt x="3937" y="406"/>
                    </a:cubicBezTo>
                    <a:cubicBezTo>
                      <a:pt x="3870" y="399"/>
                      <a:pt x="3804" y="395"/>
                      <a:pt x="3738" y="395"/>
                    </a:cubicBezTo>
                    <a:cubicBezTo>
                      <a:pt x="3044" y="395"/>
                      <a:pt x="2531" y="625"/>
                      <a:pt x="1825" y="1049"/>
                    </a:cubicBezTo>
                    <a:cubicBezTo>
                      <a:pt x="1287" y="1384"/>
                      <a:pt x="736" y="1826"/>
                      <a:pt x="355" y="2775"/>
                    </a:cubicBezTo>
                    <a:lnTo>
                      <a:pt x="173" y="3230"/>
                    </a:lnTo>
                    <a:lnTo>
                      <a:pt x="540" y="2904"/>
                    </a:lnTo>
                    <a:cubicBezTo>
                      <a:pt x="879" y="2603"/>
                      <a:pt x="1263" y="2312"/>
                      <a:pt x="1635" y="2068"/>
                    </a:cubicBezTo>
                    <a:cubicBezTo>
                      <a:pt x="1195" y="2522"/>
                      <a:pt x="1033" y="2788"/>
                      <a:pt x="849" y="3090"/>
                    </a:cubicBezTo>
                    <a:lnTo>
                      <a:pt x="811" y="3152"/>
                    </a:lnTo>
                    <a:cubicBezTo>
                      <a:pt x="523" y="3622"/>
                      <a:pt x="313" y="4061"/>
                      <a:pt x="189" y="4457"/>
                    </a:cubicBezTo>
                    <a:cubicBezTo>
                      <a:pt x="63" y="4855"/>
                      <a:pt x="0" y="5221"/>
                      <a:pt x="0" y="5548"/>
                    </a:cubicBezTo>
                    <a:cubicBezTo>
                      <a:pt x="0" y="5896"/>
                      <a:pt x="85" y="6152"/>
                      <a:pt x="251" y="6307"/>
                    </a:cubicBezTo>
                    <a:cubicBezTo>
                      <a:pt x="470" y="6525"/>
                      <a:pt x="755" y="6635"/>
                      <a:pt x="1103" y="6635"/>
                    </a:cubicBezTo>
                    <a:cubicBezTo>
                      <a:pt x="1462" y="6635"/>
                      <a:pt x="1889" y="6518"/>
                      <a:pt x="2381" y="6285"/>
                    </a:cubicBezTo>
                    <a:cubicBezTo>
                      <a:pt x="2806" y="6484"/>
                      <a:pt x="3262" y="6584"/>
                      <a:pt x="3738" y="6584"/>
                    </a:cubicBezTo>
                    <a:cubicBezTo>
                      <a:pt x="4402" y="6584"/>
                      <a:pt x="5009" y="6388"/>
                      <a:pt x="5543" y="6000"/>
                    </a:cubicBezTo>
                    <a:cubicBezTo>
                      <a:pt x="6066" y="5620"/>
                      <a:pt x="6445" y="5108"/>
                      <a:pt x="6669" y="4476"/>
                    </a:cubicBezTo>
                    <a:lnTo>
                      <a:pt x="6724" y="4322"/>
                    </a:lnTo>
                    <a:lnTo>
                      <a:pt x="4878" y="4322"/>
                    </a:lnTo>
                    <a:close/>
                    <a:moveTo>
                      <a:pt x="4792" y="622"/>
                    </a:moveTo>
                    <a:cubicBezTo>
                      <a:pt x="5296" y="408"/>
                      <a:pt x="5494" y="387"/>
                      <a:pt x="5755" y="522"/>
                    </a:cubicBezTo>
                    <a:cubicBezTo>
                      <a:pt x="5918" y="606"/>
                      <a:pt x="6046" y="739"/>
                      <a:pt x="6113" y="896"/>
                    </a:cubicBezTo>
                    <a:cubicBezTo>
                      <a:pt x="6184" y="1061"/>
                      <a:pt x="6153" y="1198"/>
                      <a:pt x="6009" y="1585"/>
                    </a:cubicBezTo>
                    <a:lnTo>
                      <a:pt x="5940" y="1771"/>
                    </a:lnTo>
                    <a:lnTo>
                      <a:pt x="5813" y="1620"/>
                    </a:lnTo>
                    <a:cubicBezTo>
                      <a:pt x="5413" y="1148"/>
                      <a:pt x="5339" y="1103"/>
                      <a:pt x="4786" y="832"/>
                    </a:cubicBezTo>
                    <a:lnTo>
                      <a:pt x="4558" y="720"/>
                    </a:lnTo>
                    <a:lnTo>
                      <a:pt x="4792" y="622"/>
                    </a:lnTo>
                    <a:close/>
                    <a:moveTo>
                      <a:pt x="2015" y="5931"/>
                    </a:moveTo>
                    <a:cubicBezTo>
                      <a:pt x="1616" y="6112"/>
                      <a:pt x="1319" y="6220"/>
                      <a:pt x="1078" y="6220"/>
                    </a:cubicBezTo>
                    <a:cubicBezTo>
                      <a:pt x="898" y="6220"/>
                      <a:pt x="749" y="6160"/>
                      <a:pt x="613" y="6024"/>
                    </a:cubicBezTo>
                    <a:cubicBezTo>
                      <a:pt x="235" y="5647"/>
                      <a:pt x="437" y="5174"/>
                      <a:pt x="813" y="4439"/>
                    </a:cubicBezTo>
                    <a:lnTo>
                      <a:pt x="934" y="4204"/>
                    </a:lnTo>
                    <a:lnTo>
                      <a:pt x="1025" y="4452"/>
                    </a:lnTo>
                    <a:cubicBezTo>
                      <a:pt x="1259" y="5092"/>
                      <a:pt x="1436" y="5366"/>
                      <a:pt x="2027" y="5727"/>
                    </a:cubicBezTo>
                    <a:lnTo>
                      <a:pt x="2214" y="5841"/>
                    </a:lnTo>
                    <a:lnTo>
                      <a:pt x="2015" y="5931"/>
                    </a:lnTo>
                    <a:close/>
                    <a:moveTo>
                      <a:pt x="2308" y="3165"/>
                    </a:moveTo>
                    <a:lnTo>
                      <a:pt x="2314" y="3043"/>
                    </a:lnTo>
                    <a:cubicBezTo>
                      <a:pt x="2333" y="2715"/>
                      <a:pt x="2493" y="2407"/>
                      <a:pt x="2791" y="2126"/>
                    </a:cubicBezTo>
                    <a:cubicBezTo>
                      <a:pt x="3041" y="1891"/>
                      <a:pt x="3348" y="1776"/>
                      <a:pt x="3732" y="1776"/>
                    </a:cubicBezTo>
                    <a:cubicBezTo>
                      <a:pt x="4114" y="1776"/>
                      <a:pt x="4422" y="1891"/>
                      <a:pt x="4672" y="2126"/>
                    </a:cubicBezTo>
                    <a:cubicBezTo>
                      <a:pt x="4930" y="2369"/>
                      <a:pt x="5070" y="2678"/>
                      <a:pt x="5091" y="3043"/>
                    </a:cubicBezTo>
                    <a:lnTo>
                      <a:pt x="5098" y="3165"/>
                    </a:lnTo>
                    <a:lnTo>
                      <a:pt x="2308" y="316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9050">
                <a:noFill/>
                <a:prstDash val="sysDash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800" b="1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îṧḷiḋe">
              <a:extLst>
                <a:ext uri="{FF2B5EF4-FFF2-40B4-BE49-F238E27FC236}">
                  <a16:creationId xmlns:a16="http://schemas.microsoft.com/office/drawing/2014/main" id="{6732B46C-D14B-4748-96BB-4D59411A05FC}"/>
                </a:ext>
              </a:extLst>
            </p:cNvPr>
            <p:cNvGrpSpPr/>
            <p:nvPr/>
          </p:nvGrpSpPr>
          <p:grpSpPr>
            <a:xfrm>
              <a:off x="7174240" y="2775151"/>
              <a:ext cx="700253" cy="1734854"/>
              <a:chOff x="7233900" y="2727379"/>
              <a:chExt cx="738998" cy="1830844"/>
            </a:xfrm>
          </p:grpSpPr>
          <p:sp>
            <p:nvSpPr>
              <p:cNvPr id="35" name="ïşļîḑé">
                <a:extLst>
                  <a:ext uri="{FF2B5EF4-FFF2-40B4-BE49-F238E27FC236}">
                    <a16:creationId xmlns:a16="http://schemas.microsoft.com/office/drawing/2014/main" id="{22CD9D3C-1FC2-4C23-A428-ABCDB115581D}"/>
                  </a:ext>
                </a:extLst>
              </p:cNvPr>
              <p:cNvSpPr/>
              <p:nvPr/>
            </p:nvSpPr>
            <p:spPr bwMode="auto">
              <a:xfrm>
                <a:off x="7233900" y="2727379"/>
                <a:ext cx="738998" cy="1830844"/>
              </a:xfrm>
              <a:custGeom>
                <a:avLst/>
                <a:gdLst>
                  <a:gd name="T0" fmla="*/ 112 w 167"/>
                  <a:gd name="T1" fmla="*/ 0 h 420"/>
                  <a:gd name="T2" fmla="*/ 0 w 167"/>
                  <a:gd name="T3" fmla="*/ 65 h 420"/>
                  <a:gd name="T4" fmla="*/ 38 w 167"/>
                  <a:gd name="T5" fmla="*/ 209 h 420"/>
                  <a:gd name="T6" fmla="*/ 0 w 167"/>
                  <a:gd name="T7" fmla="*/ 355 h 420"/>
                  <a:gd name="T8" fmla="*/ 112 w 167"/>
                  <a:gd name="T9" fmla="*/ 420 h 420"/>
                  <a:gd name="T10" fmla="*/ 167 w 167"/>
                  <a:gd name="T11" fmla="*/ 209 h 420"/>
                  <a:gd name="T12" fmla="*/ 112 w 167"/>
                  <a:gd name="T13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420">
                    <a:moveTo>
                      <a:pt x="112" y="0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25" y="107"/>
                      <a:pt x="38" y="157"/>
                      <a:pt x="38" y="209"/>
                    </a:cubicBezTo>
                    <a:cubicBezTo>
                      <a:pt x="38" y="262"/>
                      <a:pt x="24" y="312"/>
                      <a:pt x="0" y="355"/>
                    </a:cubicBezTo>
                    <a:cubicBezTo>
                      <a:pt x="112" y="420"/>
                      <a:pt x="112" y="420"/>
                      <a:pt x="112" y="420"/>
                    </a:cubicBezTo>
                    <a:cubicBezTo>
                      <a:pt x="147" y="358"/>
                      <a:pt x="167" y="286"/>
                      <a:pt x="167" y="209"/>
                    </a:cubicBezTo>
                    <a:cubicBezTo>
                      <a:pt x="167" y="133"/>
                      <a:pt x="147" y="62"/>
                      <a:pt x="112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ru-RU">
                  <a:cs typeface="+mn-ea"/>
                  <a:sym typeface="+mn-lt"/>
                </a:endParaRPr>
              </a:p>
            </p:txBody>
          </p:sp>
          <p:sp>
            <p:nvSpPr>
              <p:cNvPr id="36" name="ïṧļîḋê">
                <a:extLst>
                  <a:ext uri="{FF2B5EF4-FFF2-40B4-BE49-F238E27FC236}">
                    <a16:creationId xmlns:a16="http://schemas.microsoft.com/office/drawing/2014/main" id="{DA8E82AF-3490-44C8-A1D0-88F0F7F0DEE8}"/>
                  </a:ext>
                </a:extLst>
              </p:cNvPr>
              <p:cNvSpPr/>
              <p:nvPr/>
            </p:nvSpPr>
            <p:spPr>
              <a:xfrm>
                <a:off x="7562154" y="3464412"/>
                <a:ext cx="224540" cy="356778"/>
              </a:xfrm>
              <a:custGeom>
                <a:avLst/>
                <a:gdLst>
                  <a:gd name="T0" fmla="*/ 2562 w 2597"/>
                  <a:gd name="T1" fmla="*/ 3159 h 4133"/>
                  <a:gd name="T2" fmla="*/ 2494 w 2597"/>
                  <a:gd name="T3" fmla="*/ 3162 h 4133"/>
                  <a:gd name="T4" fmla="*/ 1927 w 2597"/>
                  <a:gd name="T5" fmla="*/ 3349 h 4133"/>
                  <a:gd name="T6" fmla="*/ 1657 w 2597"/>
                  <a:gd name="T7" fmla="*/ 3278 h 4133"/>
                  <a:gd name="T8" fmla="*/ 1548 w 2597"/>
                  <a:gd name="T9" fmla="*/ 3155 h 4133"/>
                  <a:gd name="T10" fmla="*/ 1516 w 2597"/>
                  <a:gd name="T11" fmla="*/ 2732 h 4133"/>
                  <a:gd name="T12" fmla="*/ 1516 w 2597"/>
                  <a:gd name="T13" fmla="*/ 1772 h 4133"/>
                  <a:gd name="T14" fmla="*/ 2398 w 2597"/>
                  <a:gd name="T15" fmla="*/ 1772 h 4133"/>
                  <a:gd name="T16" fmla="*/ 2465 w 2597"/>
                  <a:gd name="T17" fmla="*/ 1706 h 4133"/>
                  <a:gd name="T18" fmla="*/ 2465 w 2597"/>
                  <a:gd name="T19" fmla="*/ 1078 h 4133"/>
                  <a:gd name="T20" fmla="*/ 2398 w 2597"/>
                  <a:gd name="T21" fmla="*/ 1011 h 4133"/>
                  <a:gd name="T22" fmla="*/ 1516 w 2597"/>
                  <a:gd name="T23" fmla="*/ 1011 h 4133"/>
                  <a:gd name="T24" fmla="*/ 1516 w 2597"/>
                  <a:gd name="T25" fmla="*/ 67 h 4133"/>
                  <a:gd name="T26" fmla="*/ 1449 w 2597"/>
                  <a:gd name="T27" fmla="*/ 0 h 4133"/>
                  <a:gd name="T28" fmla="*/ 880 w 2597"/>
                  <a:gd name="T29" fmla="*/ 0 h 4133"/>
                  <a:gd name="T30" fmla="*/ 814 w 2597"/>
                  <a:gd name="T31" fmla="*/ 58 h 4133"/>
                  <a:gd name="T32" fmla="*/ 681 w 2597"/>
                  <a:gd name="T33" fmla="*/ 546 h 4133"/>
                  <a:gd name="T34" fmla="*/ 427 w 2597"/>
                  <a:gd name="T35" fmla="*/ 869 h 4133"/>
                  <a:gd name="T36" fmla="*/ 46 w 2597"/>
                  <a:gd name="T37" fmla="*/ 1076 h 4133"/>
                  <a:gd name="T38" fmla="*/ 0 w 2597"/>
                  <a:gd name="T39" fmla="*/ 1139 h 4133"/>
                  <a:gd name="T40" fmla="*/ 0 w 2597"/>
                  <a:gd name="T41" fmla="*/ 1706 h 4133"/>
                  <a:gd name="T42" fmla="*/ 67 w 2597"/>
                  <a:gd name="T43" fmla="*/ 1772 h 4133"/>
                  <a:gd name="T44" fmla="*/ 442 w 2597"/>
                  <a:gd name="T45" fmla="*/ 1772 h 4133"/>
                  <a:gd name="T46" fmla="*/ 442 w 2597"/>
                  <a:gd name="T47" fmla="*/ 3109 h 4133"/>
                  <a:gd name="T48" fmla="*/ 504 w 2597"/>
                  <a:gd name="T49" fmla="*/ 3552 h 4133"/>
                  <a:gd name="T50" fmla="*/ 729 w 2597"/>
                  <a:gd name="T51" fmla="*/ 3851 h 4133"/>
                  <a:gd name="T52" fmla="*/ 1111 w 2597"/>
                  <a:gd name="T53" fmla="*/ 4061 h 4133"/>
                  <a:gd name="T54" fmla="*/ 1617 w 2597"/>
                  <a:gd name="T55" fmla="*/ 4133 h 4133"/>
                  <a:gd name="T56" fmla="*/ 2082 w 2597"/>
                  <a:gd name="T57" fmla="*/ 4083 h 4133"/>
                  <a:gd name="T58" fmla="*/ 2559 w 2597"/>
                  <a:gd name="T59" fmla="*/ 3909 h 4133"/>
                  <a:gd name="T60" fmla="*/ 2597 w 2597"/>
                  <a:gd name="T61" fmla="*/ 3849 h 4133"/>
                  <a:gd name="T62" fmla="*/ 2597 w 2597"/>
                  <a:gd name="T63" fmla="*/ 3218 h 4133"/>
                  <a:gd name="T64" fmla="*/ 2562 w 2597"/>
                  <a:gd name="T65" fmla="*/ 3159 h 4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97" h="4133">
                    <a:moveTo>
                      <a:pt x="2562" y="3159"/>
                    </a:moveTo>
                    <a:cubicBezTo>
                      <a:pt x="2541" y="3147"/>
                      <a:pt x="2515" y="3149"/>
                      <a:pt x="2494" y="3162"/>
                    </a:cubicBezTo>
                    <a:cubicBezTo>
                      <a:pt x="2305" y="3286"/>
                      <a:pt x="2114" y="3349"/>
                      <a:pt x="1927" y="3349"/>
                    </a:cubicBezTo>
                    <a:cubicBezTo>
                      <a:pt x="1824" y="3349"/>
                      <a:pt x="1736" y="3326"/>
                      <a:pt x="1657" y="3278"/>
                    </a:cubicBezTo>
                    <a:cubicBezTo>
                      <a:pt x="1603" y="3247"/>
                      <a:pt x="1568" y="3206"/>
                      <a:pt x="1548" y="3155"/>
                    </a:cubicBezTo>
                    <a:cubicBezTo>
                      <a:pt x="1534" y="3115"/>
                      <a:pt x="1516" y="3009"/>
                      <a:pt x="1516" y="2732"/>
                    </a:cubicBezTo>
                    <a:lnTo>
                      <a:pt x="1516" y="1772"/>
                    </a:lnTo>
                    <a:lnTo>
                      <a:pt x="2398" y="1772"/>
                    </a:lnTo>
                    <a:cubicBezTo>
                      <a:pt x="2435" y="1772"/>
                      <a:pt x="2465" y="1742"/>
                      <a:pt x="2465" y="1706"/>
                    </a:cubicBezTo>
                    <a:lnTo>
                      <a:pt x="2465" y="1078"/>
                    </a:lnTo>
                    <a:cubicBezTo>
                      <a:pt x="2465" y="1041"/>
                      <a:pt x="2435" y="1011"/>
                      <a:pt x="2398" y="1011"/>
                    </a:cubicBezTo>
                    <a:lnTo>
                      <a:pt x="1516" y="1011"/>
                    </a:lnTo>
                    <a:lnTo>
                      <a:pt x="1516" y="67"/>
                    </a:lnTo>
                    <a:cubicBezTo>
                      <a:pt x="1516" y="30"/>
                      <a:pt x="1486" y="0"/>
                      <a:pt x="1449" y="0"/>
                    </a:cubicBezTo>
                    <a:lnTo>
                      <a:pt x="880" y="0"/>
                    </a:lnTo>
                    <a:cubicBezTo>
                      <a:pt x="846" y="0"/>
                      <a:pt x="818" y="25"/>
                      <a:pt x="814" y="58"/>
                    </a:cubicBezTo>
                    <a:cubicBezTo>
                      <a:pt x="790" y="256"/>
                      <a:pt x="745" y="420"/>
                      <a:pt x="681" y="546"/>
                    </a:cubicBezTo>
                    <a:cubicBezTo>
                      <a:pt x="617" y="672"/>
                      <a:pt x="532" y="780"/>
                      <a:pt x="427" y="869"/>
                    </a:cubicBezTo>
                    <a:cubicBezTo>
                      <a:pt x="322" y="959"/>
                      <a:pt x="194" y="1028"/>
                      <a:pt x="46" y="1076"/>
                    </a:cubicBezTo>
                    <a:cubicBezTo>
                      <a:pt x="19" y="1085"/>
                      <a:pt x="0" y="1110"/>
                      <a:pt x="0" y="1139"/>
                    </a:cubicBezTo>
                    <a:lnTo>
                      <a:pt x="0" y="1706"/>
                    </a:lnTo>
                    <a:cubicBezTo>
                      <a:pt x="0" y="1742"/>
                      <a:pt x="30" y="1772"/>
                      <a:pt x="67" y="1772"/>
                    </a:cubicBezTo>
                    <a:lnTo>
                      <a:pt x="442" y="1772"/>
                    </a:lnTo>
                    <a:lnTo>
                      <a:pt x="442" y="3109"/>
                    </a:lnTo>
                    <a:cubicBezTo>
                      <a:pt x="442" y="3302"/>
                      <a:pt x="462" y="3447"/>
                      <a:pt x="504" y="3552"/>
                    </a:cubicBezTo>
                    <a:cubicBezTo>
                      <a:pt x="546" y="3658"/>
                      <a:pt x="622" y="3758"/>
                      <a:pt x="729" y="3851"/>
                    </a:cubicBezTo>
                    <a:cubicBezTo>
                      <a:pt x="835" y="3941"/>
                      <a:pt x="963" y="4012"/>
                      <a:pt x="1111" y="4061"/>
                    </a:cubicBezTo>
                    <a:cubicBezTo>
                      <a:pt x="1258" y="4109"/>
                      <a:pt x="1428" y="4133"/>
                      <a:pt x="1617" y="4133"/>
                    </a:cubicBezTo>
                    <a:cubicBezTo>
                      <a:pt x="1783" y="4133"/>
                      <a:pt x="1939" y="4116"/>
                      <a:pt x="2082" y="4083"/>
                    </a:cubicBezTo>
                    <a:cubicBezTo>
                      <a:pt x="2225" y="4050"/>
                      <a:pt x="2385" y="3991"/>
                      <a:pt x="2559" y="3909"/>
                    </a:cubicBezTo>
                    <a:cubicBezTo>
                      <a:pt x="2582" y="3898"/>
                      <a:pt x="2597" y="3874"/>
                      <a:pt x="2597" y="3849"/>
                    </a:cubicBezTo>
                    <a:lnTo>
                      <a:pt x="2597" y="3218"/>
                    </a:lnTo>
                    <a:cubicBezTo>
                      <a:pt x="2597" y="3193"/>
                      <a:pt x="2584" y="3171"/>
                      <a:pt x="2562" y="3159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9050">
                <a:noFill/>
                <a:prstDash val="sysDash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800" b="1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îṥḻidê">
              <a:extLst>
                <a:ext uri="{FF2B5EF4-FFF2-40B4-BE49-F238E27FC236}">
                  <a16:creationId xmlns:a16="http://schemas.microsoft.com/office/drawing/2014/main" id="{8AE155EC-ABB8-4140-93AD-4EA4A21B52D1}"/>
                </a:ext>
              </a:extLst>
            </p:cNvPr>
            <p:cNvGrpSpPr/>
            <p:nvPr/>
          </p:nvGrpSpPr>
          <p:grpSpPr>
            <a:xfrm>
              <a:off x="4561219" y="1887583"/>
              <a:ext cx="1522025" cy="1135309"/>
              <a:chOff x="4476299" y="1790701"/>
              <a:chExt cx="1606239" cy="1198126"/>
            </a:xfrm>
          </p:grpSpPr>
          <p:sp>
            <p:nvSpPr>
              <p:cNvPr id="33" name="îš1iḓe">
                <a:extLst>
                  <a:ext uri="{FF2B5EF4-FFF2-40B4-BE49-F238E27FC236}">
                    <a16:creationId xmlns:a16="http://schemas.microsoft.com/office/drawing/2014/main" id="{783DB6C4-81CA-4E72-81F0-E07E5166AC88}"/>
                  </a:ext>
                </a:extLst>
              </p:cNvPr>
              <p:cNvSpPr/>
              <p:nvPr/>
            </p:nvSpPr>
            <p:spPr bwMode="auto">
              <a:xfrm>
                <a:off x="4476299" y="1790701"/>
                <a:ext cx="1606239" cy="1198126"/>
              </a:xfrm>
              <a:custGeom>
                <a:avLst/>
                <a:gdLst>
                  <a:gd name="T0" fmla="*/ 363 w 363"/>
                  <a:gd name="T1" fmla="*/ 129 h 275"/>
                  <a:gd name="T2" fmla="*/ 363 w 363"/>
                  <a:gd name="T3" fmla="*/ 0 h 275"/>
                  <a:gd name="T4" fmla="*/ 0 w 363"/>
                  <a:gd name="T5" fmla="*/ 211 h 275"/>
                  <a:gd name="T6" fmla="*/ 112 w 363"/>
                  <a:gd name="T7" fmla="*/ 275 h 275"/>
                  <a:gd name="T8" fmla="*/ 363 w 363"/>
                  <a:gd name="T9" fmla="*/ 129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3" h="275">
                    <a:moveTo>
                      <a:pt x="363" y="129"/>
                    </a:moveTo>
                    <a:cubicBezTo>
                      <a:pt x="363" y="0"/>
                      <a:pt x="363" y="0"/>
                      <a:pt x="363" y="0"/>
                    </a:cubicBezTo>
                    <a:cubicBezTo>
                      <a:pt x="208" y="1"/>
                      <a:pt x="73" y="86"/>
                      <a:pt x="0" y="211"/>
                    </a:cubicBezTo>
                    <a:cubicBezTo>
                      <a:pt x="112" y="275"/>
                      <a:pt x="112" y="275"/>
                      <a:pt x="112" y="275"/>
                    </a:cubicBezTo>
                    <a:cubicBezTo>
                      <a:pt x="163" y="189"/>
                      <a:pt x="256" y="130"/>
                      <a:pt x="363" y="12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ru-RU">
                  <a:cs typeface="+mn-ea"/>
                  <a:sym typeface="+mn-lt"/>
                </a:endParaRPr>
              </a:p>
            </p:txBody>
          </p:sp>
          <p:sp>
            <p:nvSpPr>
              <p:cNvPr id="34" name="is1îḓe">
                <a:extLst>
                  <a:ext uri="{FF2B5EF4-FFF2-40B4-BE49-F238E27FC236}">
                    <a16:creationId xmlns:a16="http://schemas.microsoft.com/office/drawing/2014/main" id="{FC93A943-2F46-49C1-A4BF-5D4995EFF53F}"/>
                  </a:ext>
                </a:extLst>
              </p:cNvPr>
              <p:cNvSpPr/>
              <p:nvPr/>
            </p:nvSpPr>
            <p:spPr>
              <a:xfrm>
                <a:off x="4957018" y="2202382"/>
                <a:ext cx="325192" cy="324708"/>
              </a:xfrm>
              <a:custGeom>
                <a:avLst/>
                <a:gdLst>
                  <a:gd name="connsiteX0" fmla="*/ 281864 w 603334"/>
                  <a:gd name="connsiteY0" fmla="*/ 316013 h 602438"/>
                  <a:gd name="connsiteX1" fmla="*/ 598290 w 603334"/>
                  <a:gd name="connsiteY1" fmla="*/ 316013 h 602438"/>
                  <a:gd name="connsiteX2" fmla="*/ 601851 w 603334"/>
                  <a:gd name="connsiteY2" fmla="*/ 317494 h 602438"/>
                  <a:gd name="connsiteX3" fmla="*/ 603334 w 603334"/>
                  <a:gd name="connsiteY3" fmla="*/ 321048 h 602438"/>
                  <a:gd name="connsiteX4" fmla="*/ 603186 w 603334"/>
                  <a:gd name="connsiteY4" fmla="*/ 597403 h 602438"/>
                  <a:gd name="connsiteX5" fmla="*/ 601554 w 603334"/>
                  <a:gd name="connsiteY5" fmla="*/ 601105 h 602438"/>
                  <a:gd name="connsiteX6" fmla="*/ 598290 w 603334"/>
                  <a:gd name="connsiteY6" fmla="*/ 602438 h 602438"/>
                  <a:gd name="connsiteX7" fmla="*/ 597548 w 603334"/>
                  <a:gd name="connsiteY7" fmla="*/ 602290 h 602438"/>
                  <a:gd name="connsiteX8" fmla="*/ 281123 w 603334"/>
                  <a:gd name="connsiteY8" fmla="*/ 557860 h 602438"/>
                  <a:gd name="connsiteX9" fmla="*/ 276969 w 603334"/>
                  <a:gd name="connsiteY9" fmla="*/ 552973 h 602438"/>
                  <a:gd name="connsiteX10" fmla="*/ 276969 w 603334"/>
                  <a:gd name="connsiteY10" fmla="*/ 321048 h 602438"/>
                  <a:gd name="connsiteX11" fmla="*/ 281864 w 603334"/>
                  <a:gd name="connsiteY11" fmla="*/ 316013 h 602438"/>
                  <a:gd name="connsiteX12" fmla="*/ 5184 w 603334"/>
                  <a:gd name="connsiteY12" fmla="*/ 316013 h 602438"/>
                  <a:gd name="connsiteX13" fmla="*/ 242218 w 603334"/>
                  <a:gd name="connsiteY13" fmla="*/ 316013 h 602438"/>
                  <a:gd name="connsiteX14" fmla="*/ 247261 w 603334"/>
                  <a:gd name="connsiteY14" fmla="*/ 321048 h 602438"/>
                  <a:gd name="connsiteX15" fmla="*/ 247261 w 603334"/>
                  <a:gd name="connsiteY15" fmla="*/ 547937 h 602438"/>
                  <a:gd name="connsiteX16" fmla="*/ 245481 w 603334"/>
                  <a:gd name="connsiteY16" fmla="*/ 551639 h 602438"/>
                  <a:gd name="connsiteX17" fmla="*/ 242218 w 603334"/>
                  <a:gd name="connsiteY17" fmla="*/ 552972 h 602438"/>
                  <a:gd name="connsiteX18" fmla="*/ 241624 w 603334"/>
                  <a:gd name="connsiteY18" fmla="*/ 552824 h 602438"/>
                  <a:gd name="connsiteX19" fmla="*/ 4443 w 603334"/>
                  <a:gd name="connsiteY19" fmla="*/ 520390 h 602438"/>
                  <a:gd name="connsiteX20" fmla="*/ 141 w 603334"/>
                  <a:gd name="connsiteY20" fmla="*/ 515503 h 602438"/>
                  <a:gd name="connsiteX21" fmla="*/ 141 w 603334"/>
                  <a:gd name="connsiteY21" fmla="*/ 321048 h 602438"/>
                  <a:gd name="connsiteX22" fmla="*/ 1624 w 603334"/>
                  <a:gd name="connsiteY22" fmla="*/ 317494 h 602438"/>
                  <a:gd name="connsiteX23" fmla="*/ 5184 w 603334"/>
                  <a:gd name="connsiteY23" fmla="*/ 316013 h 602438"/>
                  <a:gd name="connsiteX24" fmla="*/ 241625 w 603334"/>
                  <a:gd name="connsiteY24" fmla="*/ 51752 h 602438"/>
                  <a:gd name="connsiteX25" fmla="*/ 245481 w 603334"/>
                  <a:gd name="connsiteY25" fmla="*/ 52937 h 602438"/>
                  <a:gd name="connsiteX26" fmla="*/ 247261 w 603334"/>
                  <a:gd name="connsiteY26" fmla="*/ 56640 h 602438"/>
                  <a:gd name="connsiteX27" fmla="*/ 247261 w 603334"/>
                  <a:gd name="connsiteY27" fmla="*/ 281487 h 602438"/>
                  <a:gd name="connsiteX28" fmla="*/ 242218 w 603334"/>
                  <a:gd name="connsiteY28" fmla="*/ 286375 h 602438"/>
                  <a:gd name="connsiteX29" fmla="*/ 5191 w 603334"/>
                  <a:gd name="connsiteY29" fmla="*/ 286375 h 602438"/>
                  <a:gd name="connsiteX30" fmla="*/ 148 w 603334"/>
                  <a:gd name="connsiteY30" fmla="*/ 281487 h 602438"/>
                  <a:gd name="connsiteX31" fmla="*/ 0 w 603334"/>
                  <a:gd name="connsiteY31" fmla="*/ 88930 h 602438"/>
                  <a:gd name="connsiteX32" fmla="*/ 4301 w 603334"/>
                  <a:gd name="connsiteY32" fmla="*/ 84042 h 602438"/>
                  <a:gd name="connsiteX33" fmla="*/ 597556 w 603334"/>
                  <a:gd name="connsiteY33" fmla="*/ 28 h 602438"/>
                  <a:gd name="connsiteX34" fmla="*/ 601561 w 603334"/>
                  <a:gd name="connsiteY34" fmla="*/ 1213 h 602438"/>
                  <a:gd name="connsiteX35" fmla="*/ 603193 w 603334"/>
                  <a:gd name="connsiteY35" fmla="*/ 4917 h 602438"/>
                  <a:gd name="connsiteX36" fmla="*/ 603193 w 603334"/>
                  <a:gd name="connsiteY36" fmla="*/ 281487 h 602438"/>
                  <a:gd name="connsiteX37" fmla="*/ 598297 w 603334"/>
                  <a:gd name="connsiteY37" fmla="*/ 286376 h 602438"/>
                  <a:gd name="connsiteX38" fmla="*/ 281865 w 603334"/>
                  <a:gd name="connsiteY38" fmla="*/ 286376 h 602438"/>
                  <a:gd name="connsiteX39" fmla="*/ 276969 w 603334"/>
                  <a:gd name="connsiteY39" fmla="*/ 281487 h 602438"/>
                  <a:gd name="connsiteX40" fmla="*/ 276969 w 603334"/>
                  <a:gd name="connsiteY40" fmla="*/ 50987 h 602438"/>
                  <a:gd name="connsiteX41" fmla="*/ 281123 w 603334"/>
                  <a:gd name="connsiteY41" fmla="*/ 46099 h 602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03334" h="602438">
                    <a:moveTo>
                      <a:pt x="281864" y="316013"/>
                    </a:moveTo>
                    <a:lnTo>
                      <a:pt x="598290" y="316013"/>
                    </a:lnTo>
                    <a:cubicBezTo>
                      <a:pt x="599625" y="316013"/>
                      <a:pt x="600960" y="316605"/>
                      <a:pt x="601851" y="317494"/>
                    </a:cubicBezTo>
                    <a:cubicBezTo>
                      <a:pt x="602741" y="318383"/>
                      <a:pt x="603334" y="319716"/>
                      <a:pt x="603334" y="321048"/>
                    </a:cubicBezTo>
                    <a:lnTo>
                      <a:pt x="603186" y="597403"/>
                    </a:lnTo>
                    <a:cubicBezTo>
                      <a:pt x="603186" y="598884"/>
                      <a:pt x="602592" y="600217"/>
                      <a:pt x="601554" y="601105"/>
                    </a:cubicBezTo>
                    <a:cubicBezTo>
                      <a:pt x="600664" y="601994"/>
                      <a:pt x="599477" y="602438"/>
                      <a:pt x="598290" y="602438"/>
                    </a:cubicBezTo>
                    <a:cubicBezTo>
                      <a:pt x="597993" y="602438"/>
                      <a:pt x="597845" y="602438"/>
                      <a:pt x="597548" y="602290"/>
                    </a:cubicBezTo>
                    <a:lnTo>
                      <a:pt x="281123" y="557860"/>
                    </a:lnTo>
                    <a:cubicBezTo>
                      <a:pt x="278749" y="557564"/>
                      <a:pt x="276969" y="555490"/>
                      <a:pt x="276969" y="552973"/>
                    </a:cubicBezTo>
                    <a:lnTo>
                      <a:pt x="276969" y="321048"/>
                    </a:lnTo>
                    <a:cubicBezTo>
                      <a:pt x="276969" y="318235"/>
                      <a:pt x="279194" y="316013"/>
                      <a:pt x="281864" y="316013"/>
                    </a:cubicBezTo>
                    <a:close/>
                    <a:moveTo>
                      <a:pt x="5184" y="316013"/>
                    </a:moveTo>
                    <a:lnTo>
                      <a:pt x="242218" y="316013"/>
                    </a:lnTo>
                    <a:cubicBezTo>
                      <a:pt x="245036" y="316013"/>
                      <a:pt x="247261" y="318235"/>
                      <a:pt x="247261" y="321048"/>
                    </a:cubicBezTo>
                    <a:lnTo>
                      <a:pt x="247261" y="547937"/>
                    </a:lnTo>
                    <a:cubicBezTo>
                      <a:pt x="247261" y="549418"/>
                      <a:pt x="246668" y="550751"/>
                      <a:pt x="245481" y="551639"/>
                    </a:cubicBezTo>
                    <a:cubicBezTo>
                      <a:pt x="244591" y="552528"/>
                      <a:pt x="243404" y="552972"/>
                      <a:pt x="242218" y="552972"/>
                    </a:cubicBezTo>
                    <a:cubicBezTo>
                      <a:pt x="242069" y="552972"/>
                      <a:pt x="241773" y="552972"/>
                      <a:pt x="241624" y="552824"/>
                    </a:cubicBezTo>
                    <a:lnTo>
                      <a:pt x="4443" y="520390"/>
                    </a:lnTo>
                    <a:cubicBezTo>
                      <a:pt x="2069" y="520094"/>
                      <a:pt x="141" y="518021"/>
                      <a:pt x="141" y="515503"/>
                    </a:cubicBezTo>
                    <a:lnTo>
                      <a:pt x="141" y="321048"/>
                    </a:lnTo>
                    <a:cubicBezTo>
                      <a:pt x="141" y="319716"/>
                      <a:pt x="734" y="318383"/>
                      <a:pt x="1624" y="317494"/>
                    </a:cubicBezTo>
                    <a:cubicBezTo>
                      <a:pt x="2514" y="316605"/>
                      <a:pt x="3849" y="316013"/>
                      <a:pt x="5184" y="316013"/>
                    </a:cubicBezTo>
                    <a:close/>
                    <a:moveTo>
                      <a:pt x="241625" y="51752"/>
                    </a:moveTo>
                    <a:cubicBezTo>
                      <a:pt x="242960" y="51604"/>
                      <a:pt x="244443" y="52048"/>
                      <a:pt x="245481" y="52937"/>
                    </a:cubicBezTo>
                    <a:cubicBezTo>
                      <a:pt x="246668" y="53974"/>
                      <a:pt x="247261" y="55307"/>
                      <a:pt x="247261" y="56640"/>
                    </a:cubicBezTo>
                    <a:lnTo>
                      <a:pt x="247261" y="281487"/>
                    </a:lnTo>
                    <a:cubicBezTo>
                      <a:pt x="247261" y="284153"/>
                      <a:pt x="245036" y="286375"/>
                      <a:pt x="242218" y="286375"/>
                    </a:cubicBezTo>
                    <a:lnTo>
                      <a:pt x="5191" y="286375"/>
                    </a:lnTo>
                    <a:cubicBezTo>
                      <a:pt x="2373" y="286375"/>
                      <a:pt x="148" y="284153"/>
                      <a:pt x="148" y="281487"/>
                    </a:cubicBezTo>
                    <a:lnTo>
                      <a:pt x="0" y="88930"/>
                    </a:lnTo>
                    <a:cubicBezTo>
                      <a:pt x="0" y="86412"/>
                      <a:pt x="1780" y="84339"/>
                      <a:pt x="4301" y="84042"/>
                    </a:cubicBezTo>
                    <a:close/>
                    <a:moveTo>
                      <a:pt x="597556" y="28"/>
                    </a:moveTo>
                    <a:cubicBezTo>
                      <a:pt x="599039" y="-120"/>
                      <a:pt x="600374" y="324"/>
                      <a:pt x="601561" y="1213"/>
                    </a:cubicBezTo>
                    <a:cubicBezTo>
                      <a:pt x="602600" y="2102"/>
                      <a:pt x="603193" y="3583"/>
                      <a:pt x="603193" y="4917"/>
                    </a:cubicBezTo>
                    <a:lnTo>
                      <a:pt x="603193" y="281487"/>
                    </a:lnTo>
                    <a:cubicBezTo>
                      <a:pt x="603193" y="284154"/>
                      <a:pt x="600968" y="286376"/>
                      <a:pt x="598297" y="286376"/>
                    </a:cubicBezTo>
                    <a:lnTo>
                      <a:pt x="281865" y="286376"/>
                    </a:lnTo>
                    <a:cubicBezTo>
                      <a:pt x="279194" y="286376"/>
                      <a:pt x="276969" y="284154"/>
                      <a:pt x="276969" y="281487"/>
                    </a:cubicBezTo>
                    <a:lnTo>
                      <a:pt x="276969" y="50987"/>
                    </a:lnTo>
                    <a:cubicBezTo>
                      <a:pt x="276969" y="48469"/>
                      <a:pt x="278749" y="46395"/>
                      <a:pt x="281123" y="46099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prstDash val="sysDash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800" b="1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íŝļîďê">
              <a:extLst>
                <a:ext uri="{FF2B5EF4-FFF2-40B4-BE49-F238E27FC236}">
                  <a16:creationId xmlns:a16="http://schemas.microsoft.com/office/drawing/2014/main" id="{11A299DB-60E6-4EC6-B35D-7764EF65CCCF}"/>
                </a:ext>
              </a:extLst>
            </p:cNvPr>
            <p:cNvGrpSpPr/>
            <p:nvPr/>
          </p:nvGrpSpPr>
          <p:grpSpPr>
            <a:xfrm>
              <a:off x="6108756" y="1887583"/>
              <a:ext cx="1522696" cy="1135309"/>
              <a:chOff x="6109462" y="1790701"/>
              <a:chExt cx="1606948" cy="1198126"/>
            </a:xfrm>
          </p:grpSpPr>
          <p:sp>
            <p:nvSpPr>
              <p:cNvPr id="31" name="iṣḷíḑè">
                <a:extLst>
                  <a:ext uri="{FF2B5EF4-FFF2-40B4-BE49-F238E27FC236}">
                    <a16:creationId xmlns:a16="http://schemas.microsoft.com/office/drawing/2014/main" id="{A84DBB50-A520-4897-A623-BE713D8B8CC7}"/>
                  </a:ext>
                </a:extLst>
              </p:cNvPr>
              <p:cNvSpPr/>
              <p:nvPr/>
            </p:nvSpPr>
            <p:spPr bwMode="auto">
              <a:xfrm>
                <a:off x="6109462" y="1790701"/>
                <a:ext cx="1606948" cy="1198126"/>
              </a:xfrm>
              <a:custGeom>
                <a:avLst/>
                <a:gdLst>
                  <a:gd name="T0" fmla="*/ 252 w 363"/>
                  <a:gd name="T1" fmla="*/ 275 h 275"/>
                  <a:gd name="T2" fmla="*/ 363 w 363"/>
                  <a:gd name="T3" fmla="*/ 210 h 275"/>
                  <a:gd name="T4" fmla="*/ 0 w 363"/>
                  <a:gd name="T5" fmla="*/ 0 h 275"/>
                  <a:gd name="T6" fmla="*/ 0 w 363"/>
                  <a:gd name="T7" fmla="*/ 129 h 275"/>
                  <a:gd name="T8" fmla="*/ 252 w 363"/>
                  <a:gd name="T9" fmla="*/ 275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3" h="275">
                    <a:moveTo>
                      <a:pt x="252" y="275"/>
                    </a:moveTo>
                    <a:cubicBezTo>
                      <a:pt x="363" y="210"/>
                      <a:pt x="363" y="210"/>
                      <a:pt x="363" y="210"/>
                    </a:cubicBezTo>
                    <a:cubicBezTo>
                      <a:pt x="290" y="85"/>
                      <a:pt x="155" y="1"/>
                      <a:pt x="0" y="0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107" y="130"/>
                      <a:pt x="201" y="189"/>
                      <a:pt x="252" y="275"/>
                    </a:cubicBezTo>
                    <a:close/>
                  </a:path>
                </a:pathLst>
              </a:custGeom>
              <a:solidFill>
                <a:srgbClr val="FA705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ru-RU">
                  <a:cs typeface="+mn-ea"/>
                  <a:sym typeface="+mn-lt"/>
                </a:endParaRPr>
              </a:p>
            </p:txBody>
          </p:sp>
          <p:sp>
            <p:nvSpPr>
              <p:cNvPr id="32" name="íŝľiḓê">
                <a:extLst>
                  <a:ext uri="{FF2B5EF4-FFF2-40B4-BE49-F238E27FC236}">
                    <a16:creationId xmlns:a16="http://schemas.microsoft.com/office/drawing/2014/main" id="{4E0E26AD-57D3-4E5A-9AF8-E3D4526B4A24}"/>
                  </a:ext>
                </a:extLst>
              </p:cNvPr>
              <p:cNvSpPr/>
              <p:nvPr/>
            </p:nvSpPr>
            <p:spPr>
              <a:xfrm>
                <a:off x="6901719" y="2233241"/>
                <a:ext cx="342042" cy="262990"/>
              </a:xfrm>
              <a:custGeom>
                <a:avLst/>
                <a:gdLst>
                  <a:gd name="connsiteX0" fmla="*/ 221374 w 604403"/>
                  <a:gd name="connsiteY0" fmla="*/ 309125 h 464714"/>
                  <a:gd name="connsiteX1" fmla="*/ 187250 w 604403"/>
                  <a:gd name="connsiteY1" fmla="*/ 345505 h 464714"/>
                  <a:gd name="connsiteX2" fmla="*/ 211690 w 604403"/>
                  <a:gd name="connsiteY2" fmla="*/ 371753 h 464714"/>
                  <a:gd name="connsiteX3" fmla="*/ 246737 w 604403"/>
                  <a:gd name="connsiteY3" fmla="*/ 336755 h 464714"/>
                  <a:gd name="connsiteX4" fmla="*/ 221374 w 604403"/>
                  <a:gd name="connsiteY4" fmla="*/ 309125 h 464714"/>
                  <a:gd name="connsiteX5" fmla="*/ 255498 w 604403"/>
                  <a:gd name="connsiteY5" fmla="*/ 303139 h 464714"/>
                  <a:gd name="connsiteX6" fmla="*/ 245814 w 604403"/>
                  <a:gd name="connsiteY6" fmla="*/ 312349 h 464714"/>
                  <a:gd name="connsiteX7" fmla="*/ 255498 w 604403"/>
                  <a:gd name="connsiteY7" fmla="*/ 322019 h 464714"/>
                  <a:gd name="connsiteX8" fmla="*/ 264721 w 604403"/>
                  <a:gd name="connsiteY8" fmla="*/ 312349 h 464714"/>
                  <a:gd name="connsiteX9" fmla="*/ 255498 w 604403"/>
                  <a:gd name="connsiteY9" fmla="*/ 303139 h 464714"/>
                  <a:gd name="connsiteX10" fmla="*/ 246059 w 604403"/>
                  <a:gd name="connsiteY10" fmla="*/ 234999 h 464714"/>
                  <a:gd name="connsiteX11" fmla="*/ 288239 w 604403"/>
                  <a:gd name="connsiteY11" fmla="*/ 239129 h 464714"/>
                  <a:gd name="connsiteX12" fmla="*/ 337581 w 604403"/>
                  <a:gd name="connsiteY12" fmla="*/ 309125 h 464714"/>
                  <a:gd name="connsiteX13" fmla="*/ 199701 w 604403"/>
                  <a:gd name="connsiteY13" fmla="*/ 404449 h 464714"/>
                  <a:gd name="connsiteX14" fmla="*/ 153587 w 604403"/>
                  <a:gd name="connsiteY14" fmla="*/ 314651 h 464714"/>
                  <a:gd name="connsiteX15" fmla="*/ 246059 w 604403"/>
                  <a:gd name="connsiteY15" fmla="*/ 234999 h 464714"/>
                  <a:gd name="connsiteX16" fmla="*/ 273694 w 604403"/>
                  <a:gd name="connsiteY16" fmla="*/ 185032 h 464714"/>
                  <a:gd name="connsiteX17" fmla="*/ 204745 w 604403"/>
                  <a:gd name="connsiteY17" fmla="*/ 195418 h 464714"/>
                  <a:gd name="connsiteX18" fmla="*/ 87638 w 604403"/>
                  <a:gd name="connsiteY18" fmla="*/ 267231 h 464714"/>
                  <a:gd name="connsiteX19" fmla="*/ 100086 w 604403"/>
                  <a:gd name="connsiteY19" fmla="*/ 389219 h 464714"/>
                  <a:gd name="connsiteX20" fmla="*/ 153568 w 604403"/>
                  <a:gd name="connsiteY20" fmla="*/ 420062 h 464714"/>
                  <a:gd name="connsiteX21" fmla="*/ 283585 w 604403"/>
                  <a:gd name="connsiteY21" fmla="*/ 433411 h 464714"/>
                  <a:gd name="connsiteX22" fmla="*/ 427433 w 604403"/>
                  <a:gd name="connsiteY22" fmla="*/ 374489 h 464714"/>
                  <a:gd name="connsiteX23" fmla="*/ 467544 w 604403"/>
                  <a:gd name="connsiteY23" fmla="*/ 277818 h 464714"/>
                  <a:gd name="connsiteX24" fmla="*/ 409913 w 604403"/>
                  <a:gd name="connsiteY24" fmla="*/ 210149 h 464714"/>
                  <a:gd name="connsiteX25" fmla="*/ 273694 w 604403"/>
                  <a:gd name="connsiteY25" fmla="*/ 185032 h 464714"/>
                  <a:gd name="connsiteX26" fmla="*/ 325079 w 604403"/>
                  <a:gd name="connsiteY26" fmla="*/ 696 h 464714"/>
                  <a:gd name="connsiteX27" fmla="*/ 349515 w 604403"/>
                  <a:gd name="connsiteY27" fmla="*/ 18649 h 464714"/>
                  <a:gd name="connsiteX28" fmla="*/ 342599 w 604403"/>
                  <a:gd name="connsiteY28" fmla="*/ 47190 h 464714"/>
                  <a:gd name="connsiteX29" fmla="*/ 330612 w 604403"/>
                  <a:gd name="connsiteY29" fmla="*/ 90461 h 464714"/>
                  <a:gd name="connsiteX30" fmla="*/ 336606 w 604403"/>
                  <a:gd name="connsiteY30" fmla="*/ 108875 h 464714"/>
                  <a:gd name="connsiteX31" fmla="*/ 355509 w 604403"/>
                  <a:gd name="connsiteY31" fmla="*/ 109795 h 464714"/>
                  <a:gd name="connsiteX32" fmla="*/ 379484 w 604403"/>
                  <a:gd name="connsiteY32" fmla="*/ 90461 h 464714"/>
                  <a:gd name="connsiteX33" fmla="*/ 440803 w 604403"/>
                  <a:gd name="connsiteY33" fmla="*/ 35221 h 464714"/>
                  <a:gd name="connsiteX34" fmla="*/ 468005 w 604403"/>
                  <a:gd name="connsiteY34" fmla="*/ 22332 h 464714"/>
                  <a:gd name="connsiteX35" fmla="*/ 489675 w 604403"/>
                  <a:gd name="connsiteY35" fmla="*/ 35221 h 464714"/>
                  <a:gd name="connsiteX36" fmla="*/ 479993 w 604403"/>
                  <a:gd name="connsiteY36" fmla="*/ 61460 h 464714"/>
                  <a:gd name="connsiteX37" fmla="*/ 458323 w 604403"/>
                  <a:gd name="connsiteY37" fmla="*/ 110716 h 464714"/>
                  <a:gd name="connsiteX38" fmla="*/ 475843 w 604403"/>
                  <a:gd name="connsiteY38" fmla="*/ 128669 h 464714"/>
                  <a:gd name="connsiteX39" fmla="*/ 500740 w 604403"/>
                  <a:gd name="connsiteY39" fmla="*/ 116240 h 464714"/>
                  <a:gd name="connsiteX40" fmla="*/ 570820 w 604403"/>
                  <a:gd name="connsiteY40" fmla="*/ 78493 h 464714"/>
                  <a:gd name="connsiteX41" fmla="*/ 600788 w 604403"/>
                  <a:gd name="connsiteY41" fmla="*/ 81715 h 464714"/>
                  <a:gd name="connsiteX42" fmla="*/ 595716 w 604403"/>
                  <a:gd name="connsiteY42" fmla="*/ 109795 h 464714"/>
                  <a:gd name="connsiteX43" fmla="*/ 569898 w 604403"/>
                  <a:gd name="connsiteY43" fmla="*/ 143860 h 464714"/>
                  <a:gd name="connsiteX44" fmla="*/ 562982 w 604403"/>
                  <a:gd name="connsiteY44" fmla="*/ 194497 h 464714"/>
                  <a:gd name="connsiteX45" fmla="*/ 545001 w 604403"/>
                  <a:gd name="connsiteY45" fmla="*/ 351932 h 464714"/>
                  <a:gd name="connsiteX46" fmla="*/ 467083 w 604403"/>
                  <a:gd name="connsiteY46" fmla="*/ 412696 h 464714"/>
                  <a:gd name="connsiteX47" fmla="*/ 294189 w 604403"/>
                  <a:gd name="connsiteY47" fmla="*/ 461492 h 464714"/>
                  <a:gd name="connsiteX48" fmla="*/ 246701 w 604403"/>
                  <a:gd name="connsiteY48" fmla="*/ 464714 h 464714"/>
                  <a:gd name="connsiteX49" fmla="*/ 80261 w 604403"/>
                  <a:gd name="connsiteY49" fmla="*/ 427887 h 464714"/>
                  <a:gd name="connsiteX50" fmla="*/ 2344 w 604403"/>
                  <a:gd name="connsiteY50" fmla="*/ 331217 h 464714"/>
                  <a:gd name="connsiteX51" fmla="*/ 12487 w 604403"/>
                  <a:gd name="connsiteY51" fmla="*/ 242833 h 464714"/>
                  <a:gd name="connsiteX52" fmla="*/ 52137 w 604403"/>
                  <a:gd name="connsiteY52" fmla="*/ 147543 h 464714"/>
                  <a:gd name="connsiteX53" fmla="*/ 68735 w 604403"/>
                  <a:gd name="connsiteY53" fmla="*/ 115780 h 464714"/>
                  <a:gd name="connsiteX54" fmla="*/ 85333 w 604403"/>
                  <a:gd name="connsiteY54" fmla="*/ 111637 h 464714"/>
                  <a:gd name="connsiteX55" fmla="*/ 89021 w 604403"/>
                  <a:gd name="connsiteY55" fmla="*/ 124526 h 464714"/>
                  <a:gd name="connsiteX56" fmla="*/ 90865 w 604403"/>
                  <a:gd name="connsiteY56" fmla="*/ 153988 h 464714"/>
                  <a:gd name="connsiteX57" fmla="*/ 100548 w 604403"/>
                  <a:gd name="connsiteY57" fmla="*/ 163655 h 464714"/>
                  <a:gd name="connsiteX58" fmla="*/ 113457 w 604403"/>
                  <a:gd name="connsiteY58" fmla="*/ 158131 h 464714"/>
                  <a:gd name="connsiteX59" fmla="*/ 125444 w 604403"/>
                  <a:gd name="connsiteY59" fmla="*/ 135114 h 464714"/>
                  <a:gd name="connsiteX60" fmla="*/ 153107 w 604403"/>
                  <a:gd name="connsiteY60" fmla="*/ 78493 h 464714"/>
                  <a:gd name="connsiteX61" fmla="*/ 167400 w 604403"/>
                  <a:gd name="connsiteY61" fmla="*/ 60540 h 464714"/>
                  <a:gd name="connsiteX62" fmla="*/ 189530 w 604403"/>
                  <a:gd name="connsiteY62" fmla="*/ 69746 h 464714"/>
                  <a:gd name="connsiteX63" fmla="*/ 189069 w 604403"/>
                  <a:gd name="connsiteY63" fmla="*/ 106113 h 464714"/>
                  <a:gd name="connsiteX64" fmla="*/ 212122 w 604403"/>
                  <a:gd name="connsiteY64" fmla="*/ 119002 h 464714"/>
                  <a:gd name="connsiteX65" fmla="*/ 239324 w 604403"/>
                  <a:gd name="connsiteY65" fmla="*/ 88620 h 464714"/>
                  <a:gd name="connsiteX66" fmla="*/ 295111 w 604403"/>
                  <a:gd name="connsiteY66" fmla="*/ 20030 h 464714"/>
                  <a:gd name="connsiteX67" fmla="*/ 325079 w 604403"/>
                  <a:gd name="connsiteY67" fmla="*/ 696 h 464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604403" h="464714">
                    <a:moveTo>
                      <a:pt x="221374" y="309125"/>
                    </a:moveTo>
                    <a:cubicBezTo>
                      <a:pt x="204312" y="309125"/>
                      <a:pt x="187250" y="327085"/>
                      <a:pt x="187250" y="345505"/>
                    </a:cubicBezTo>
                    <a:cubicBezTo>
                      <a:pt x="187250" y="360241"/>
                      <a:pt x="197856" y="371293"/>
                      <a:pt x="211690" y="371753"/>
                    </a:cubicBezTo>
                    <a:cubicBezTo>
                      <a:pt x="229675" y="371753"/>
                      <a:pt x="246276" y="355175"/>
                      <a:pt x="246737" y="336755"/>
                    </a:cubicBezTo>
                    <a:cubicBezTo>
                      <a:pt x="246737" y="321559"/>
                      <a:pt x="235669" y="309125"/>
                      <a:pt x="221374" y="309125"/>
                    </a:cubicBezTo>
                    <a:close/>
                    <a:moveTo>
                      <a:pt x="255498" y="303139"/>
                    </a:moveTo>
                    <a:cubicBezTo>
                      <a:pt x="249965" y="303139"/>
                      <a:pt x="245814" y="307283"/>
                      <a:pt x="245814" y="312349"/>
                    </a:cubicBezTo>
                    <a:cubicBezTo>
                      <a:pt x="245814" y="317875"/>
                      <a:pt x="249965" y="322019"/>
                      <a:pt x="255498" y="322019"/>
                    </a:cubicBezTo>
                    <a:cubicBezTo>
                      <a:pt x="260571" y="322019"/>
                      <a:pt x="264721" y="317875"/>
                      <a:pt x="264721" y="312349"/>
                    </a:cubicBezTo>
                    <a:cubicBezTo>
                      <a:pt x="264721" y="307283"/>
                      <a:pt x="260571" y="303139"/>
                      <a:pt x="255498" y="303139"/>
                    </a:cubicBezTo>
                    <a:close/>
                    <a:moveTo>
                      <a:pt x="246059" y="234999"/>
                    </a:moveTo>
                    <a:cubicBezTo>
                      <a:pt x="260225" y="233229"/>
                      <a:pt x="274636" y="234409"/>
                      <a:pt x="288239" y="239129"/>
                    </a:cubicBezTo>
                    <a:cubicBezTo>
                      <a:pt x="318674" y="249260"/>
                      <a:pt x="338042" y="276430"/>
                      <a:pt x="337581" y="309125"/>
                    </a:cubicBezTo>
                    <a:cubicBezTo>
                      <a:pt x="337581" y="374977"/>
                      <a:pt x="261954" y="427474"/>
                      <a:pt x="199701" y="404449"/>
                    </a:cubicBezTo>
                    <a:cubicBezTo>
                      <a:pt x="162810" y="391095"/>
                      <a:pt x="144364" y="354715"/>
                      <a:pt x="153587" y="314651"/>
                    </a:cubicBezTo>
                    <a:cubicBezTo>
                      <a:pt x="163271" y="272170"/>
                      <a:pt x="203563" y="240309"/>
                      <a:pt x="246059" y="234999"/>
                    </a:cubicBezTo>
                    <a:close/>
                    <a:moveTo>
                      <a:pt x="273694" y="185032"/>
                    </a:moveTo>
                    <a:cubicBezTo>
                      <a:pt x="252118" y="186038"/>
                      <a:pt x="228950" y="189203"/>
                      <a:pt x="204745" y="195418"/>
                    </a:cubicBezTo>
                    <a:cubicBezTo>
                      <a:pt x="158640" y="207387"/>
                      <a:pt x="117606" y="229023"/>
                      <a:pt x="87638" y="267231"/>
                    </a:cubicBezTo>
                    <a:cubicBezTo>
                      <a:pt x="56287" y="307740"/>
                      <a:pt x="60436" y="356536"/>
                      <a:pt x="100086" y="389219"/>
                    </a:cubicBezTo>
                    <a:cubicBezTo>
                      <a:pt x="115762" y="402109"/>
                      <a:pt x="134665" y="412696"/>
                      <a:pt x="153568" y="420062"/>
                    </a:cubicBezTo>
                    <a:cubicBezTo>
                      <a:pt x="195063" y="436634"/>
                      <a:pt x="238863" y="438935"/>
                      <a:pt x="283585" y="433411"/>
                    </a:cubicBezTo>
                    <a:cubicBezTo>
                      <a:pt x="336606" y="426506"/>
                      <a:pt x="386399" y="410395"/>
                      <a:pt x="427433" y="374489"/>
                    </a:cubicBezTo>
                    <a:cubicBezTo>
                      <a:pt x="456479" y="349170"/>
                      <a:pt x="475382" y="318788"/>
                      <a:pt x="467544" y="277818"/>
                    </a:cubicBezTo>
                    <a:cubicBezTo>
                      <a:pt x="460628" y="245595"/>
                      <a:pt x="438037" y="225340"/>
                      <a:pt x="409913" y="210149"/>
                    </a:cubicBezTo>
                    <a:cubicBezTo>
                      <a:pt x="388820" y="198410"/>
                      <a:pt x="338421" y="182011"/>
                      <a:pt x="273694" y="185032"/>
                    </a:cubicBezTo>
                    <a:close/>
                    <a:moveTo>
                      <a:pt x="325079" y="696"/>
                    </a:moveTo>
                    <a:cubicBezTo>
                      <a:pt x="337989" y="-2526"/>
                      <a:pt x="350898" y="5760"/>
                      <a:pt x="349515" y="18649"/>
                    </a:cubicBezTo>
                    <a:cubicBezTo>
                      <a:pt x="348593" y="28316"/>
                      <a:pt x="345366" y="37983"/>
                      <a:pt x="342599" y="47190"/>
                    </a:cubicBezTo>
                    <a:cubicBezTo>
                      <a:pt x="338450" y="61921"/>
                      <a:pt x="333378" y="76191"/>
                      <a:pt x="330612" y="90461"/>
                    </a:cubicBezTo>
                    <a:cubicBezTo>
                      <a:pt x="329690" y="96446"/>
                      <a:pt x="332456" y="105652"/>
                      <a:pt x="336606" y="108875"/>
                    </a:cubicBezTo>
                    <a:cubicBezTo>
                      <a:pt x="340755" y="112097"/>
                      <a:pt x="350437" y="112097"/>
                      <a:pt x="355509" y="109795"/>
                    </a:cubicBezTo>
                    <a:cubicBezTo>
                      <a:pt x="364269" y="105192"/>
                      <a:pt x="372107" y="97366"/>
                      <a:pt x="379484" y="90461"/>
                    </a:cubicBezTo>
                    <a:cubicBezTo>
                      <a:pt x="399770" y="72048"/>
                      <a:pt x="419134" y="52254"/>
                      <a:pt x="440803" y="35221"/>
                    </a:cubicBezTo>
                    <a:cubicBezTo>
                      <a:pt x="450485" y="27856"/>
                      <a:pt x="455096" y="23713"/>
                      <a:pt x="468005" y="22332"/>
                    </a:cubicBezTo>
                    <a:cubicBezTo>
                      <a:pt x="477226" y="21411"/>
                      <a:pt x="491519" y="26935"/>
                      <a:pt x="489675" y="35221"/>
                    </a:cubicBezTo>
                    <a:cubicBezTo>
                      <a:pt x="487831" y="43968"/>
                      <a:pt x="483681" y="52714"/>
                      <a:pt x="479993" y="61460"/>
                    </a:cubicBezTo>
                    <a:cubicBezTo>
                      <a:pt x="473077" y="78032"/>
                      <a:pt x="464317" y="93684"/>
                      <a:pt x="458323" y="110716"/>
                    </a:cubicBezTo>
                    <a:cubicBezTo>
                      <a:pt x="453713" y="123606"/>
                      <a:pt x="462473" y="132352"/>
                      <a:pt x="475843" y="128669"/>
                    </a:cubicBezTo>
                    <a:cubicBezTo>
                      <a:pt x="484603" y="126368"/>
                      <a:pt x="493363" y="121304"/>
                      <a:pt x="500740" y="116240"/>
                    </a:cubicBezTo>
                    <a:cubicBezTo>
                      <a:pt x="522409" y="100589"/>
                      <a:pt x="544540" y="85398"/>
                      <a:pt x="570820" y="78493"/>
                    </a:cubicBezTo>
                    <a:cubicBezTo>
                      <a:pt x="569898" y="78493"/>
                      <a:pt x="593411" y="72508"/>
                      <a:pt x="600788" y="81715"/>
                    </a:cubicBezTo>
                    <a:cubicBezTo>
                      <a:pt x="609087" y="91842"/>
                      <a:pt x="601249" y="101509"/>
                      <a:pt x="595716" y="109795"/>
                    </a:cubicBezTo>
                    <a:cubicBezTo>
                      <a:pt x="587879" y="121764"/>
                      <a:pt x="579119" y="133273"/>
                      <a:pt x="569898" y="143860"/>
                    </a:cubicBezTo>
                    <a:cubicBezTo>
                      <a:pt x="556066" y="159512"/>
                      <a:pt x="554222" y="175163"/>
                      <a:pt x="562982" y="194497"/>
                    </a:cubicBezTo>
                    <a:cubicBezTo>
                      <a:pt x="587418" y="250198"/>
                      <a:pt x="584190" y="303597"/>
                      <a:pt x="545001" y="351932"/>
                    </a:cubicBezTo>
                    <a:cubicBezTo>
                      <a:pt x="524254" y="378171"/>
                      <a:pt x="497052" y="397505"/>
                      <a:pt x="467083" y="412696"/>
                    </a:cubicBezTo>
                    <a:cubicBezTo>
                      <a:pt x="412679" y="440316"/>
                      <a:pt x="355048" y="455968"/>
                      <a:pt x="294189" y="461492"/>
                    </a:cubicBezTo>
                    <a:cubicBezTo>
                      <a:pt x="278513" y="462873"/>
                      <a:pt x="262376" y="463794"/>
                      <a:pt x="246701" y="464714"/>
                    </a:cubicBezTo>
                    <a:cubicBezTo>
                      <a:pt x="188608" y="463333"/>
                      <a:pt x="132360" y="455047"/>
                      <a:pt x="80261" y="427887"/>
                    </a:cubicBezTo>
                    <a:cubicBezTo>
                      <a:pt x="40611" y="407172"/>
                      <a:pt x="10181" y="377711"/>
                      <a:pt x="2344" y="331217"/>
                    </a:cubicBezTo>
                    <a:cubicBezTo>
                      <a:pt x="-3189" y="300835"/>
                      <a:pt x="1422" y="270913"/>
                      <a:pt x="12487" y="242833"/>
                    </a:cubicBezTo>
                    <a:cubicBezTo>
                      <a:pt x="24935" y="210609"/>
                      <a:pt x="36461" y="177925"/>
                      <a:pt x="52137" y="147543"/>
                    </a:cubicBezTo>
                    <a:cubicBezTo>
                      <a:pt x="58592" y="135114"/>
                      <a:pt x="62741" y="124987"/>
                      <a:pt x="68735" y="115780"/>
                    </a:cubicBezTo>
                    <a:cubicBezTo>
                      <a:pt x="71962" y="111176"/>
                      <a:pt x="79800" y="108414"/>
                      <a:pt x="85333" y="111637"/>
                    </a:cubicBezTo>
                    <a:cubicBezTo>
                      <a:pt x="89482" y="114399"/>
                      <a:pt x="88560" y="119923"/>
                      <a:pt x="89021" y="124526"/>
                    </a:cubicBezTo>
                    <a:cubicBezTo>
                      <a:pt x="89943" y="134193"/>
                      <a:pt x="89021" y="144321"/>
                      <a:pt x="90865" y="153988"/>
                    </a:cubicBezTo>
                    <a:cubicBezTo>
                      <a:pt x="91326" y="157670"/>
                      <a:pt x="96398" y="163194"/>
                      <a:pt x="100548" y="163655"/>
                    </a:cubicBezTo>
                    <a:cubicBezTo>
                      <a:pt x="104236" y="164575"/>
                      <a:pt x="110691" y="161353"/>
                      <a:pt x="113457" y="158131"/>
                    </a:cubicBezTo>
                    <a:cubicBezTo>
                      <a:pt x="118529" y="151226"/>
                      <a:pt x="121295" y="142940"/>
                      <a:pt x="125444" y="135114"/>
                    </a:cubicBezTo>
                    <a:cubicBezTo>
                      <a:pt x="134204" y="116240"/>
                      <a:pt x="142503" y="96906"/>
                      <a:pt x="153107" y="78493"/>
                    </a:cubicBezTo>
                    <a:cubicBezTo>
                      <a:pt x="157257" y="71127"/>
                      <a:pt x="160023" y="65143"/>
                      <a:pt x="167400" y="60540"/>
                    </a:cubicBezTo>
                    <a:cubicBezTo>
                      <a:pt x="177543" y="54095"/>
                      <a:pt x="189069" y="58238"/>
                      <a:pt x="189530" y="69746"/>
                    </a:cubicBezTo>
                    <a:cubicBezTo>
                      <a:pt x="190452" y="81715"/>
                      <a:pt x="189069" y="94144"/>
                      <a:pt x="189069" y="106113"/>
                    </a:cubicBezTo>
                    <a:cubicBezTo>
                      <a:pt x="189069" y="121304"/>
                      <a:pt x="200135" y="128209"/>
                      <a:pt x="212122" y="119002"/>
                    </a:cubicBezTo>
                    <a:cubicBezTo>
                      <a:pt x="222726" y="111176"/>
                      <a:pt x="231025" y="99208"/>
                      <a:pt x="239324" y="88620"/>
                    </a:cubicBezTo>
                    <a:cubicBezTo>
                      <a:pt x="258227" y="65603"/>
                      <a:pt x="274825" y="41206"/>
                      <a:pt x="295111" y="20030"/>
                    </a:cubicBezTo>
                    <a:cubicBezTo>
                      <a:pt x="303871" y="10823"/>
                      <a:pt x="312170" y="4379"/>
                      <a:pt x="325079" y="696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prstDash val="sysDash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800" b="1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2" name="item_title2">
            <a:extLst>
              <a:ext uri="{FF2B5EF4-FFF2-40B4-BE49-F238E27FC236}">
                <a16:creationId xmlns:a16="http://schemas.microsoft.com/office/drawing/2014/main" id="{74498417-BECC-46C8-8272-A0218E9967AB}"/>
              </a:ext>
            </a:extLst>
          </p:cNvPr>
          <p:cNvSpPr txBox="1"/>
          <p:nvPr/>
        </p:nvSpPr>
        <p:spPr>
          <a:xfrm>
            <a:off x="8382171" y="1919598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63" name="item_content2">
            <a:extLst>
              <a:ext uri="{FF2B5EF4-FFF2-40B4-BE49-F238E27FC236}">
                <a16:creationId xmlns:a16="http://schemas.microsoft.com/office/drawing/2014/main" id="{5D9E46F5-BEE5-44F4-8E66-2470E5D97FDF}"/>
              </a:ext>
            </a:extLst>
          </p:cNvPr>
          <p:cNvSpPr txBox="1"/>
          <p:nvPr/>
        </p:nvSpPr>
        <p:spPr>
          <a:xfrm>
            <a:off x="8382171" y="2241748"/>
            <a:ext cx="2518558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点击此处输入您的文字内容，点击此处输入您的文字内容</a:t>
            </a:r>
          </a:p>
        </p:txBody>
      </p:sp>
      <p:sp>
        <p:nvSpPr>
          <p:cNvPr id="64" name="item_title4">
            <a:extLst>
              <a:ext uri="{FF2B5EF4-FFF2-40B4-BE49-F238E27FC236}">
                <a16:creationId xmlns:a16="http://schemas.microsoft.com/office/drawing/2014/main" id="{06C7079B-89C1-4EEF-9892-E26A7AA13DDB}"/>
              </a:ext>
            </a:extLst>
          </p:cNvPr>
          <p:cNvSpPr txBox="1"/>
          <p:nvPr/>
        </p:nvSpPr>
        <p:spPr>
          <a:xfrm>
            <a:off x="8382171" y="3154247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65" name="item_content4">
            <a:extLst>
              <a:ext uri="{FF2B5EF4-FFF2-40B4-BE49-F238E27FC236}">
                <a16:creationId xmlns:a16="http://schemas.microsoft.com/office/drawing/2014/main" id="{AF358199-9C36-4E17-8BEF-A6A35A23C3DE}"/>
              </a:ext>
            </a:extLst>
          </p:cNvPr>
          <p:cNvSpPr txBox="1"/>
          <p:nvPr/>
        </p:nvSpPr>
        <p:spPr>
          <a:xfrm>
            <a:off x="8382171" y="3476397"/>
            <a:ext cx="2518558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点击此处输入您的文字内容，点击此处输入您的文字内容</a:t>
            </a:r>
          </a:p>
        </p:txBody>
      </p:sp>
      <p:sp>
        <p:nvSpPr>
          <p:cNvPr id="66" name="item_title6">
            <a:extLst>
              <a:ext uri="{FF2B5EF4-FFF2-40B4-BE49-F238E27FC236}">
                <a16:creationId xmlns:a16="http://schemas.microsoft.com/office/drawing/2014/main" id="{903E3541-7181-4811-839D-119AE9AAEC4B}"/>
              </a:ext>
            </a:extLst>
          </p:cNvPr>
          <p:cNvSpPr txBox="1"/>
          <p:nvPr/>
        </p:nvSpPr>
        <p:spPr>
          <a:xfrm>
            <a:off x="8382171" y="4406302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67" name="item_content6">
            <a:extLst>
              <a:ext uri="{FF2B5EF4-FFF2-40B4-BE49-F238E27FC236}">
                <a16:creationId xmlns:a16="http://schemas.microsoft.com/office/drawing/2014/main" id="{EE54E5A2-26CD-421C-90E4-7CF91CB035F5}"/>
              </a:ext>
            </a:extLst>
          </p:cNvPr>
          <p:cNvSpPr txBox="1"/>
          <p:nvPr/>
        </p:nvSpPr>
        <p:spPr>
          <a:xfrm>
            <a:off x="8382171" y="4728452"/>
            <a:ext cx="2518558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点击此处输入您的文字内容，点击此处输入您的文字内容</a:t>
            </a:r>
          </a:p>
        </p:txBody>
      </p:sp>
      <p:sp>
        <p:nvSpPr>
          <p:cNvPr id="68" name="item_title1">
            <a:extLst>
              <a:ext uri="{FF2B5EF4-FFF2-40B4-BE49-F238E27FC236}">
                <a16:creationId xmlns:a16="http://schemas.microsoft.com/office/drawing/2014/main" id="{DCAA950C-BF9F-4EEC-961F-51FE4A65E33D}"/>
              </a:ext>
            </a:extLst>
          </p:cNvPr>
          <p:cNvSpPr txBox="1"/>
          <p:nvPr/>
        </p:nvSpPr>
        <p:spPr>
          <a:xfrm>
            <a:off x="2113920" y="1919598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69" name="item_content1">
            <a:extLst>
              <a:ext uri="{FF2B5EF4-FFF2-40B4-BE49-F238E27FC236}">
                <a16:creationId xmlns:a16="http://schemas.microsoft.com/office/drawing/2014/main" id="{ED708160-0B4A-4D8A-ADD9-E85F1F15A483}"/>
              </a:ext>
            </a:extLst>
          </p:cNvPr>
          <p:cNvSpPr txBox="1"/>
          <p:nvPr/>
        </p:nvSpPr>
        <p:spPr>
          <a:xfrm>
            <a:off x="1170390" y="2282776"/>
            <a:ext cx="2518558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点击此处输入您的文字内容，点击此处输入您的文字内容</a:t>
            </a:r>
          </a:p>
        </p:txBody>
      </p:sp>
      <p:sp>
        <p:nvSpPr>
          <p:cNvPr id="70" name="item_title3">
            <a:extLst>
              <a:ext uri="{FF2B5EF4-FFF2-40B4-BE49-F238E27FC236}">
                <a16:creationId xmlns:a16="http://schemas.microsoft.com/office/drawing/2014/main" id="{BA310168-6BC9-4EB3-86AB-40DA8F106BDA}"/>
              </a:ext>
            </a:extLst>
          </p:cNvPr>
          <p:cNvSpPr txBox="1"/>
          <p:nvPr/>
        </p:nvSpPr>
        <p:spPr>
          <a:xfrm>
            <a:off x="2113920" y="3154247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71" name="item_content3">
            <a:extLst>
              <a:ext uri="{FF2B5EF4-FFF2-40B4-BE49-F238E27FC236}">
                <a16:creationId xmlns:a16="http://schemas.microsoft.com/office/drawing/2014/main" id="{4EE1EBCF-FB2D-495E-B47C-B4D06AD3F409}"/>
              </a:ext>
            </a:extLst>
          </p:cNvPr>
          <p:cNvSpPr txBox="1"/>
          <p:nvPr/>
        </p:nvSpPr>
        <p:spPr>
          <a:xfrm>
            <a:off x="1170390" y="3517425"/>
            <a:ext cx="2518558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点击此处输入您的文字内容，点击此处输入您的文字内容</a:t>
            </a:r>
          </a:p>
        </p:txBody>
      </p:sp>
      <p:sp>
        <p:nvSpPr>
          <p:cNvPr id="72" name="item_title5">
            <a:extLst>
              <a:ext uri="{FF2B5EF4-FFF2-40B4-BE49-F238E27FC236}">
                <a16:creationId xmlns:a16="http://schemas.microsoft.com/office/drawing/2014/main" id="{821936FC-233A-4EA3-B059-95D9DDB708C9}"/>
              </a:ext>
            </a:extLst>
          </p:cNvPr>
          <p:cNvSpPr txBox="1"/>
          <p:nvPr/>
        </p:nvSpPr>
        <p:spPr>
          <a:xfrm>
            <a:off x="2113920" y="4406302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73" name="item_content5">
            <a:extLst>
              <a:ext uri="{FF2B5EF4-FFF2-40B4-BE49-F238E27FC236}">
                <a16:creationId xmlns:a16="http://schemas.microsoft.com/office/drawing/2014/main" id="{F807484C-64B5-45FF-9F2F-D2A752D01FE3}"/>
              </a:ext>
            </a:extLst>
          </p:cNvPr>
          <p:cNvSpPr txBox="1"/>
          <p:nvPr/>
        </p:nvSpPr>
        <p:spPr>
          <a:xfrm>
            <a:off x="1170390" y="4769480"/>
            <a:ext cx="2518558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点击此处输入您的文字内容，点击此处输入您的文字内容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AC16469-C20D-08B7-60FA-E9286BCD40F7}"/>
              </a:ext>
            </a:extLst>
          </p:cNvPr>
          <p:cNvGrpSpPr/>
          <p:nvPr/>
        </p:nvGrpSpPr>
        <p:grpSpPr>
          <a:xfrm>
            <a:off x="221632" y="257302"/>
            <a:ext cx="3123435" cy="626617"/>
            <a:chOff x="221632" y="257302"/>
            <a:chExt cx="3123435" cy="62661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523D601A-FFE9-D7F4-BF9E-1BAD6EBD78C9}"/>
                </a:ext>
              </a:extLst>
            </p:cNvPr>
            <p:cNvGrpSpPr/>
            <p:nvPr/>
          </p:nvGrpSpPr>
          <p:grpSpPr>
            <a:xfrm>
              <a:off x="221632" y="257302"/>
              <a:ext cx="723248" cy="626617"/>
              <a:chOff x="1288432" y="1583182"/>
              <a:chExt cx="1461000" cy="1308601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1EE2153D-3458-0E85-0859-B0EA5C321B38}"/>
                  </a:ext>
                </a:extLst>
              </p:cNvPr>
              <p:cNvSpPr/>
              <p:nvPr/>
            </p:nvSpPr>
            <p:spPr>
              <a:xfrm rot="9836721">
                <a:off x="1288432" y="1811783"/>
                <a:ext cx="1080000" cy="1080000"/>
              </a:xfrm>
              <a:prstGeom prst="ellipse">
                <a:avLst/>
              </a:prstGeom>
              <a:solidFill>
                <a:srgbClr val="FA79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0A335280-64A7-4799-B6B7-08344B860F49}"/>
                  </a:ext>
                </a:extLst>
              </p:cNvPr>
              <p:cNvSpPr/>
              <p:nvPr/>
            </p:nvSpPr>
            <p:spPr>
              <a:xfrm rot="9836721">
                <a:off x="1669432" y="1583182"/>
                <a:ext cx="1080000" cy="1080000"/>
              </a:xfrm>
              <a:prstGeom prst="ellipse">
                <a:avLst/>
              </a:prstGeom>
              <a:gradFill>
                <a:gsLst>
                  <a:gs pos="34000">
                    <a:srgbClr val="FA994C">
                      <a:alpha val="20000"/>
                    </a:srgbClr>
                  </a:gs>
                  <a:gs pos="100000">
                    <a:srgbClr val="FCD853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0" name="title">
              <a:extLst>
                <a:ext uri="{FF2B5EF4-FFF2-40B4-BE49-F238E27FC236}">
                  <a16:creationId xmlns:a16="http://schemas.microsoft.com/office/drawing/2014/main" id="{A5395EE8-4443-AC2E-9F1F-C5B252F5BC0B}"/>
                </a:ext>
              </a:extLst>
            </p:cNvPr>
            <p:cNvSpPr txBox="1"/>
            <p:nvPr/>
          </p:nvSpPr>
          <p:spPr>
            <a:xfrm>
              <a:off x="1005965" y="302922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401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72EE62C8-6A33-405F-9DCF-008DA59F0808}"/>
              </a:ext>
            </a:extLst>
          </p:cNvPr>
          <p:cNvGrpSpPr/>
          <p:nvPr/>
        </p:nvGrpSpPr>
        <p:grpSpPr>
          <a:xfrm>
            <a:off x="20768" y="1495266"/>
            <a:ext cx="6648598" cy="4826302"/>
            <a:chOff x="441633" y="1307798"/>
            <a:chExt cx="6648598" cy="4826302"/>
          </a:xfrm>
        </p:grpSpPr>
        <p:grpSp>
          <p:nvGrpSpPr>
            <p:cNvPr id="8" name="ïslïďê">
              <a:extLst>
                <a:ext uri="{FF2B5EF4-FFF2-40B4-BE49-F238E27FC236}">
                  <a16:creationId xmlns:a16="http://schemas.microsoft.com/office/drawing/2014/main" id="{A2F215AF-28E6-4633-BD04-3770BDA6254E}"/>
                </a:ext>
              </a:extLst>
            </p:cNvPr>
            <p:cNvGrpSpPr/>
            <p:nvPr/>
          </p:nvGrpSpPr>
          <p:grpSpPr>
            <a:xfrm>
              <a:off x="796054" y="1662219"/>
              <a:ext cx="4117461" cy="4117461"/>
              <a:chOff x="474220" y="1079166"/>
              <a:chExt cx="5621780" cy="5621780"/>
            </a:xfrm>
          </p:grpSpPr>
          <p:sp>
            <p:nvSpPr>
              <p:cNvPr id="45" name="íṧļide">
                <a:extLst>
                  <a:ext uri="{FF2B5EF4-FFF2-40B4-BE49-F238E27FC236}">
                    <a16:creationId xmlns:a16="http://schemas.microsoft.com/office/drawing/2014/main" id="{CE1B06F0-BE9E-418C-8D58-483379A5C5CF}"/>
                  </a:ext>
                </a:extLst>
              </p:cNvPr>
              <p:cNvSpPr/>
              <p:nvPr/>
            </p:nvSpPr>
            <p:spPr>
              <a:xfrm>
                <a:off x="474220" y="1079166"/>
                <a:ext cx="5621780" cy="562178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iṧļïďê">
                <a:extLst>
                  <a:ext uri="{FF2B5EF4-FFF2-40B4-BE49-F238E27FC236}">
                    <a16:creationId xmlns:a16="http://schemas.microsoft.com/office/drawing/2014/main" id="{E2A3A4B7-0D15-4B17-96CB-BEFC59B6A203}"/>
                  </a:ext>
                </a:extLst>
              </p:cNvPr>
              <p:cNvSpPr/>
              <p:nvPr/>
            </p:nvSpPr>
            <p:spPr>
              <a:xfrm>
                <a:off x="893334" y="1498280"/>
                <a:ext cx="4783551" cy="47835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íşļïďè">
                <a:extLst>
                  <a:ext uri="{FF2B5EF4-FFF2-40B4-BE49-F238E27FC236}">
                    <a16:creationId xmlns:a16="http://schemas.microsoft.com/office/drawing/2014/main" id="{BA0F76BF-F9C4-4E9E-A7BF-A6C735043903}"/>
                  </a:ext>
                </a:extLst>
              </p:cNvPr>
              <p:cNvSpPr/>
              <p:nvPr/>
            </p:nvSpPr>
            <p:spPr>
              <a:xfrm>
                <a:off x="1305850" y="1910796"/>
                <a:ext cx="3958520" cy="3958520"/>
              </a:xfrm>
              <a:prstGeom prst="ellipse">
                <a:avLst/>
              </a:prstGeom>
              <a:solidFill>
                <a:srgbClr val="FA79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" name="ïṡļîḍê">
              <a:extLst>
                <a:ext uri="{FF2B5EF4-FFF2-40B4-BE49-F238E27FC236}">
                  <a16:creationId xmlns:a16="http://schemas.microsoft.com/office/drawing/2014/main" id="{C99951E4-D3CA-4D55-93F5-A9250643AC5F}"/>
                </a:ext>
              </a:extLst>
            </p:cNvPr>
            <p:cNvSpPr/>
            <p:nvPr/>
          </p:nvSpPr>
          <p:spPr>
            <a:xfrm>
              <a:off x="441633" y="1307798"/>
              <a:ext cx="4826302" cy="4826302"/>
            </a:xfrm>
            <a:prstGeom prst="arc">
              <a:avLst>
                <a:gd name="adj1" fmla="val 16200000"/>
                <a:gd name="adj2" fmla="val 4972270"/>
              </a:avLst>
            </a:prstGeom>
            <a:noFill/>
            <a:ln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" name="îṣľíḋè">
              <a:extLst>
                <a:ext uri="{FF2B5EF4-FFF2-40B4-BE49-F238E27FC236}">
                  <a16:creationId xmlns:a16="http://schemas.microsoft.com/office/drawing/2014/main" id="{7619845D-C6F7-4C8E-B47C-AD74CD70940A}"/>
                </a:ext>
              </a:extLst>
            </p:cNvPr>
            <p:cNvSpPr/>
            <p:nvPr/>
          </p:nvSpPr>
          <p:spPr>
            <a:xfrm>
              <a:off x="6927845" y="3589346"/>
              <a:ext cx="162386" cy="178001"/>
            </a:xfrm>
            <a:custGeom>
              <a:avLst/>
              <a:gdLst>
                <a:gd name="connsiteX0" fmla="*/ 248770 w 495300"/>
                <a:gd name="connsiteY0" fmla="*/ 621 h 542925"/>
                <a:gd name="connsiteX1" fmla="*/ 496420 w 495300"/>
                <a:gd name="connsiteY1" fmla="*/ 248271 h 542925"/>
                <a:gd name="connsiteX2" fmla="*/ 323827 w 495300"/>
                <a:gd name="connsiteY2" fmla="*/ 484396 h 542925"/>
                <a:gd name="connsiteX3" fmla="*/ 346973 w 495300"/>
                <a:gd name="connsiteY3" fmla="*/ 524496 h 542925"/>
                <a:gd name="connsiteX4" fmla="*/ 420220 w 495300"/>
                <a:gd name="connsiteY4" fmla="*/ 524496 h 542925"/>
                <a:gd name="connsiteX5" fmla="*/ 420220 w 495300"/>
                <a:gd name="connsiteY5" fmla="*/ 543546 h 542925"/>
                <a:gd name="connsiteX6" fmla="*/ 77320 w 495300"/>
                <a:gd name="connsiteY6" fmla="*/ 543546 h 542925"/>
                <a:gd name="connsiteX7" fmla="*/ 77320 w 495300"/>
                <a:gd name="connsiteY7" fmla="*/ 524496 h 542925"/>
                <a:gd name="connsiteX8" fmla="*/ 150567 w 495300"/>
                <a:gd name="connsiteY8" fmla="*/ 524496 h 542925"/>
                <a:gd name="connsiteX9" fmla="*/ 173713 w 495300"/>
                <a:gd name="connsiteY9" fmla="*/ 484396 h 542925"/>
                <a:gd name="connsiteX10" fmla="*/ 1120 w 495300"/>
                <a:gd name="connsiteY10" fmla="*/ 248271 h 542925"/>
                <a:gd name="connsiteX11" fmla="*/ 248770 w 495300"/>
                <a:gd name="connsiteY11" fmla="*/ 621 h 542925"/>
                <a:gd name="connsiteX12" fmla="*/ 192763 w 495300"/>
                <a:gd name="connsiteY12" fmla="*/ 489539 h 542925"/>
                <a:gd name="connsiteX13" fmla="*/ 172570 w 495300"/>
                <a:gd name="connsiteY13" fmla="*/ 524496 h 542925"/>
                <a:gd name="connsiteX14" fmla="*/ 324970 w 495300"/>
                <a:gd name="connsiteY14" fmla="*/ 524496 h 542925"/>
                <a:gd name="connsiteX15" fmla="*/ 304777 w 495300"/>
                <a:gd name="connsiteY15" fmla="*/ 489539 h 542925"/>
                <a:gd name="connsiteX16" fmla="*/ 248770 w 495300"/>
                <a:gd name="connsiteY16" fmla="*/ 495921 h 542925"/>
                <a:gd name="connsiteX17" fmla="*/ 192763 w 495300"/>
                <a:gd name="connsiteY17" fmla="*/ 489539 h 542925"/>
                <a:gd name="connsiteX18" fmla="*/ 248770 w 495300"/>
                <a:gd name="connsiteY18" fmla="*/ 143496 h 542925"/>
                <a:gd name="connsiteX19" fmla="*/ 143995 w 495300"/>
                <a:gd name="connsiteY19" fmla="*/ 248271 h 542925"/>
                <a:gd name="connsiteX20" fmla="*/ 248770 w 495300"/>
                <a:gd name="connsiteY20" fmla="*/ 353046 h 542925"/>
                <a:gd name="connsiteX21" fmla="*/ 353545 w 495300"/>
                <a:gd name="connsiteY21" fmla="*/ 248271 h 542925"/>
                <a:gd name="connsiteX22" fmla="*/ 248770 w 495300"/>
                <a:gd name="connsiteY22" fmla="*/ 143496 h 542925"/>
                <a:gd name="connsiteX23" fmla="*/ 367833 w 495300"/>
                <a:gd name="connsiteY23" fmla="*/ 114921 h 542925"/>
                <a:gd name="connsiteX24" fmla="*/ 353545 w 495300"/>
                <a:gd name="connsiteY24" fmla="*/ 129209 h 542925"/>
                <a:gd name="connsiteX25" fmla="*/ 367833 w 495300"/>
                <a:gd name="connsiteY25" fmla="*/ 143496 h 542925"/>
                <a:gd name="connsiteX26" fmla="*/ 382120 w 495300"/>
                <a:gd name="connsiteY26" fmla="*/ 129209 h 542925"/>
                <a:gd name="connsiteX27" fmla="*/ 367833 w 495300"/>
                <a:gd name="connsiteY27" fmla="*/ 114921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95300" h="542925">
                  <a:moveTo>
                    <a:pt x="248770" y="621"/>
                  </a:moveTo>
                  <a:cubicBezTo>
                    <a:pt x="385549" y="621"/>
                    <a:pt x="496420" y="111492"/>
                    <a:pt x="496420" y="248271"/>
                  </a:cubicBezTo>
                  <a:cubicBezTo>
                    <a:pt x="496420" y="358856"/>
                    <a:pt x="423935" y="452582"/>
                    <a:pt x="323827" y="484396"/>
                  </a:cubicBezTo>
                  <a:lnTo>
                    <a:pt x="346973" y="524496"/>
                  </a:lnTo>
                  <a:lnTo>
                    <a:pt x="420220" y="524496"/>
                  </a:lnTo>
                  <a:lnTo>
                    <a:pt x="420220" y="543546"/>
                  </a:lnTo>
                  <a:lnTo>
                    <a:pt x="77320" y="543546"/>
                  </a:lnTo>
                  <a:lnTo>
                    <a:pt x="77320" y="524496"/>
                  </a:lnTo>
                  <a:lnTo>
                    <a:pt x="150567" y="524496"/>
                  </a:lnTo>
                  <a:lnTo>
                    <a:pt x="173713" y="484396"/>
                  </a:lnTo>
                  <a:cubicBezTo>
                    <a:pt x="73605" y="452582"/>
                    <a:pt x="1120" y="358856"/>
                    <a:pt x="1120" y="248271"/>
                  </a:cubicBezTo>
                  <a:cubicBezTo>
                    <a:pt x="1120" y="111492"/>
                    <a:pt x="111991" y="621"/>
                    <a:pt x="248770" y="621"/>
                  </a:cubicBezTo>
                  <a:close/>
                  <a:moveTo>
                    <a:pt x="192763" y="489539"/>
                  </a:moveTo>
                  <a:lnTo>
                    <a:pt x="172570" y="524496"/>
                  </a:lnTo>
                  <a:lnTo>
                    <a:pt x="324970" y="524496"/>
                  </a:lnTo>
                  <a:lnTo>
                    <a:pt x="304777" y="489539"/>
                  </a:lnTo>
                  <a:cubicBezTo>
                    <a:pt x="286775" y="493730"/>
                    <a:pt x="268010" y="495921"/>
                    <a:pt x="248770" y="495921"/>
                  </a:cubicBezTo>
                  <a:cubicBezTo>
                    <a:pt x="229530" y="495921"/>
                    <a:pt x="210765" y="493730"/>
                    <a:pt x="192763" y="489539"/>
                  </a:cubicBezTo>
                  <a:close/>
                  <a:moveTo>
                    <a:pt x="248770" y="143496"/>
                  </a:moveTo>
                  <a:cubicBezTo>
                    <a:pt x="190858" y="143496"/>
                    <a:pt x="143995" y="190359"/>
                    <a:pt x="143995" y="248271"/>
                  </a:cubicBezTo>
                  <a:cubicBezTo>
                    <a:pt x="143995" y="306183"/>
                    <a:pt x="190858" y="353046"/>
                    <a:pt x="248770" y="353046"/>
                  </a:cubicBezTo>
                  <a:cubicBezTo>
                    <a:pt x="306682" y="353046"/>
                    <a:pt x="353545" y="306183"/>
                    <a:pt x="353545" y="248271"/>
                  </a:cubicBezTo>
                  <a:cubicBezTo>
                    <a:pt x="353545" y="190359"/>
                    <a:pt x="306682" y="143496"/>
                    <a:pt x="248770" y="143496"/>
                  </a:cubicBezTo>
                  <a:close/>
                  <a:moveTo>
                    <a:pt x="367833" y="114921"/>
                  </a:moveTo>
                  <a:cubicBezTo>
                    <a:pt x="359927" y="114921"/>
                    <a:pt x="353545" y="121303"/>
                    <a:pt x="353545" y="129209"/>
                  </a:cubicBezTo>
                  <a:cubicBezTo>
                    <a:pt x="353545" y="137114"/>
                    <a:pt x="359927" y="143496"/>
                    <a:pt x="367833" y="143496"/>
                  </a:cubicBezTo>
                  <a:cubicBezTo>
                    <a:pt x="375738" y="143496"/>
                    <a:pt x="382120" y="137114"/>
                    <a:pt x="382120" y="129209"/>
                  </a:cubicBezTo>
                  <a:cubicBezTo>
                    <a:pt x="382120" y="121303"/>
                    <a:pt x="375738" y="114921"/>
                    <a:pt x="367833" y="114921"/>
                  </a:cubicBezTo>
                  <a:close/>
                </a:path>
              </a:pathLst>
            </a:custGeom>
            <a:solidFill>
              <a:srgbClr val="FFFFFF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3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ïṩlíḓé">
              <a:extLst>
                <a:ext uri="{FF2B5EF4-FFF2-40B4-BE49-F238E27FC236}">
                  <a16:creationId xmlns:a16="http://schemas.microsoft.com/office/drawing/2014/main" id="{A1CA7FCC-6F9F-42B9-9464-D348DF3F3567}"/>
                </a:ext>
              </a:extLst>
            </p:cNvPr>
            <p:cNvSpPr/>
            <p:nvPr/>
          </p:nvSpPr>
          <p:spPr>
            <a:xfrm>
              <a:off x="6173297" y="1873343"/>
              <a:ext cx="178001" cy="133500"/>
            </a:xfrm>
            <a:custGeom>
              <a:avLst/>
              <a:gdLst>
                <a:gd name="connsiteX0" fmla="*/ 505433 w 533400"/>
                <a:gd name="connsiteY0" fmla="*/ 621 h 400050"/>
                <a:gd name="connsiteX1" fmla="*/ 534008 w 533400"/>
                <a:gd name="connsiteY1" fmla="*/ 29196 h 400050"/>
                <a:gd name="connsiteX2" fmla="*/ 534008 w 533400"/>
                <a:gd name="connsiteY2" fmla="*/ 372096 h 400050"/>
                <a:gd name="connsiteX3" fmla="*/ 505433 w 533400"/>
                <a:gd name="connsiteY3" fmla="*/ 400671 h 400050"/>
                <a:gd name="connsiteX4" fmla="*/ 29183 w 533400"/>
                <a:gd name="connsiteY4" fmla="*/ 400671 h 400050"/>
                <a:gd name="connsiteX5" fmla="*/ 608 w 533400"/>
                <a:gd name="connsiteY5" fmla="*/ 372096 h 400050"/>
                <a:gd name="connsiteX6" fmla="*/ 608 w 533400"/>
                <a:gd name="connsiteY6" fmla="*/ 29196 h 400050"/>
                <a:gd name="connsiteX7" fmla="*/ 29183 w 533400"/>
                <a:gd name="connsiteY7" fmla="*/ 621 h 400050"/>
                <a:gd name="connsiteX8" fmla="*/ 505433 w 533400"/>
                <a:gd name="connsiteY8" fmla="*/ 621 h 400050"/>
                <a:gd name="connsiteX9" fmla="*/ 391419 w 533400"/>
                <a:gd name="connsiteY9" fmla="*/ 198646 h 400050"/>
                <a:gd name="connsiteX10" fmla="*/ 351414 w 533400"/>
                <a:gd name="connsiteY10" fmla="*/ 204170 h 400050"/>
                <a:gd name="connsiteX11" fmla="*/ 351414 w 533400"/>
                <a:gd name="connsiteY11" fmla="*/ 204170 h 400050"/>
                <a:gd name="connsiteX12" fmla="*/ 267118 w 533400"/>
                <a:gd name="connsiteY12" fmla="*/ 315613 h 400050"/>
                <a:gd name="connsiteX13" fmla="*/ 264641 w 533400"/>
                <a:gd name="connsiteY13" fmla="*/ 318470 h 400050"/>
                <a:gd name="connsiteX14" fmla="*/ 224255 w 533400"/>
                <a:gd name="connsiteY14" fmla="*/ 318756 h 400050"/>
                <a:gd name="connsiteX15" fmla="*/ 224255 w 533400"/>
                <a:gd name="connsiteY15" fmla="*/ 318756 h 400050"/>
                <a:gd name="connsiteX16" fmla="*/ 162152 w 533400"/>
                <a:gd name="connsiteY16" fmla="*/ 257415 h 400050"/>
                <a:gd name="connsiteX17" fmla="*/ 160247 w 533400"/>
                <a:gd name="connsiteY17" fmla="*/ 255701 h 400050"/>
                <a:gd name="connsiteX18" fmla="*/ 120052 w 533400"/>
                <a:gd name="connsiteY18" fmla="*/ 259606 h 400050"/>
                <a:gd name="connsiteX19" fmla="*/ 120052 w 533400"/>
                <a:gd name="connsiteY19" fmla="*/ 259606 h 400050"/>
                <a:gd name="connsiteX20" fmla="*/ 32517 w 533400"/>
                <a:gd name="connsiteY20" fmla="*/ 366095 h 400050"/>
                <a:gd name="connsiteX21" fmla="*/ 30326 w 533400"/>
                <a:gd name="connsiteY21" fmla="*/ 372096 h 400050"/>
                <a:gd name="connsiteX22" fmla="*/ 39851 w 533400"/>
                <a:gd name="connsiteY22" fmla="*/ 381621 h 400050"/>
                <a:gd name="connsiteX23" fmla="*/ 39851 w 533400"/>
                <a:gd name="connsiteY23" fmla="*/ 381621 h 400050"/>
                <a:gd name="connsiteX24" fmla="*/ 497242 w 533400"/>
                <a:gd name="connsiteY24" fmla="*/ 381621 h 400050"/>
                <a:gd name="connsiteX25" fmla="*/ 502480 w 533400"/>
                <a:gd name="connsiteY25" fmla="*/ 380002 h 400050"/>
                <a:gd name="connsiteX26" fmla="*/ 505147 w 533400"/>
                <a:gd name="connsiteY26" fmla="*/ 366762 h 400050"/>
                <a:gd name="connsiteX27" fmla="*/ 505147 w 533400"/>
                <a:gd name="connsiteY27" fmla="*/ 366762 h 400050"/>
                <a:gd name="connsiteX28" fmla="*/ 397991 w 533400"/>
                <a:gd name="connsiteY28" fmla="*/ 205504 h 400050"/>
                <a:gd name="connsiteX29" fmla="*/ 391419 w 533400"/>
                <a:gd name="connsiteY29" fmla="*/ 198646 h 400050"/>
                <a:gd name="connsiteX30" fmla="*/ 95858 w 533400"/>
                <a:gd name="connsiteY30" fmla="*/ 57771 h 400050"/>
                <a:gd name="connsiteX31" fmla="*/ 57758 w 533400"/>
                <a:gd name="connsiteY31" fmla="*/ 95871 h 400050"/>
                <a:gd name="connsiteX32" fmla="*/ 95858 w 533400"/>
                <a:gd name="connsiteY32" fmla="*/ 133971 h 400050"/>
                <a:gd name="connsiteX33" fmla="*/ 133958 w 533400"/>
                <a:gd name="connsiteY33" fmla="*/ 95871 h 400050"/>
                <a:gd name="connsiteX34" fmla="*/ 95858 w 533400"/>
                <a:gd name="connsiteY34" fmla="*/ 57771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33400" h="400050">
                  <a:moveTo>
                    <a:pt x="505433" y="621"/>
                  </a:moveTo>
                  <a:cubicBezTo>
                    <a:pt x="521245" y="621"/>
                    <a:pt x="534008" y="13385"/>
                    <a:pt x="534008" y="29196"/>
                  </a:cubicBezTo>
                  <a:lnTo>
                    <a:pt x="534008" y="372096"/>
                  </a:lnTo>
                  <a:cubicBezTo>
                    <a:pt x="534008" y="387907"/>
                    <a:pt x="521245" y="400671"/>
                    <a:pt x="505433" y="400671"/>
                  </a:cubicBezTo>
                  <a:lnTo>
                    <a:pt x="29183" y="400671"/>
                  </a:lnTo>
                  <a:cubicBezTo>
                    <a:pt x="13371" y="400671"/>
                    <a:pt x="608" y="387907"/>
                    <a:pt x="608" y="372096"/>
                  </a:cubicBezTo>
                  <a:lnTo>
                    <a:pt x="608" y="29196"/>
                  </a:lnTo>
                  <a:cubicBezTo>
                    <a:pt x="608" y="13385"/>
                    <a:pt x="13371" y="621"/>
                    <a:pt x="29183" y="621"/>
                  </a:cubicBezTo>
                  <a:lnTo>
                    <a:pt x="505433" y="621"/>
                  </a:lnTo>
                  <a:close/>
                  <a:moveTo>
                    <a:pt x="391419" y="198646"/>
                  </a:moveTo>
                  <a:cubicBezTo>
                    <a:pt x="378846" y="189121"/>
                    <a:pt x="360939" y="191597"/>
                    <a:pt x="351414" y="204170"/>
                  </a:cubicBezTo>
                  <a:lnTo>
                    <a:pt x="351414" y="204170"/>
                  </a:lnTo>
                  <a:lnTo>
                    <a:pt x="267118" y="315613"/>
                  </a:lnTo>
                  <a:cubicBezTo>
                    <a:pt x="266355" y="316660"/>
                    <a:pt x="265498" y="317518"/>
                    <a:pt x="264641" y="318470"/>
                  </a:cubicBezTo>
                  <a:cubicBezTo>
                    <a:pt x="253592" y="329710"/>
                    <a:pt x="235495" y="329805"/>
                    <a:pt x="224255" y="318756"/>
                  </a:cubicBezTo>
                  <a:lnTo>
                    <a:pt x="224255" y="318756"/>
                  </a:lnTo>
                  <a:lnTo>
                    <a:pt x="162152" y="257415"/>
                  </a:lnTo>
                  <a:cubicBezTo>
                    <a:pt x="161485" y="256844"/>
                    <a:pt x="160914" y="256177"/>
                    <a:pt x="160247" y="255701"/>
                  </a:cubicBezTo>
                  <a:cubicBezTo>
                    <a:pt x="148055" y="245699"/>
                    <a:pt x="130053" y="247414"/>
                    <a:pt x="120052" y="259606"/>
                  </a:cubicBezTo>
                  <a:lnTo>
                    <a:pt x="120052" y="259606"/>
                  </a:lnTo>
                  <a:lnTo>
                    <a:pt x="32517" y="366095"/>
                  </a:lnTo>
                  <a:cubicBezTo>
                    <a:pt x="31088" y="367810"/>
                    <a:pt x="30326" y="369905"/>
                    <a:pt x="30326" y="372096"/>
                  </a:cubicBezTo>
                  <a:cubicBezTo>
                    <a:pt x="30326" y="377335"/>
                    <a:pt x="34612" y="381621"/>
                    <a:pt x="39851" y="381621"/>
                  </a:cubicBezTo>
                  <a:lnTo>
                    <a:pt x="39851" y="381621"/>
                  </a:lnTo>
                  <a:lnTo>
                    <a:pt x="497242" y="381621"/>
                  </a:lnTo>
                  <a:cubicBezTo>
                    <a:pt x="499146" y="381621"/>
                    <a:pt x="500956" y="381050"/>
                    <a:pt x="502480" y="380002"/>
                  </a:cubicBezTo>
                  <a:cubicBezTo>
                    <a:pt x="506862" y="377049"/>
                    <a:pt x="508005" y="371144"/>
                    <a:pt x="505147" y="366762"/>
                  </a:cubicBezTo>
                  <a:lnTo>
                    <a:pt x="505147" y="366762"/>
                  </a:lnTo>
                  <a:lnTo>
                    <a:pt x="397991" y="205504"/>
                  </a:lnTo>
                  <a:cubicBezTo>
                    <a:pt x="396181" y="202932"/>
                    <a:pt x="393990" y="200551"/>
                    <a:pt x="391419" y="198646"/>
                  </a:cubicBezTo>
                  <a:close/>
                  <a:moveTo>
                    <a:pt x="95858" y="57771"/>
                  </a:moveTo>
                  <a:cubicBezTo>
                    <a:pt x="74808" y="57771"/>
                    <a:pt x="57758" y="74821"/>
                    <a:pt x="57758" y="95871"/>
                  </a:cubicBezTo>
                  <a:cubicBezTo>
                    <a:pt x="57758" y="116921"/>
                    <a:pt x="74808" y="133971"/>
                    <a:pt x="95858" y="133971"/>
                  </a:cubicBezTo>
                  <a:cubicBezTo>
                    <a:pt x="116908" y="133971"/>
                    <a:pt x="133958" y="116921"/>
                    <a:pt x="133958" y="95871"/>
                  </a:cubicBezTo>
                  <a:cubicBezTo>
                    <a:pt x="133958" y="74821"/>
                    <a:pt x="116908" y="57771"/>
                    <a:pt x="95858" y="57771"/>
                  </a:cubicBezTo>
                  <a:close/>
                </a:path>
              </a:pathLst>
            </a:custGeom>
            <a:solidFill>
              <a:srgbClr val="FFFFFF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íşļiḋe">
              <a:extLst>
                <a:ext uri="{FF2B5EF4-FFF2-40B4-BE49-F238E27FC236}">
                  <a16:creationId xmlns:a16="http://schemas.microsoft.com/office/drawing/2014/main" id="{FB2F173F-BFF2-4D9C-8814-6B8FB01787C3}"/>
                </a:ext>
              </a:extLst>
            </p:cNvPr>
            <p:cNvSpPr/>
            <p:nvPr/>
          </p:nvSpPr>
          <p:spPr>
            <a:xfrm>
              <a:off x="6187920" y="5389853"/>
              <a:ext cx="178001" cy="148188"/>
            </a:xfrm>
            <a:custGeom>
              <a:avLst/>
              <a:gdLst>
                <a:gd name="connsiteX0" fmla="*/ 483573 w 526297"/>
                <a:gd name="connsiteY0" fmla="*/ 133971 h 438150"/>
                <a:gd name="connsiteX1" fmla="*/ 527674 w 526297"/>
                <a:gd name="connsiteY1" fmla="*/ 178072 h 438150"/>
                <a:gd name="connsiteX2" fmla="*/ 527579 w 526297"/>
                <a:gd name="connsiteY2" fmla="*/ 181501 h 438150"/>
                <a:gd name="connsiteX3" fmla="*/ 514244 w 526297"/>
                <a:gd name="connsiteY3" fmla="*/ 355237 h 438150"/>
                <a:gd name="connsiteX4" fmla="*/ 485764 w 526297"/>
                <a:gd name="connsiteY4" fmla="*/ 381621 h 438150"/>
                <a:gd name="connsiteX5" fmla="*/ 454998 w 526297"/>
                <a:gd name="connsiteY5" fmla="*/ 381621 h 438150"/>
                <a:gd name="connsiteX6" fmla="*/ 454998 w 526297"/>
                <a:gd name="connsiteY6" fmla="*/ 438771 h 438150"/>
                <a:gd name="connsiteX7" fmla="*/ 435948 w 526297"/>
                <a:gd name="connsiteY7" fmla="*/ 438771 h 438150"/>
                <a:gd name="connsiteX8" fmla="*/ 435948 w 526297"/>
                <a:gd name="connsiteY8" fmla="*/ 381621 h 438150"/>
                <a:gd name="connsiteX9" fmla="*/ 93048 w 526297"/>
                <a:gd name="connsiteY9" fmla="*/ 381621 h 438150"/>
                <a:gd name="connsiteX10" fmla="*/ 93048 w 526297"/>
                <a:gd name="connsiteY10" fmla="*/ 438771 h 438150"/>
                <a:gd name="connsiteX11" fmla="*/ 73998 w 526297"/>
                <a:gd name="connsiteY11" fmla="*/ 438771 h 438150"/>
                <a:gd name="connsiteX12" fmla="*/ 73998 w 526297"/>
                <a:gd name="connsiteY12" fmla="*/ 381621 h 438150"/>
                <a:gd name="connsiteX13" fmla="*/ 43328 w 526297"/>
                <a:gd name="connsiteY13" fmla="*/ 381621 h 438150"/>
                <a:gd name="connsiteX14" fmla="*/ 14848 w 526297"/>
                <a:gd name="connsiteY14" fmla="*/ 355237 h 438150"/>
                <a:gd name="connsiteX15" fmla="*/ 1513 w 526297"/>
                <a:gd name="connsiteY15" fmla="*/ 181501 h 438150"/>
                <a:gd name="connsiteX16" fmla="*/ 42089 w 526297"/>
                <a:gd name="connsiteY16" fmla="*/ 134162 h 438150"/>
                <a:gd name="connsiteX17" fmla="*/ 45518 w 526297"/>
                <a:gd name="connsiteY17" fmla="*/ 134066 h 438150"/>
                <a:gd name="connsiteX18" fmla="*/ 101906 w 526297"/>
                <a:gd name="connsiteY18" fmla="*/ 180834 h 438150"/>
                <a:gd name="connsiteX19" fmla="*/ 121623 w 526297"/>
                <a:gd name="connsiteY19" fmla="*/ 286371 h 438150"/>
                <a:gd name="connsiteX20" fmla="*/ 407373 w 526297"/>
                <a:gd name="connsiteY20" fmla="*/ 286371 h 438150"/>
                <a:gd name="connsiteX21" fmla="*/ 427185 w 526297"/>
                <a:gd name="connsiteY21" fmla="*/ 180739 h 438150"/>
                <a:gd name="connsiteX22" fmla="*/ 483573 w 526297"/>
                <a:gd name="connsiteY22" fmla="*/ 133971 h 438150"/>
                <a:gd name="connsiteX23" fmla="*/ 416898 w 526297"/>
                <a:gd name="connsiteY23" fmla="*/ 621 h 438150"/>
                <a:gd name="connsiteX24" fmla="*/ 483573 w 526297"/>
                <a:gd name="connsiteY24" fmla="*/ 67296 h 438150"/>
                <a:gd name="connsiteX25" fmla="*/ 483573 w 526297"/>
                <a:gd name="connsiteY25" fmla="*/ 115397 h 438150"/>
                <a:gd name="connsiteX26" fmla="*/ 476429 w 526297"/>
                <a:gd name="connsiteY26" fmla="*/ 114921 h 438150"/>
                <a:gd name="connsiteX27" fmla="*/ 412040 w 526297"/>
                <a:gd name="connsiteY27" fmla="*/ 166451 h 438150"/>
                <a:gd name="connsiteX28" fmla="*/ 411564 w 526297"/>
                <a:gd name="connsiteY28" fmla="*/ 168737 h 438150"/>
                <a:gd name="connsiteX29" fmla="*/ 393086 w 526297"/>
                <a:gd name="connsiteY29" fmla="*/ 267321 h 438150"/>
                <a:gd name="connsiteX30" fmla="*/ 135911 w 526297"/>
                <a:gd name="connsiteY30" fmla="*/ 267321 h 438150"/>
                <a:gd name="connsiteX31" fmla="*/ 117432 w 526297"/>
                <a:gd name="connsiteY31" fmla="*/ 168737 h 438150"/>
                <a:gd name="connsiteX32" fmla="*/ 52567 w 526297"/>
                <a:gd name="connsiteY32" fmla="*/ 114921 h 438150"/>
                <a:gd name="connsiteX33" fmla="*/ 54948 w 526297"/>
                <a:gd name="connsiteY33" fmla="*/ 67296 h 438150"/>
                <a:gd name="connsiteX34" fmla="*/ 121623 w 526297"/>
                <a:gd name="connsiteY34" fmla="*/ 621 h 438150"/>
                <a:gd name="connsiteX35" fmla="*/ 416898 w 526297"/>
                <a:gd name="connsiteY35" fmla="*/ 621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26297" h="438150">
                  <a:moveTo>
                    <a:pt x="483573" y="133971"/>
                  </a:moveTo>
                  <a:cubicBezTo>
                    <a:pt x="507957" y="133971"/>
                    <a:pt x="527674" y="153688"/>
                    <a:pt x="527674" y="178072"/>
                  </a:cubicBezTo>
                  <a:cubicBezTo>
                    <a:pt x="527674" y="179215"/>
                    <a:pt x="527674" y="180358"/>
                    <a:pt x="527579" y="181501"/>
                  </a:cubicBezTo>
                  <a:lnTo>
                    <a:pt x="514244" y="355237"/>
                  </a:lnTo>
                  <a:cubicBezTo>
                    <a:pt x="513101" y="370096"/>
                    <a:pt x="500718" y="381621"/>
                    <a:pt x="485764" y="381621"/>
                  </a:cubicBezTo>
                  <a:lnTo>
                    <a:pt x="454998" y="381621"/>
                  </a:lnTo>
                  <a:lnTo>
                    <a:pt x="454998" y="438771"/>
                  </a:lnTo>
                  <a:lnTo>
                    <a:pt x="435948" y="438771"/>
                  </a:lnTo>
                  <a:lnTo>
                    <a:pt x="435948" y="381621"/>
                  </a:lnTo>
                  <a:lnTo>
                    <a:pt x="93048" y="381621"/>
                  </a:lnTo>
                  <a:lnTo>
                    <a:pt x="93048" y="438771"/>
                  </a:lnTo>
                  <a:lnTo>
                    <a:pt x="73998" y="438771"/>
                  </a:lnTo>
                  <a:lnTo>
                    <a:pt x="73998" y="381621"/>
                  </a:lnTo>
                  <a:lnTo>
                    <a:pt x="43328" y="381621"/>
                  </a:lnTo>
                  <a:cubicBezTo>
                    <a:pt x="28373" y="381621"/>
                    <a:pt x="15991" y="370096"/>
                    <a:pt x="14848" y="355237"/>
                  </a:cubicBezTo>
                  <a:lnTo>
                    <a:pt x="1513" y="181501"/>
                  </a:lnTo>
                  <a:cubicBezTo>
                    <a:pt x="-392" y="157212"/>
                    <a:pt x="17801" y="135971"/>
                    <a:pt x="42089" y="134162"/>
                  </a:cubicBezTo>
                  <a:cubicBezTo>
                    <a:pt x="43232" y="134066"/>
                    <a:pt x="44375" y="134066"/>
                    <a:pt x="45518" y="134066"/>
                  </a:cubicBezTo>
                  <a:cubicBezTo>
                    <a:pt x="73141" y="134066"/>
                    <a:pt x="96858" y="153688"/>
                    <a:pt x="101906" y="180834"/>
                  </a:cubicBezTo>
                  <a:lnTo>
                    <a:pt x="121623" y="286371"/>
                  </a:lnTo>
                  <a:lnTo>
                    <a:pt x="407373" y="286371"/>
                  </a:lnTo>
                  <a:lnTo>
                    <a:pt x="427185" y="180739"/>
                  </a:lnTo>
                  <a:cubicBezTo>
                    <a:pt x="432233" y="153592"/>
                    <a:pt x="455951" y="133971"/>
                    <a:pt x="483573" y="133971"/>
                  </a:cubicBezTo>
                  <a:close/>
                  <a:moveTo>
                    <a:pt x="416898" y="621"/>
                  </a:moveTo>
                  <a:cubicBezTo>
                    <a:pt x="453760" y="621"/>
                    <a:pt x="483573" y="30434"/>
                    <a:pt x="483573" y="67296"/>
                  </a:cubicBezTo>
                  <a:lnTo>
                    <a:pt x="483573" y="115397"/>
                  </a:lnTo>
                  <a:cubicBezTo>
                    <a:pt x="481192" y="115112"/>
                    <a:pt x="478811" y="114921"/>
                    <a:pt x="476429" y="114921"/>
                  </a:cubicBezTo>
                  <a:cubicBezTo>
                    <a:pt x="445473" y="114921"/>
                    <a:pt x="418803" y="136448"/>
                    <a:pt x="412040" y="166451"/>
                  </a:cubicBezTo>
                  <a:lnTo>
                    <a:pt x="411564" y="168737"/>
                  </a:lnTo>
                  <a:lnTo>
                    <a:pt x="393086" y="267321"/>
                  </a:lnTo>
                  <a:lnTo>
                    <a:pt x="135911" y="267321"/>
                  </a:lnTo>
                  <a:lnTo>
                    <a:pt x="117432" y="168737"/>
                  </a:lnTo>
                  <a:cubicBezTo>
                    <a:pt x="111622" y="137495"/>
                    <a:pt x="84285" y="114921"/>
                    <a:pt x="52567" y="114921"/>
                  </a:cubicBezTo>
                  <a:lnTo>
                    <a:pt x="54948" y="67296"/>
                  </a:lnTo>
                  <a:cubicBezTo>
                    <a:pt x="54948" y="30434"/>
                    <a:pt x="84761" y="621"/>
                    <a:pt x="121623" y="621"/>
                  </a:cubicBezTo>
                  <a:lnTo>
                    <a:pt x="416898" y="621"/>
                  </a:lnTo>
                  <a:close/>
                </a:path>
              </a:pathLst>
            </a:custGeom>
            <a:solidFill>
              <a:srgbClr val="FFFFFF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D6EBC72-C81F-F961-5773-2F5067F07C8C}"/>
              </a:ext>
            </a:extLst>
          </p:cNvPr>
          <p:cNvGrpSpPr/>
          <p:nvPr/>
        </p:nvGrpSpPr>
        <p:grpSpPr>
          <a:xfrm>
            <a:off x="221632" y="257302"/>
            <a:ext cx="3123435" cy="626617"/>
            <a:chOff x="221632" y="257302"/>
            <a:chExt cx="3123435" cy="626617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03E2F582-170F-56A1-F5AA-26F370DB910C}"/>
                </a:ext>
              </a:extLst>
            </p:cNvPr>
            <p:cNvGrpSpPr/>
            <p:nvPr/>
          </p:nvGrpSpPr>
          <p:grpSpPr>
            <a:xfrm>
              <a:off x="221632" y="257302"/>
              <a:ext cx="723248" cy="626617"/>
              <a:chOff x="1288432" y="1583182"/>
              <a:chExt cx="1461000" cy="1308601"/>
            </a:xfrm>
          </p:grpSpPr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66B512C7-6183-0EC5-4F34-8E9FD1364783}"/>
                  </a:ext>
                </a:extLst>
              </p:cNvPr>
              <p:cNvSpPr/>
              <p:nvPr/>
            </p:nvSpPr>
            <p:spPr>
              <a:xfrm rot="9836721">
                <a:off x="1288432" y="1811783"/>
                <a:ext cx="1080000" cy="1080000"/>
              </a:xfrm>
              <a:prstGeom prst="ellipse">
                <a:avLst/>
              </a:prstGeom>
              <a:solidFill>
                <a:srgbClr val="FA79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66519BD9-D39A-560F-DA96-86E48B01D33A}"/>
                  </a:ext>
                </a:extLst>
              </p:cNvPr>
              <p:cNvSpPr/>
              <p:nvPr/>
            </p:nvSpPr>
            <p:spPr>
              <a:xfrm rot="9836721">
                <a:off x="1669432" y="1583182"/>
                <a:ext cx="1080000" cy="1080000"/>
              </a:xfrm>
              <a:prstGeom prst="ellipse">
                <a:avLst/>
              </a:prstGeom>
              <a:gradFill>
                <a:gsLst>
                  <a:gs pos="34000">
                    <a:srgbClr val="FA994C">
                      <a:alpha val="20000"/>
                    </a:srgbClr>
                  </a:gs>
                  <a:gs pos="100000">
                    <a:srgbClr val="FCD853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39" name="title">
              <a:extLst>
                <a:ext uri="{FF2B5EF4-FFF2-40B4-BE49-F238E27FC236}">
                  <a16:creationId xmlns:a16="http://schemas.microsoft.com/office/drawing/2014/main" id="{0AF15256-1DCA-8C9D-C700-E9C920B56DEF}"/>
                </a:ext>
              </a:extLst>
            </p:cNvPr>
            <p:cNvSpPr txBox="1"/>
            <p:nvPr/>
          </p:nvSpPr>
          <p:spPr>
            <a:xfrm>
              <a:off x="1005965" y="302922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点击添加标题</a:t>
              </a:r>
            </a:p>
          </p:txBody>
        </p:sp>
      </p:grpSp>
      <p:pic>
        <p:nvPicPr>
          <p:cNvPr id="56" name="image">
            <a:extLst>
              <a:ext uri="{FF2B5EF4-FFF2-40B4-BE49-F238E27FC236}">
                <a16:creationId xmlns:a16="http://schemas.microsoft.com/office/drawing/2014/main" id="{88CDECDC-E98A-FD00-A3B5-CCE55439A2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9" r="25410"/>
          <a:stretch/>
        </p:blipFill>
        <p:spPr>
          <a:xfrm>
            <a:off x="1321483" y="2810890"/>
            <a:ext cx="2222312" cy="2222312"/>
          </a:xfrm>
          <a:prstGeom prst="ellipse">
            <a:avLst/>
          </a:prstGeom>
          <a:ln w="76200">
            <a:solidFill>
              <a:schemeClr val="bg1"/>
            </a:solidFill>
          </a:ln>
        </p:spPr>
      </p:pic>
      <p:sp>
        <p:nvSpPr>
          <p:cNvPr id="91" name="椭圆 41">
            <a:extLst>
              <a:ext uri="{FF2B5EF4-FFF2-40B4-BE49-F238E27FC236}">
                <a16:creationId xmlns:a16="http://schemas.microsoft.com/office/drawing/2014/main" id="{3E227487-0529-F014-A586-610934C977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9350" y="1731055"/>
            <a:ext cx="514350" cy="512762"/>
          </a:xfrm>
          <a:prstGeom prst="ellipse">
            <a:avLst/>
          </a:prstGeom>
          <a:solidFill>
            <a:srgbClr val="FA794E"/>
          </a:solidFill>
          <a:ln>
            <a:noFill/>
          </a:ln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93" name="椭圆 43">
            <a:extLst>
              <a:ext uri="{FF2B5EF4-FFF2-40B4-BE49-F238E27FC236}">
                <a16:creationId xmlns:a16="http://schemas.microsoft.com/office/drawing/2014/main" id="{FB459130-B7B8-75CB-EEF4-D6E611A1BD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4063" y="4085317"/>
            <a:ext cx="512762" cy="512763"/>
          </a:xfrm>
          <a:prstGeom prst="ellipse">
            <a:avLst/>
          </a:prstGeom>
          <a:solidFill>
            <a:srgbClr val="FA794E"/>
          </a:solidFill>
          <a:ln>
            <a:noFill/>
          </a:ln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95" name="Group 14">
            <a:extLst>
              <a:ext uri="{FF2B5EF4-FFF2-40B4-BE49-F238E27FC236}">
                <a16:creationId xmlns:a16="http://schemas.microsoft.com/office/drawing/2014/main" id="{CB80419B-67C0-1C58-72A0-1844522B1677}"/>
              </a:ext>
            </a:extLst>
          </p:cNvPr>
          <p:cNvGrpSpPr>
            <a:grpSpLocks/>
          </p:cNvGrpSpPr>
          <p:nvPr/>
        </p:nvGrpSpPr>
        <p:grpSpPr bwMode="auto">
          <a:xfrm>
            <a:off x="4200525" y="1507218"/>
            <a:ext cx="2176755" cy="834692"/>
            <a:chOff x="0" y="0"/>
            <a:chExt cx="2390955" cy="956128"/>
          </a:xfrm>
        </p:grpSpPr>
        <p:sp>
          <p:nvSpPr>
            <p:cNvPr id="96" name="直接连接符 52">
              <a:extLst>
                <a:ext uri="{FF2B5EF4-FFF2-40B4-BE49-F238E27FC236}">
                  <a16:creationId xmlns:a16="http://schemas.microsoft.com/office/drawing/2014/main" id="{7295A753-98F3-CCFA-80DB-78415D041B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480739"/>
              <a:ext cx="1440000" cy="1"/>
            </a:xfrm>
            <a:prstGeom prst="line">
              <a:avLst/>
            </a:prstGeom>
            <a:noFill/>
            <a:ln w="12700">
              <a:solidFill>
                <a:srgbClr val="FA794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7" name="椭圆 53">
              <a:extLst>
                <a:ext uri="{FF2B5EF4-FFF2-40B4-BE49-F238E27FC236}">
                  <a16:creationId xmlns:a16="http://schemas.microsoft.com/office/drawing/2014/main" id="{C3A45490-8A87-F4A7-BE5C-96D678867A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4827" y="0"/>
              <a:ext cx="956128" cy="956128"/>
            </a:xfrm>
            <a:prstGeom prst="ellipse">
              <a:avLst/>
            </a:prstGeom>
            <a:solidFill>
              <a:srgbClr val="FA7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98" name="Group 17">
              <a:extLst>
                <a:ext uri="{FF2B5EF4-FFF2-40B4-BE49-F238E27FC236}">
                  <a16:creationId xmlns:a16="http://schemas.microsoft.com/office/drawing/2014/main" id="{6A7028C1-16B0-3B01-0493-781D5DC19C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03199" y="210298"/>
              <a:ext cx="419385" cy="504000"/>
              <a:chOff x="0" y="0"/>
              <a:chExt cx="239649" cy="288000"/>
            </a:xfrm>
          </p:grpSpPr>
          <p:sp>
            <p:nvSpPr>
              <p:cNvPr id="99" name="Freeform 846">
                <a:extLst>
                  <a:ext uri="{FF2B5EF4-FFF2-40B4-BE49-F238E27FC236}">
                    <a16:creationId xmlns:a16="http://schemas.microsoft.com/office/drawing/2014/main" id="{8EBE8331-CF5F-B02D-36D1-63FC7B8D3E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54657"/>
                <a:ext cx="239649" cy="233343"/>
              </a:xfrm>
              <a:custGeom>
                <a:avLst/>
                <a:gdLst>
                  <a:gd name="T0" fmla="*/ 2147483646 w 48"/>
                  <a:gd name="T1" fmla="*/ 0 h 47"/>
                  <a:gd name="T2" fmla="*/ 2147483646 w 48"/>
                  <a:gd name="T3" fmla="*/ 2147483646 h 47"/>
                  <a:gd name="T4" fmla="*/ 2147483646 w 48"/>
                  <a:gd name="T5" fmla="*/ 2147483646 h 47"/>
                  <a:gd name="T6" fmla="*/ 2147483646 w 48"/>
                  <a:gd name="T7" fmla="*/ 2147483646 h 47"/>
                  <a:gd name="T8" fmla="*/ 2147483646 w 48"/>
                  <a:gd name="T9" fmla="*/ 2147483646 h 47"/>
                  <a:gd name="T10" fmla="*/ 2147483646 w 48"/>
                  <a:gd name="T11" fmla="*/ 2147483646 h 47"/>
                  <a:gd name="T12" fmla="*/ 2147483646 w 48"/>
                  <a:gd name="T13" fmla="*/ 0 h 47"/>
                  <a:gd name="T14" fmla="*/ 0 w 48"/>
                  <a:gd name="T15" fmla="*/ 2147483646 h 47"/>
                  <a:gd name="T16" fmla="*/ 2147483646 w 48"/>
                  <a:gd name="T17" fmla="*/ 2147483646 h 47"/>
                  <a:gd name="T18" fmla="*/ 2147483646 w 48"/>
                  <a:gd name="T19" fmla="*/ 2147483646 h 47"/>
                  <a:gd name="T20" fmla="*/ 2147483646 w 48"/>
                  <a:gd name="T21" fmla="*/ 0 h 4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8"/>
                  <a:gd name="T34" fmla="*/ 0 h 47"/>
                  <a:gd name="T35" fmla="*/ 48 w 48"/>
                  <a:gd name="T36" fmla="*/ 47 h 4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00" name="Freeform 847">
                <a:extLst>
                  <a:ext uri="{FF2B5EF4-FFF2-40B4-BE49-F238E27FC236}">
                    <a16:creationId xmlns:a16="http://schemas.microsoft.com/office/drawing/2014/main" id="{8BB12662-F906-9FBB-D6A3-D065C9395C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599" y="0"/>
                <a:ext cx="44147" cy="138744"/>
              </a:xfrm>
              <a:custGeom>
                <a:avLst/>
                <a:gdLst>
                  <a:gd name="T0" fmla="*/ 2147483646 w 9"/>
                  <a:gd name="T1" fmla="*/ 0 h 28"/>
                  <a:gd name="T2" fmla="*/ 2147483646 w 9"/>
                  <a:gd name="T3" fmla="*/ 0 h 28"/>
                  <a:gd name="T4" fmla="*/ 0 w 9"/>
                  <a:gd name="T5" fmla="*/ 2147483646 h 28"/>
                  <a:gd name="T6" fmla="*/ 0 w 9"/>
                  <a:gd name="T7" fmla="*/ 2147483646 h 28"/>
                  <a:gd name="T8" fmla="*/ 0 w 9"/>
                  <a:gd name="T9" fmla="*/ 2147483646 h 28"/>
                  <a:gd name="T10" fmla="*/ 0 w 9"/>
                  <a:gd name="T11" fmla="*/ 2147483646 h 28"/>
                  <a:gd name="T12" fmla="*/ 2147483646 w 9"/>
                  <a:gd name="T13" fmla="*/ 2147483646 h 28"/>
                  <a:gd name="T14" fmla="*/ 2147483646 w 9"/>
                  <a:gd name="T15" fmla="*/ 2147483646 h 28"/>
                  <a:gd name="T16" fmla="*/ 2147483646 w 9"/>
                  <a:gd name="T17" fmla="*/ 2147483646 h 28"/>
                  <a:gd name="T18" fmla="*/ 2147483646 w 9"/>
                  <a:gd name="T19" fmla="*/ 2147483646 h 28"/>
                  <a:gd name="T20" fmla="*/ 2147483646 w 9"/>
                  <a:gd name="T21" fmla="*/ 2147483646 h 28"/>
                  <a:gd name="T22" fmla="*/ 2147483646 w 9"/>
                  <a:gd name="T23" fmla="*/ 2147483646 h 28"/>
                  <a:gd name="T24" fmla="*/ 2147483646 w 9"/>
                  <a:gd name="T25" fmla="*/ 0 h 2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"/>
                  <a:gd name="T40" fmla="*/ 0 h 28"/>
                  <a:gd name="T41" fmla="*/ 9 w 9"/>
                  <a:gd name="T42" fmla="*/ 28 h 2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109" name="Group 28">
            <a:extLst>
              <a:ext uri="{FF2B5EF4-FFF2-40B4-BE49-F238E27FC236}">
                <a16:creationId xmlns:a16="http://schemas.microsoft.com/office/drawing/2014/main" id="{7272D584-F6D7-461B-C6F6-F6368FED0529}"/>
              </a:ext>
            </a:extLst>
          </p:cNvPr>
          <p:cNvGrpSpPr>
            <a:grpSpLocks/>
          </p:cNvGrpSpPr>
          <p:nvPr/>
        </p:nvGrpSpPr>
        <p:grpSpPr bwMode="auto">
          <a:xfrm>
            <a:off x="5051972" y="3898365"/>
            <a:ext cx="3075396" cy="834692"/>
            <a:chOff x="0" y="0"/>
            <a:chExt cx="3351721" cy="956128"/>
          </a:xfrm>
        </p:grpSpPr>
        <p:sp>
          <p:nvSpPr>
            <p:cNvPr id="110" name="直接连接符 66">
              <a:extLst>
                <a:ext uri="{FF2B5EF4-FFF2-40B4-BE49-F238E27FC236}">
                  <a16:creationId xmlns:a16="http://schemas.microsoft.com/office/drawing/2014/main" id="{7BA1BAF4-E18C-D2A3-6411-80E17FE7EF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494105"/>
              <a:ext cx="2372336" cy="1"/>
            </a:xfrm>
            <a:prstGeom prst="line">
              <a:avLst/>
            </a:prstGeom>
            <a:noFill/>
            <a:ln w="12700">
              <a:solidFill>
                <a:srgbClr val="FA794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11" name="椭圆 67">
              <a:extLst>
                <a:ext uri="{FF2B5EF4-FFF2-40B4-BE49-F238E27FC236}">
                  <a16:creationId xmlns:a16="http://schemas.microsoft.com/office/drawing/2014/main" id="{177A619E-092F-61D1-F843-8CFD0A9B6F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5593" y="0"/>
              <a:ext cx="956128" cy="956128"/>
            </a:xfrm>
            <a:prstGeom prst="ellipse">
              <a:avLst/>
            </a:prstGeom>
            <a:solidFill>
              <a:srgbClr val="FA7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2" name="Freeform 203">
              <a:extLst>
                <a:ext uri="{FF2B5EF4-FFF2-40B4-BE49-F238E27FC236}">
                  <a16:creationId xmlns:a16="http://schemas.microsoft.com/office/drawing/2014/main" id="{C305178C-D519-F851-2527-0BB75AB11551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2682897" y="264298"/>
              <a:ext cx="413052" cy="396000"/>
            </a:xfrm>
            <a:custGeom>
              <a:avLst/>
              <a:gdLst>
                <a:gd name="T0" fmla="*/ 2147483646 w 218"/>
                <a:gd name="T1" fmla="*/ 2147483646 h 209"/>
                <a:gd name="T2" fmla="*/ 2147483646 w 218"/>
                <a:gd name="T3" fmla="*/ 2147483646 h 209"/>
                <a:gd name="T4" fmla="*/ 2147483646 w 218"/>
                <a:gd name="T5" fmla="*/ 2147483646 h 209"/>
                <a:gd name="T6" fmla="*/ 2147483646 w 218"/>
                <a:gd name="T7" fmla="*/ 2147483646 h 209"/>
                <a:gd name="T8" fmla="*/ 2147483646 w 218"/>
                <a:gd name="T9" fmla="*/ 2147483646 h 209"/>
                <a:gd name="T10" fmla="*/ 2147483646 w 218"/>
                <a:gd name="T11" fmla="*/ 2147483646 h 209"/>
                <a:gd name="T12" fmla="*/ 2147483646 w 218"/>
                <a:gd name="T13" fmla="*/ 2147483646 h 209"/>
                <a:gd name="T14" fmla="*/ 2147483646 w 218"/>
                <a:gd name="T15" fmla="*/ 2147483646 h 209"/>
                <a:gd name="T16" fmla="*/ 2147483646 w 218"/>
                <a:gd name="T17" fmla="*/ 2147483646 h 209"/>
                <a:gd name="T18" fmla="*/ 2147483646 w 218"/>
                <a:gd name="T19" fmla="*/ 2147483646 h 209"/>
                <a:gd name="T20" fmla="*/ 2147483646 w 218"/>
                <a:gd name="T21" fmla="*/ 2147483646 h 209"/>
                <a:gd name="T22" fmla="*/ 2147483646 w 218"/>
                <a:gd name="T23" fmla="*/ 2147483646 h 209"/>
                <a:gd name="T24" fmla="*/ 2147483646 w 218"/>
                <a:gd name="T25" fmla="*/ 2147483646 h 209"/>
                <a:gd name="T26" fmla="*/ 2147483646 w 218"/>
                <a:gd name="T27" fmla="*/ 2147483646 h 209"/>
                <a:gd name="T28" fmla="*/ 2147483646 w 218"/>
                <a:gd name="T29" fmla="*/ 2147483646 h 209"/>
                <a:gd name="T30" fmla="*/ 2147483646 w 218"/>
                <a:gd name="T31" fmla="*/ 2147483646 h 209"/>
                <a:gd name="T32" fmla="*/ 2147483646 w 218"/>
                <a:gd name="T33" fmla="*/ 2147483646 h 209"/>
                <a:gd name="T34" fmla="*/ 2147483646 w 218"/>
                <a:gd name="T35" fmla="*/ 2147483646 h 209"/>
                <a:gd name="T36" fmla="*/ 2147483646 w 218"/>
                <a:gd name="T37" fmla="*/ 2147483646 h 209"/>
                <a:gd name="T38" fmla="*/ 2147483646 w 218"/>
                <a:gd name="T39" fmla="*/ 2147483646 h 209"/>
                <a:gd name="T40" fmla="*/ 2147483646 w 218"/>
                <a:gd name="T41" fmla="*/ 2147483646 h 209"/>
                <a:gd name="T42" fmla="*/ 2147483646 w 218"/>
                <a:gd name="T43" fmla="*/ 2147483646 h 209"/>
                <a:gd name="T44" fmla="*/ 2147483646 w 218"/>
                <a:gd name="T45" fmla="*/ 2147483646 h 209"/>
                <a:gd name="T46" fmla="*/ 2147483646 w 218"/>
                <a:gd name="T47" fmla="*/ 2147483646 h 209"/>
                <a:gd name="T48" fmla="*/ 2147483646 w 218"/>
                <a:gd name="T49" fmla="*/ 2147483646 h 209"/>
                <a:gd name="T50" fmla="*/ 2147483646 w 218"/>
                <a:gd name="T51" fmla="*/ 2147483646 h 209"/>
                <a:gd name="T52" fmla="*/ 2147483646 w 218"/>
                <a:gd name="T53" fmla="*/ 2147483646 h 209"/>
                <a:gd name="T54" fmla="*/ 2147483646 w 218"/>
                <a:gd name="T55" fmla="*/ 2147483646 h 209"/>
                <a:gd name="T56" fmla="*/ 2147483646 w 218"/>
                <a:gd name="T57" fmla="*/ 2147483646 h 209"/>
                <a:gd name="T58" fmla="*/ 0 w 218"/>
                <a:gd name="T59" fmla="*/ 2147483646 h 209"/>
                <a:gd name="T60" fmla="*/ 2147483646 w 218"/>
                <a:gd name="T61" fmla="*/ 2147483646 h 209"/>
                <a:gd name="T62" fmla="*/ 2147483646 w 218"/>
                <a:gd name="T63" fmla="*/ 2147483646 h 209"/>
                <a:gd name="T64" fmla="*/ 2147483646 w 218"/>
                <a:gd name="T65" fmla="*/ 2147483646 h 209"/>
                <a:gd name="T66" fmla="*/ 2147483646 w 218"/>
                <a:gd name="T67" fmla="*/ 2147483646 h 209"/>
                <a:gd name="T68" fmla="*/ 2147483646 w 218"/>
                <a:gd name="T69" fmla="*/ 2147483646 h 209"/>
                <a:gd name="T70" fmla="*/ 2147483646 w 218"/>
                <a:gd name="T71" fmla="*/ 2147483646 h 209"/>
                <a:gd name="T72" fmla="*/ 2147483646 w 218"/>
                <a:gd name="T73" fmla="*/ 0 h 209"/>
                <a:gd name="T74" fmla="*/ 2147483646 w 218"/>
                <a:gd name="T75" fmla="*/ 2147483646 h 209"/>
                <a:gd name="T76" fmla="*/ 2147483646 w 218"/>
                <a:gd name="T77" fmla="*/ 2147483646 h 209"/>
                <a:gd name="T78" fmla="*/ 2147483646 w 218"/>
                <a:gd name="T79" fmla="*/ 2147483646 h 209"/>
                <a:gd name="T80" fmla="*/ 2147483646 w 218"/>
                <a:gd name="T81" fmla="*/ 2147483646 h 209"/>
                <a:gd name="T82" fmla="*/ 2147483646 w 218"/>
                <a:gd name="T83" fmla="*/ 2147483646 h 209"/>
                <a:gd name="T84" fmla="*/ 2147483646 w 218"/>
                <a:gd name="T85" fmla="*/ 2147483646 h 209"/>
                <a:gd name="T86" fmla="*/ 2147483646 w 218"/>
                <a:gd name="T87" fmla="*/ 2147483646 h 209"/>
                <a:gd name="T88" fmla="*/ 2147483646 w 218"/>
                <a:gd name="T89" fmla="*/ 2147483646 h 209"/>
                <a:gd name="T90" fmla="*/ 2147483646 w 218"/>
                <a:gd name="T91" fmla="*/ 2147483646 h 20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18"/>
                <a:gd name="T139" fmla="*/ 0 h 209"/>
                <a:gd name="T140" fmla="*/ 218 w 218"/>
                <a:gd name="T141" fmla="*/ 209 h 20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D1F29E61-19A3-584B-6482-8994A2A08625}"/>
              </a:ext>
            </a:extLst>
          </p:cNvPr>
          <p:cNvGrpSpPr/>
          <p:nvPr/>
        </p:nvGrpSpPr>
        <p:grpSpPr>
          <a:xfrm>
            <a:off x="6504129" y="1273928"/>
            <a:ext cx="3993406" cy="1009078"/>
            <a:chOff x="8949024" y="5161022"/>
            <a:chExt cx="3993406" cy="1009078"/>
          </a:xfrm>
        </p:grpSpPr>
        <p:sp>
          <p:nvSpPr>
            <p:cNvPr id="114" name="item_title1">
              <a:extLst>
                <a:ext uri="{FF2B5EF4-FFF2-40B4-BE49-F238E27FC236}">
                  <a16:creationId xmlns:a16="http://schemas.microsoft.com/office/drawing/2014/main" id="{15408201-0BF3-8F57-6DBF-18E686516D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4" y="5161022"/>
              <a:ext cx="1388024" cy="36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18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15" name="item_content1">
              <a:extLst>
                <a:ext uri="{FF2B5EF4-FFF2-40B4-BE49-F238E27FC236}">
                  <a16:creationId xmlns:a16="http://schemas.microsoft.com/office/drawing/2014/main" id="{2E818D6C-F9A8-607B-31C2-2EFF4332AF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852404" cy="613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EDC9F01D-142C-5C6C-53CB-75EB6BE725E3}"/>
              </a:ext>
            </a:extLst>
          </p:cNvPr>
          <p:cNvGrpSpPr/>
          <p:nvPr/>
        </p:nvGrpSpPr>
        <p:grpSpPr>
          <a:xfrm>
            <a:off x="8340785" y="3863067"/>
            <a:ext cx="3463924" cy="1009078"/>
            <a:chOff x="8949024" y="5161022"/>
            <a:chExt cx="3463924" cy="1009078"/>
          </a:xfrm>
        </p:grpSpPr>
        <p:sp>
          <p:nvSpPr>
            <p:cNvPr id="120" name="item_title3">
              <a:extLst>
                <a:ext uri="{FF2B5EF4-FFF2-40B4-BE49-F238E27FC236}">
                  <a16:creationId xmlns:a16="http://schemas.microsoft.com/office/drawing/2014/main" id="{3A526B61-1F9B-2F1A-A0F6-CE7C0FE34B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4" y="5161022"/>
              <a:ext cx="1275164" cy="36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18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21" name="item_content3">
              <a:extLst>
                <a:ext uri="{FF2B5EF4-FFF2-40B4-BE49-F238E27FC236}">
                  <a16:creationId xmlns:a16="http://schemas.microsoft.com/office/drawing/2014/main" id="{D5F6A0F2-818B-0D44-1AF1-89BF6DA360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322922" cy="613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sp>
        <p:nvSpPr>
          <p:cNvPr id="125" name="椭圆 44">
            <a:extLst>
              <a:ext uri="{FF2B5EF4-FFF2-40B4-BE49-F238E27FC236}">
                <a16:creationId xmlns:a16="http://schemas.microsoft.com/office/drawing/2014/main" id="{8C94354C-1154-557C-F5B8-421C7D51F1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9070" y="5465493"/>
            <a:ext cx="512762" cy="512762"/>
          </a:xfrm>
          <a:prstGeom prst="ellipse">
            <a:avLst/>
          </a:prstGeom>
          <a:solidFill>
            <a:srgbClr val="FA794E"/>
          </a:solidFill>
          <a:ln>
            <a:noFill/>
          </a:ln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126" name="Group 20">
            <a:extLst>
              <a:ext uri="{FF2B5EF4-FFF2-40B4-BE49-F238E27FC236}">
                <a16:creationId xmlns:a16="http://schemas.microsoft.com/office/drawing/2014/main" id="{7939C9C2-5B22-B1C5-E55A-00BFE4AD6973}"/>
              </a:ext>
            </a:extLst>
          </p:cNvPr>
          <p:cNvGrpSpPr>
            <a:grpSpLocks/>
          </p:cNvGrpSpPr>
          <p:nvPr/>
        </p:nvGrpSpPr>
        <p:grpSpPr bwMode="auto">
          <a:xfrm>
            <a:off x="4331832" y="5243243"/>
            <a:ext cx="2255265" cy="869989"/>
            <a:chOff x="0" y="0"/>
            <a:chExt cx="2383653" cy="956128"/>
          </a:xfrm>
        </p:grpSpPr>
        <p:sp>
          <p:nvSpPr>
            <p:cNvPr id="127" name="直接连接符 58">
              <a:extLst>
                <a:ext uri="{FF2B5EF4-FFF2-40B4-BE49-F238E27FC236}">
                  <a16:creationId xmlns:a16="http://schemas.microsoft.com/office/drawing/2014/main" id="{854A2EAA-9A39-B18D-7E9A-5741FC2791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478064"/>
              <a:ext cx="1440000" cy="1"/>
            </a:xfrm>
            <a:prstGeom prst="line">
              <a:avLst/>
            </a:prstGeom>
            <a:noFill/>
            <a:ln w="12700">
              <a:solidFill>
                <a:srgbClr val="FA794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28" name="椭圆 59">
              <a:extLst>
                <a:ext uri="{FF2B5EF4-FFF2-40B4-BE49-F238E27FC236}">
                  <a16:creationId xmlns:a16="http://schemas.microsoft.com/office/drawing/2014/main" id="{98D3E49C-923E-B164-CBE9-4996C0C91A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7525" y="0"/>
              <a:ext cx="956128" cy="956128"/>
            </a:xfrm>
            <a:prstGeom prst="ellipse">
              <a:avLst/>
            </a:prstGeom>
            <a:solidFill>
              <a:srgbClr val="FA7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9" name="Freeform 110">
              <a:extLst>
                <a:ext uri="{FF2B5EF4-FFF2-40B4-BE49-F238E27FC236}">
                  <a16:creationId xmlns:a16="http://schemas.microsoft.com/office/drawing/2014/main" id="{9183850A-53A2-AC9D-50A4-E1A3EA55CCA4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1697776" y="264298"/>
              <a:ext cx="447158" cy="396000"/>
            </a:xfrm>
            <a:custGeom>
              <a:avLst/>
              <a:gdLst>
                <a:gd name="T0" fmla="*/ 2147483646 w 100"/>
                <a:gd name="T1" fmla="*/ 2147483646 h 88"/>
                <a:gd name="T2" fmla="*/ 2147483646 w 100"/>
                <a:gd name="T3" fmla="*/ 2147483646 h 88"/>
                <a:gd name="T4" fmla="*/ 2147483646 w 100"/>
                <a:gd name="T5" fmla="*/ 2147483646 h 88"/>
                <a:gd name="T6" fmla="*/ 2147483646 w 100"/>
                <a:gd name="T7" fmla="*/ 2147483646 h 88"/>
                <a:gd name="T8" fmla="*/ 2147483646 w 100"/>
                <a:gd name="T9" fmla="*/ 2147483646 h 88"/>
                <a:gd name="T10" fmla="*/ 2147483646 w 100"/>
                <a:gd name="T11" fmla="*/ 2147483646 h 88"/>
                <a:gd name="T12" fmla="*/ 2147483646 w 100"/>
                <a:gd name="T13" fmla="*/ 2147483646 h 88"/>
                <a:gd name="T14" fmla="*/ 2147483646 w 100"/>
                <a:gd name="T15" fmla="*/ 2147483646 h 88"/>
                <a:gd name="T16" fmla="*/ 2147483646 w 100"/>
                <a:gd name="T17" fmla="*/ 2147483646 h 88"/>
                <a:gd name="T18" fmla="*/ 0 w 100"/>
                <a:gd name="T19" fmla="*/ 2147483646 h 88"/>
                <a:gd name="T20" fmla="*/ 2147483646 w 100"/>
                <a:gd name="T21" fmla="*/ 2147483646 h 88"/>
                <a:gd name="T22" fmla="*/ 2147483646 w 100"/>
                <a:gd name="T23" fmla="*/ 2147483646 h 88"/>
                <a:gd name="T24" fmla="*/ 2147483646 w 100"/>
                <a:gd name="T25" fmla="*/ 2147483646 h 88"/>
                <a:gd name="T26" fmla="*/ 2147483646 w 100"/>
                <a:gd name="T27" fmla="*/ 2147483646 h 88"/>
                <a:gd name="T28" fmla="*/ 2147483646 w 100"/>
                <a:gd name="T29" fmla="*/ 2147483646 h 88"/>
                <a:gd name="T30" fmla="*/ 2147483646 w 100"/>
                <a:gd name="T31" fmla="*/ 2147483646 h 88"/>
                <a:gd name="T32" fmla="*/ 2147483646 w 100"/>
                <a:gd name="T33" fmla="*/ 2147483646 h 88"/>
                <a:gd name="T34" fmla="*/ 2147483646 w 100"/>
                <a:gd name="T35" fmla="*/ 2147483646 h 88"/>
                <a:gd name="T36" fmla="*/ 2147483646 w 100"/>
                <a:gd name="T37" fmla="*/ 2147483646 h 88"/>
                <a:gd name="T38" fmla="*/ 2147483646 w 100"/>
                <a:gd name="T39" fmla="*/ 2147483646 h 88"/>
                <a:gd name="T40" fmla="*/ 2147483646 w 100"/>
                <a:gd name="T41" fmla="*/ 2147483646 h 88"/>
                <a:gd name="T42" fmla="*/ 2147483646 w 100"/>
                <a:gd name="T43" fmla="*/ 2147483646 h 88"/>
                <a:gd name="T44" fmla="*/ 2147483646 w 100"/>
                <a:gd name="T45" fmla="*/ 2147483646 h 88"/>
                <a:gd name="T46" fmla="*/ 2147483646 w 100"/>
                <a:gd name="T47" fmla="*/ 2147483646 h 88"/>
                <a:gd name="T48" fmla="*/ 2147483646 w 100"/>
                <a:gd name="T49" fmla="*/ 2147483646 h 88"/>
                <a:gd name="T50" fmla="*/ 2147483646 w 100"/>
                <a:gd name="T51" fmla="*/ 2147483646 h 88"/>
                <a:gd name="T52" fmla="*/ 2147483646 w 100"/>
                <a:gd name="T53" fmla="*/ 2147483646 h 88"/>
                <a:gd name="T54" fmla="*/ 2147483646 w 100"/>
                <a:gd name="T55" fmla="*/ 2147483646 h 88"/>
                <a:gd name="T56" fmla="*/ 2147483646 w 100"/>
                <a:gd name="T57" fmla="*/ 2147483646 h 88"/>
                <a:gd name="T58" fmla="*/ 2147483646 w 100"/>
                <a:gd name="T59" fmla="*/ 2147483646 h 88"/>
                <a:gd name="T60" fmla="*/ 2147483646 w 100"/>
                <a:gd name="T61" fmla="*/ 2147483646 h 88"/>
                <a:gd name="T62" fmla="*/ 2147483646 w 100"/>
                <a:gd name="T63" fmla="*/ 2147483646 h 88"/>
                <a:gd name="T64" fmla="*/ 2147483646 w 100"/>
                <a:gd name="T65" fmla="*/ 2147483646 h 88"/>
                <a:gd name="T66" fmla="*/ 2147483646 w 100"/>
                <a:gd name="T67" fmla="*/ 2147483646 h 88"/>
                <a:gd name="T68" fmla="*/ 2147483646 w 100"/>
                <a:gd name="T69" fmla="*/ 2147483646 h 88"/>
                <a:gd name="T70" fmla="*/ 2147483646 w 100"/>
                <a:gd name="T71" fmla="*/ 2147483646 h 88"/>
                <a:gd name="T72" fmla="*/ 2147483646 w 100"/>
                <a:gd name="T73" fmla="*/ 2147483646 h 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0"/>
                <a:gd name="T112" fmla="*/ 0 h 88"/>
                <a:gd name="T113" fmla="*/ 100 w 100"/>
                <a:gd name="T114" fmla="*/ 88 h 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019993B3-03BA-8457-268B-A9FA86B0C4A3}"/>
              </a:ext>
            </a:extLst>
          </p:cNvPr>
          <p:cNvGrpSpPr/>
          <p:nvPr/>
        </p:nvGrpSpPr>
        <p:grpSpPr>
          <a:xfrm>
            <a:off x="6716258" y="5272300"/>
            <a:ext cx="3993406" cy="1009078"/>
            <a:chOff x="8949024" y="5161022"/>
            <a:chExt cx="3993406" cy="1009078"/>
          </a:xfrm>
        </p:grpSpPr>
        <p:sp>
          <p:nvSpPr>
            <p:cNvPr id="131" name="item_title4">
              <a:extLst>
                <a:ext uri="{FF2B5EF4-FFF2-40B4-BE49-F238E27FC236}">
                  <a16:creationId xmlns:a16="http://schemas.microsoft.com/office/drawing/2014/main" id="{12C535AD-DE71-045A-37D2-CA33175B41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4" y="5161022"/>
              <a:ext cx="1267730" cy="36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18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32" name="item_content4">
              <a:extLst>
                <a:ext uri="{FF2B5EF4-FFF2-40B4-BE49-F238E27FC236}">
                  <a16:creationId xmlns:a16="http://schemas.microsoft.com/office/drawing/2014/main" id="{D389F0D0-2586-37CC-DFA1-B0A90077BA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852404" cy="613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sp>
        <p:nvSpPr>
          <p:cNvPr id="141" name="椭圆 42">
            <a:extLst>
              <a:ext uri="{FF2B5EF4-FFF2-40B4-BE49-F238E27FC236}">
                <a16:creationId xmlns:a16="http://schemas.microsoft.com/office/drawing/2014/main" id="{97F02503-FD68-FEF2-6458-974024D816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7817" y="2890700"/>
            <a:ext cx="512763" cy="512762"/>
          </a:xfrm>
          <a:prstGeom prst="ellipse">
            <a:avLst/>
          </a:prstGeom>
          <a:solidFill>
            <a:srgbClr val="FA794E"/>
          </a:solidFill>
          <a:ln>
            <a:noFill/>
          </a:ln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142" name="Group 24">
            <a:extLst>
              <a:ext uri="{FF2B5EF4-FFF2-40B4-BE49-F238E27FC236}">
                <a16:creationId xmlns:a16="http://schemas.microsoft.com/office/drawing/2014/main" id="{4980F116-6CEF-E578-4528-795E7E442C76}"/>
              </a:ext>
            </a:extLst>
          </p:cNvPr>
          <p:cNvGrpSpPr>
            <a:grpSpLocks/>
          </p:cNvGrpSpPr>
          <p:nvPr/>
        </p:nvGrpSpPr>
        <p:grpSpPr bwMode="auto">
          <a:xfrm>
            <a:off x="4987880" y="2670037"/>
            <a:ext cx="3134261" cy="809279"/>
            <a:chOff x="0" y="0"/>
            <a:chExt cx="3364602" cy="956128"/>
          </a:xfrm>
        </p:grpSpPr>
        <p:cxnSp>
          <p:nvCxnSpPr>
            <p:cNvPr id="143" name="直接连接符 62">
              <a:extLst>
                <a:ext uri="{FF2B5EF4-FFF2-40B4-BE49-F238E27FC236}">
                  <a16:creationId xmlns:a16="http://schemas.microsoft.com/office/drawing/2014/main" id="{1ADD9B86-1849-E01F-1D36-DE2A3503DF7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0" y="495111"/>
              <a:ext cx="2408474" cy="1"/>
            </a:xfrm>
            <a:prstGeom prst="line">
              <a:avLst/>
            </a:prstGeom>
            <a:noFill/>
            <a:ln w="12700">
              <a:solidFill>
                <a:srgbClr val="FA794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4" name="椭圆 63">
              <a:extLst>
                <a:ext uri="{FF2B5EF4-FFF2-40B4-BE49-F238E27FC236}">
                  <a16:creationId xmlns:a16="http://schemas.microsoft.com/office/drawing/2014/main" id="{C28B1411-1C73-55B5-1E30-FF9ABABBD5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8474" y="0"/>
              <a:ext cx="956128" cy="956128"/>
            </a:xfrm>
            <a:prstGeom prst="ellipse">
              <a:avLst/>
            </a:prstGeom>
            <a:solidFill>
              <a:srgbClr val="FA7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5" name="Freeform 168">
              <a:extLst>
                <a:ext uri="{FF2B5EF4-FFF2-40B4-BE49-F238E27FC236}">
                  <a16:creationId xmlns:a16="http://schemas.microsoft.com/office/drawing/2014/main" id="{62B2A9B8-1B52-232E-AA70-C7F2116CA641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2655366" y="280064"/>
              <a:ext cx="462345" cy="396000"/>
            </a:xfrm>
            <a:custGeom>
              <a:avLst/>
              <a:gdLst>
                <a:gd name="T0" fmla="*/ 2147483646 w 94"/>
                <a:gd name="T1" fmla="*/ 2147483646 h 81"/>
                <a:gd name="T2" fmla="*/ 2147483646 w 94"/>
                <a:gd name="T3" fmla="*/ 2147483646 h 81"/>
                <a:gd name="T4" fmla="*/ 2147483646 w 94"/>
                <a:gd name="T5" fmla="*/ 2147483646 h 81"/>
                <a:gd name="T6" fmla="*/ 2147483646 w 94"/>
                <a:gd name="T7" fmla="*/ 0 h 81"/>
                <a:gd name="T8" fmla="*/ 2147483646 w 94"/>
                <a:gd name="T9" fmla="*/ 2147483646 h 81"/>
                <a:gd name="T10" fmla="*/ 2147483646 w 94"/>
                <a:gd name="T11" fmla="*/ 2147483646 h 81"/>
                <a:gd name="T12" fmla="*/ 2147483646 w 94"/>
                <a:gd name="T13" fmla="*/ 2147483646 h 81"/>
                <a:gd name="T14" fmla="*/ 2147483646 w 94"/>
                <a:gd name="T15" fmla="*/ 2147483646 h 81"/>
                <a:gd name="T16" fmla="*/ 2147483646 w 94"/>
                <a:gd name="T17" fmla="*/ 2147483646 h 81"/>
                <a:gd name="T18" fmla="*/ 2147483646 w 94"/>
                <a:gd name="T19" fmla="*/ 2147483646 h 81"/>
                <a:gd name="T20" fmla="*/ 2147483646 w 94"/>
                <a:gd name="T21" fmla="*/ 2147483646 h 81"/>
                <a:gd name="T22" fmla="*/ 2147483646 w 94"/>
                <a:gd name="T23" fmla="*/ 2147483646 h 81"/>
                <a:gd name="T24" fmla="*/ 2147483646 w 94"/>
                <a:gd name="T25" fmla="*/ 2147483646 h 81"/>
                <a:gd name="T26" fmla="*/ 2147483646 w 94"/>
                <a:gd name="T27" fmla="*/ 2147483646 h 81"/>
                <a:gd name="T28" fmla="*/ 2147483646 w 94"/>
                <a:gd name="T29" fmla="*/ 2147483646 h 81"/>
                <a:gd name="T30" fmla="*/ 2147483646 w 94"/>
                <a:gd name="T31" fmla="*/ 2147483646 h 81"/>
                <a:gd name="T32" fmla="*/ 2147483646 w 94"/>
                <a:gd name="T33" fmla="*/ 2147483646 h 81"/>
                <a:gd name="T34" fmla="*/ 2147483646 w 94"/>
                <a:gd name="T35" fmla="*/ 2147483646 h 81"/>
                <a:gd name="T36" fmla="*/ 2147483646 w 94"/>
                <a:gd name="T37" fmla="*/ 2147483646 h 81"/>
                <a:gd name="T38" fmla="*/ 2147483646 w 94"/>
                <a:gd name="T39" fmla="*/ 2147483646 h 81"/>
                <a:gd name="T40" fmla="*/ 2147483646 w 94"/>
                <a:gd name="T41" fmla="*/ 2147483646 h 81"/>
                <a:gd name="T42" fmla="*/ 2147483646 w 94"/>
                <a:gd name="T43" fmla="*/ 2147483646 h 81"/>
                <a:gd name="T44" fmla="*/ 2147483646 w 94"/>
                <a:gd name="T45" fmla="*/ 0 h 81"/>
                <a:gd name="T46" fmla="*/ 2147483646 w 94"/>
                <a:gd name="T47" fmla="*/ 0 h 81"/>
                <a:gd name="T48" fmla="*/ 2147483646 w 94"/>
                <a:gd name="T49" fmla="*/ 2147483646 h 81"/>
                <a:gd name="T50" fmla="*/ 2147483646 w 94"/>
                <a:gd name="T51" fmla="*/ 2147483646 h 81"/>
                <a:gd name="T52" fmla="*/ 2147483646 w 94"/>
                <a:gd name="T53" fmla="*/ 2147483646 h 81"/>
                <a:gd name="T54" fmla="*/ 2147483646 w 94"/>
                <a:gd name="T55" fmla="*/ 2147483646 h 81"/>
                <a:gd name="T56" fmla="*/ 2147483646 w 94"/>
                <a:gd name="T57" fmla="*/ 2147483646 h 81"/>
                <a:gd name="T58" fmla="*/ 2147483646 w 94"/>
                <a:gd name="T59" fmla="*/ 2147483646 h 81"/>
                <a:gd name="T60" fmla="*/ 2147483646 w 94"/>
                <a:gd name="T61" fmla="*/ 2147483646 h 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4"/>
                <a:gd name="T94" fmla="*/ 0 h 81"/>
                <a:gd name="T95" fmla="*/ 94 w 94"/>
                <a:gd name="T96" fmla="*/ 81 h 8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D49E303A-78D8-2632-180A-33EC6118A622}"/>
              </a:ext>
            </a:extLst>
          </p:cNvPr>
          <p:cNvGrpSpPr/>
          <p:nvPr/>
        </p:nvGrpSpPr>
        <p:grpSpPr>
          <a:xfrm>
            <a:off x="8275651" y="2518471"/>
            <a:ext cx="3463925" cy="1009078"/>
            <a:chOff x="8949023" y="5161022"/>
            <a:chExt cx="3463925" cy="1009078"/>
          </a:xfrm>
        </p:grpSpPr>
        <p:sp>
          <p:nvSpPr>
            <p:cNvPr id="147" name="item_title2">
              <a:extLst>
                <a:ext uri="{FF2B5EF4-FFF2-40B4-BE49-F238E27FC236}">
                  <a16:creationId xmlns:a16="http://schemas.microsoft.com/office/drawing/2014/main" id="{3FC00896-219A-3655-DFF8-1AC427DF45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1104323" cy="36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18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48" name="item_content2">
              <a:extLst>
                <a:ext uri="{FF2B5EF4-FFF2-40B4-BE49-F238E27FC236}">
                  <a16:creationId xmlns:a16="http://schemas.microsoft.com/office/drawing/2014/main" id="{4BC22F2F-10D8-A8CB-8EC4-B8840EE81A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322922" cy="613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5489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4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9" dur="4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90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65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3" dur="4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5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8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bldLvl="0" animBg="1" autoUpdateAnimBg="0"/>
      <p:bldP spid="93" grpId="0" bldLvl="0" animBg="1" autoUpdateAnimBg="0"/>
      <p:bldP spid="125" grpId="0" bldLvl="0" animBg="1" autoUpdateAnimBg="0"/>
      <p:bldP spid="141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5F21E9-A478-C6F3-C5BC-6C708691D6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B841C2FD-A3C0-538F-55C2-3F565515F866}"/>
              </a:ext>
            </a:extLst>
          </p:cNvPr>
          <p:cNvGrpSpPr/>
          <p:nvPr/>
        </p:nvGrpSpPr>
        <p:grpSpPr>
          <a:xfrm>
            <a:off x="221632" y="257302"/>
            <a:ext cx="3123435" cy="626617"/>
            <a:chOff x="221632" y="257302"/>
            <a:chExt cx="3123435" cy="626617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783A6897-BDAA-1284-D667-0FACB6EF1C4F}"/>
                </a:ext>
              </a:extLst>
            </p:cNvPr>
            <p:cNvGrpSpPr/>
            <p:nvPr/>
          </p:nvGrpSpPr>
          <p:grpSpPr>
            <a:xfrm>
              <a:off x="221632" y="257302"/>
              <a:ext cx="723248" cy="626617"/>
              <a:chOff x="1288432" y="1583182"/>
              <a:chExt cx="1461000" cy="1308601"/>
            </a:xfrm>
          </p:grpSpPr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C2870FD3-B952-71DC-0738-D8321ECA198E}"/>
                  </a:ext>
                </a:extLst>
              </p:cNvPr>
              <p:cNvSpPr/>
              <p:nvPr/>
            </p:nvSpPr>
            <p:spPr>
              <a:xfrm rot="9836721">
                <a:off x="1288432" y="1811783"/>
                <a:ext cx="1080000" cy="1080000"/>
              </a:xfrm>
              <a:prstGeom prst="ellipse">
                <a:avLst/>
              </a:prstGeom>
              <a:solidFill>
                <a:srgbClr val="FA79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5AD8D6C5-4F6A-C6F5-06AB-F9735E02DD6C}"/>
                  </a:ext>
                </a:extLst>
              </p:cNvPr>
              <p:cNvSpPr/>
              <p:nvPr/>
            </p:nvSpPr>
            <p:spPr>
              <a:xfrm rot="9836721">
                <a:off x="1669432" y="1583182"/>
                <a:ext cx="1080000" cy="1080000"/>
              </a:xfrm>
              <a:prstGeom prst="ellipse">
                <a:avLst/>
              </a:prstGeom>
              <a:gradFill>
                <a:gsLst>
                  <a:gs pos="34000">
                    <a:srgbClr val="FA994C">
                      <a:alpha val="20000"/>
                    </a:srgbClr>
                  </a:gs>
                  <a:gs pos="100000">
                    <a:srgbClr val="FCD853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39" name="title">
              <a:extLst>
                <a:ext uri="{FF2B5EF4-FFF2-40B4-BE49-F238E27FC236}">
                  <a16:creationId xmlns:a16="http://schemas.microsoft.com/office/drawing/2014/main" id="{C9390A16-E6CA-0B67-6831-C01BF9FE9A25}"/>
                </a:ext>
              </a:extLst>
            </p:cNvPr>
            <p:cNvSpPr txBox="1"/>
            <p:nvPr/>
          </p:nvSpPr>
          <p:spPr>
            <a:xfrm>
              <a:off x="1005965" y="302922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点击添加标题</a:t>
              </a:r>
            </a:p>
          </p:txBody>
        </p:sp>
      </p:grpSp>
      <p:sp>
        <p:nvSpPr>
          <p:cNvPr id="2" name="任意多边形 29">
            <a:extLst>
              <a:ext uri="{FF2B5EF4-FFF2-40B4-BE49-F238E27FC236}">
                <a16:creationId xmlns:a16="http://schemas.microsoft.com/office/drawing/2014/main" id="{C6EBA63B-4DCC-B170-D4DD-9073B47C598D}"/>
              </a:ext>
            </a:extLst>
          </p:cNvPr>
          <p:cNvSpPr/>
          <p:nvPr/>
        </p:nvSpPr>
        <p:spPr>
          <a:xfrm>
            <a:off x="-32074" y="3068638"/>
            <a:ext cx="12236938" cy="1271571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03854 h 1049626"/>
              <a:gd name="connsiteX1" fmla="*/ 3593431 w 12721389"/>
              <a:gd name="connsiteY1" fmla="*/ 22591 h 1049626"/>
              <a:gd name="connsiteX2" fmla="*/ 7908758 w 12721389"/>
              <a:gd name="connsiteY2" fmla="*/ 1049286 h 1049626"/>
              <a:gd name="connsiteX3" fmla="*/ 11774905 w 12721389"/>
              <a:gd name="connsiteY3" fmla="*/ 134886 h 1049626"/>
              <a:gd name="connsiteX4" fmla="*/ 12721389 w 12721389"/>
              <a:gd name="connsiteY4" fmla="*/ 6549 h 1049626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5860"/>
              <a:gd name="connsiteX1" fmla="*/ 3593431 w 12368463"/>
              <a:gd name="connsiteY1" fmla="*/ 17170 h 1045860"/>
              <a:gd name="connsiteX2" fmla="*/ 7908758 w 12368463"/>
              <a:gd name="connsiteY2" fmla="*/ 1043865 h 1045860"/>
              <a:gd name="connsiteX3" fmla="*/ 11357810 w 12368463"/>
              <a:gd name="connsiteY3" fmla="*/ 273844 h 1045860"/>
              <a:gd name="connsiteX4" fmla="*/ 12368463 w 12368463"/>
              <a:gd name="connsiteY4" fmla="*/ 113423 h 1045860"/>
              <a:gd name="connsiteX0" fmla="*/ 0 w 12368463"/>
              <a:gd name="connsiteY0" fmla="*/ 503294 h 1146765"/>
              <a:gd name="connsiteX1" fmla="*/ 3593431 w 12368463"/>
              <a:gd name="connsiteY1" fmla="*/ 22031 h 1146765"/>
              <a:gd name="connsiteX2" fmla="*/ 8855242 w 12368463"/>
              <a:gd name="connsiteY2" fmla="*/ 1144979 h 1146765"/>
              <a:gd name="connsiteX3" fmla="*/ 11357810 w 12368463"/>
              <a:gd name="connsiteY3" fmla="*/ 278705 h 1146765"/>
              <a:gd name="connsiteX4" fmla="*/ 12368463 w 12368463"/>
              <a:gd name="connsiteY4" fmla="*/ 118284 h 1146765"/>
              <a:gd name="connsiteX0" fmla="*/ 0 w 12368463"/>
              <a:gd name="connsiteY0" fmla="*/ 503294 h 1157827"/>
              <a:gd name="connsiteX1" fmla="*/ 3593431 w 12368463"/>
              <a:gd name="connsiteY1" fmla="*/ 22031 h 1157827"/>
              <a:gd name="connsiteX2" fmla="*/ 8855242 w 12368463"/>
              <a:gd name="connsiteY2" fmla="*/ 1144979 h 1157827"/>
              <a:gd name="connsiteX3" fmla="*/ 11357810 w 12368463"/>
              <a:gd name="connsiteY3" fmla="*/ 599547 h 1157827"/>
              <a:gd name="connsiteX4" fmla="*/ 12368463 w 12368463"/>
              <a:gd name="connsiteY4" fmla="*/ 118284 h 1157827"/>
              <a:gd name="connsiteX0" fmla="*/ 0 w 12368463"/>
              <a:gd name="connsiteY0" fmla="*/ 503294 h 1161527"/>
              <a:gd name="connsiteX1" fmla="*/ 3593431 w 12368463"/>
              <a:gd name="connsiteY1" fmla="*/ 22031 h 1161527"/>
              <a:gd name="connsiteX2" fmla="*/ 8855242 w 12368463"/>
              <a:gd name="connsiteY2" fmla="*/ 1144979 h 1161527"/>
              <a:gd name="connsiteX3" fmla="*/ 11357810 w 12368463"/>
              <a:gd name="connsiteY3" fmla="*/ 599547 h 1161527"/>
              <a:gd name="connsiteX4" fmla="*/ 12368463 w 12368463"/>
              <a:gd name="connsiteY4" fmla="*/ 118284 h 1161527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678779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45790"/>
              <a:gd name="connsiteX1" fmla="*/ 3593431 w 12609094"/>
              <a:gd name="connsiteY1" fmla="*/ 22031 h 1145790"/>
              <a:gd name="connsiteX2" fmla="*/ 8678779 w 12609094"/>
              <a:gd name="connsiteY2" fmla="*/ 1144979 h 1145790"/>
              <a:gd name="connsiteX3" fmla="*/ 12609094 w 12609094"/>
              <a:gd name="connsiteY3" fmla="*/ 198494 h 1145790"/>
              <a:gd name="connsiteX0" fmla="*/ 0 w 12609094"/>
              <a:gd name="connsiteY0" fmla="*/ 458098 h 1100219"/>
              <a:gd name="connsiteX1" fmla="*/ 4010526 w 12609094"/>
              <a:gd name="connsiteY1" fmla="*/ 24961 h 1100219"/>
              <a:gd name="connsiteX2" fmla="*/ 8678779 w 12609094"/>
              <a:gd name="connsiteY2" fmla="*/ 1099783 h 1100219"/>
              <a:gd name="connsiteX3" fmla="*/ 12609094 w 12609094"/>
              <a:gd name="connsiteY3" fmla="*/ 153298 h 1100219"/>
              <a:gd name="connsiteX0" fmla="*/ 0 w 12609094"/>
              <a:gd name="connsiteY0" fmla="*/ 459006 h 1117160"/>
              <a:gd name="connsiteX1" fmla="*/ 4010526 w 12609094"/>
              <a:gd name="connsiteY1" fmla="*/ 25869 h 1117160"/>
              <a:gd name="connsiteX2" fmla="*/ 8999621 w 12609094"/>
              <a:gd name="connsiteY2" fmla="*/ 1116733 h 1117160"/>
              <a:gd name="connsiteX3" fmla="*/ 12609094 w 12609094"/>
              <a:gd name="connsiteY3" fmla="*/ 154206 h 1117160"/>
              <a:gd name="connsiteX0" fmla="*/ 0 w 12288251"/>
              <a:gd name="connsiteY0" fmla="*/ 459006 h 1118949"/>
              <a:gd name="connsiteX1" fmla="*/ 4010526 w 12288251"/>
              <a:gd name="connsiteY1" fmla="*/ 25869 h 1118949"/>
              <a:gd name="connsiteX2" fmla="*/ 8999621 w 12288251"/>
              <a:gd name="connsiteY2" fmla="*/ 1116733 h 1118949"/>
              <a:gd name="connsiteX3" fmla="*/ 12288251 w 12288251"/>
              <a:gd name="connsiteY3" fmla="*/ 298585 h 1118949"/>
              <a:gd name="connsiteX0" fmla="*/ 0 w 12288251"/>
              <a:gd name="connsiteY0" fmla="*/ 459006 h 1119678"/>
              <a:gd name="connsiteX1" fmla="*/ 4010526 w 12288251"/>
              <a:gd name="connsiteY1" fmla="*/ 25869 h 1119678"/>
              <a:gd name="connsiteX2" fmla="*/ 8999621 w 12288251"/>
              <a:gd name="connsiteY2" fmla="*/ 1116733 h 1119678"/>
              <a:gd name="connsiteX3" fmla="*/ 12288251 w 12288251"/>
              <a:gd name="connsiteY3" fmla="*/ 298585 h 1119678"/>
              <a:gd name="connsiteX0" fmla="*/ 0 w 12336378"/>
              <a:gd name="connsiteY0" fmla="*/ 459006 h 1119678"/>
              <a:gd name="connsiteX1" fmla="*/ 4010526 w 12336378"/>
              <a:gd name="connsiteY1" fmla="*/ 25869 h 1119678"/>
              <a:gd name="connsiteX2" fmla="*/ 8999621 w 12336378"/>
              <a:gd name="connsiteY2" fmla="*/ 1116733 h 1119678"/>
              <a:gd name="connsiteX3" fmla="*/ 12336378 w 12336378"/>
              <a:gd name="connsiteY3" fmla="*/ 298585 h 1119678"/>
              <a:gd name="connsiteX0" fmla="*/ 0 w 12336378"/>
              <a:gd name="connsiteY0" fmla="*/ 459006 h 1119864"/>
              <a:gd name="connsiteX1" fmla="*/ 4010526 w 12336378"/>
              <a:gd name="connsiteY1" fmla="*/ 25869 h 1119864"/>
              <a:gd name="connsiteX2" fmla="*/ 8999621 w 12336378"/>
              <a:gd name="connsiteY2" fmla="*/ 1116733 h 1119864"/>
              <a:gd name="connsiteX3" fmla="*/ 12336378 w 12336378"/>
              <a:gd name="connsiteY3" fmla="*/ 298585 h 1119864"/>
              <a:gd name="connsiteX0" fmla="*/ 0 w 12336378"/>
              <a:gd name="connsiteY0" fmla="*/ 459920 h 1136723"/>
              <a:gd name="connsiteX1" fmla="*/ 4010526 w 12336378"/>
              <a:gd name="connsiteY1" fmla="*/ 26783 h 1136723"/>
              <a:gd name="connsiteX2" fmla="*/ 9160042 w 12336378"/>
              <a:gd name="connsiteY2" fmla="*/ 1133689 h 1136723"/>
              <a:gd name="connsiteX3" fmla="*/ 12336378 w 12336378"/>
              <a:gd name="connsiteY3" fmla="*/ 299499 h 1136723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6384"/>
              <a:gd name="connsiteX1" fmla="*/ 3930315 w 12336378"/>
              <a:gd name="connsiteY1" fmla="*/ 24662 h 1166384"/>
              <a:gd name="connsiteX2" fmla="*/ 9160042 w 12336378"/>
              <a:gd name="connsiteY2" fmla="*/ 1163652 h 1166384"/>
              <a:gd name="connsiteX3" fmla="*/ 12336378 w 12336378"/>
              <a:gd name="connsiteY3" fmla="*/ 329462 h 1166384"/>
              <a:gd name="connsiteX0" fmla="*/ 0 w 12256167"/>
              <a:gd name="connsiteY0" fmla="*/ 489883 h 1168885"/>
              <a:gd name="connsiteX1" fmla="*/ 3930315 w 12256167"/>
              <a:gd name="connsiteY1" fmla="*/ 24662 h 1168885"/>
              <a:gd name="connsiteX2" fmla="*/ 9160042 w 12256167"/>
              <a:gd name="connsiteY2" fmla="*/ 1163652 h 1168885"/>
              <a:gd name="connsiteX3" fmla="*/ 12256167 w 12256167"/>
              <a:gd name="connsiteY3" fmla="*/ 425715 h 1168885"/>
              <a:gd name="connsiteX0" fmla="*/ 0 w 12240125"/>
              <a:gd name="connsiteY0" fmla="*/ 238646 h 1254532"/>
              <a:gd name="connsiteX1" fmla="*/ 3914273 w 12240125"/>
              <a:gd name="connsiteY1" fmla="*/ 110309 h 1254532"/>
              <a:gd name="connsiteX2" fmla="*/ 9144000 w 12240125"/>
              <a:gd name="connsiteY2" fmla="*/ 1249299 h 1254532"/>
              <a:gd name="connsiteX3" fmla="*/ 12240125 w 12240125"/>
              <a:gd name="connsiteY3" fmla="*/ 511362 h 1254532"/>
              <a:gd name="connsiteX0" fmla="*/ 0 w 12240125"/>
              <a:gd name="connsiteY0" fmla="*/ 259219 h 1275890"/>
              <a:gd name="connsiteX1" fmla="*/ 3978441 w 12240125"/>
              <a:gd name="connsiteY1" fmla="*/ 98798 h 1275890"/>
              <a:gd name="connsiteX2" fmla="*/ 9144000 w 12240125"/>
              <a:gd name="connsiteY2" fmla="*/ 1269872 h 1275890"/>
              <a:gd name="connsiteX3" fmla="*/ 12240125 w 12240125"/>
              <a:gd name="connsiteY3" fmla="*/ 531935 h 1275890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9144000 w 12240125"/>
              <a:gd name="connsiteY2" fmla="*/ 1269872 h 1271902"/>
              <a:gd name="connsiteX3" fmla="*/ 12240125 w 12240125"/>
              <a:gd name="connsiteY3" fmla="*/ 531935 h 1271902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8999621 w 12240125"/>
              <a:gd name="connsiteY2" fmla="*/ 1269872 h 1271902"/>
              <a:gd name="connsiteX3" fmla="*/ 12240125 w 12240125"/>
              <a:gd name="connsiteY3" fmla="*/ 531935 h 127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28575">
            <a:solidFill>
              <a:srgbClr val="FA794E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51ED3D6-8D6B-37AE-C8EA-8DEA6EB4B91C}"/>
              </a:ext>
            </a:extLst>
          </p:cNvPr>
          <p:cNvGrpSpPr/>
          <p:nvPr/>
        </p:nvGrpSpPr>
        <p:grpSpPr>
          <a:xfrm>
            <a:off x="1311845" y="2737162"/>
            <a:ext cx="662952" cy="662952"/>
            <a:chOff x="8077071" y="845254"/>
            <a:chExt cx="2036801" cy="2036802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60AB7ADA-3D00-7997-984A-0F9BFDF363BD}"/>
                </a:ext>
              </a:extLst>
            </p:cNvPr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rgbClr val="FA79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" name="Freeform 126">
              <a:extLst>
                <a:ext uri="{FF2B5EF4-FFF2-40B4-BE49-F238E27FC236}">
                  <a16:creationId xmlns:a16="http://schemas.microsoft.com/office/drawing/2014/main" id="{FAAEA995-E354-C3DA-36CF-352904FE51D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45EFCFB-5A66-650F-A2D3-005E707EC2B5}"/>
              </a:ext>
            </a:extLst>
          </p:cNvPr>
          <p:cNvGrpSpPr/>
          <p:nvPr/>
        </p:nvGrpSpPr>
        <p:grpSpPr>
          <a:xfrm>
            <a:off x="3578247" y="2833114"/>
            <a:ext cx="662952" cy="662952"/>
            <a:chOff x="8125599" y="1434035"/>
            <a:chExt cx="2036802" cy="2036802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E7C78670-431F-583E-EAC8-6FE865E790B2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FA79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1" name="Freeform 261">
              <a:extLst>
                <a:ext uri="{FF2B5EF4-FFF2-40B4-BE49-F238E27FC236}">
                  <a16:creationId xmlns:a16="http://schemas.microsoft.com/office/drawing/2014/main" id="{3A4B7604-3CD9-8E69-C702-22D30FC72A9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9500A8C-9288-AEB6-C11B-4816C080D1F6}"/>
              </a:ext>
            </a:extLst>
          </p:cNvPr>
          <p:cNvGrpSpPr/>
          <p:nvPr/>
        </p:nvGrpSpPr>
        <p:grpSpPr>
          <a:xfrm>
            <a:off x="5853822" y="3343063"/>
            <a:ext cx="662952" cy="662952"/>
            <a:chOff x="8125599" y="1434035"/>
            <a:chExt cx="2036802" cy="2036802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7890B60-ACD8-BB39-1098-0CC55F66450D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FA79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5A499347-9E57-9161-7050-8449A966AFA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17" name="Freeform 301">
                <a:extLst>
                  <a:ext uri="{FF2B5EF4-FFF2-40B4-BE49-F238E27FC236}">
                    <a16:creationId xmlns:a16="http://schemas.microsoft.com/office/drawing/2014/main" id="{4A2CBD23-17D0-27B8-03A8-4BE23919B8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8" name="Freeform 302">
                <a:extLst>
                  <a:ext uri="{FF2B5EF4-FFF2-40B4-BE49-F238E27FC236}">
                    <a16:creationId xmlns:a16="http://schemas.microsoft.com/office/drawing/2014/main" id="{4FF9C3E9-0F41-6ABB-B8C5-FADF740991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0" name="Freeform 303">
                <a:extLst>
                  <a:ext uri="{FF2B5EF4-FFF2-40B4-BE49-F238E27FC236}">
                    <a16:creationId xmlns:a16="http://schemas.microsoft.com/office/drawing/2014/main" id="{71FD06C6-2BC8-7957-6122-6FF67D3430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02FFB4E-6772-3DFF-579F-F8AC22954FC3}"/>
              </a:ext>
            </a:extLst>
          </p:cNvPr>
          <p:cNvGrpSpPr/>
          <p:nvPr/>
        </p:nvGrpSpPr>
        <p:grpSpPr>
          <a:xfrm>
            <a:off x="7983388" y="3938795"/>
            <a:ext cx="662952" cy="662952"/>
            <a:chOff x="8125599" y="1434035"/>
            <a:chExt cx="2036802" cy="2036802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B0AF0B07-3691-81A5-6F50-F05FE0C7E42D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FA79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5DBB7133-FE39-A702-5A34-87AC851D7343}"/>
                </a:ext>
              </a:extLst>
            </p:cNvPr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48D0E57-52F7-2F87-284F-E8CFB9DE1AC2}"/>
              </a:ext>
            </a:extLst>
          </p:cNvPr>
          <p:cNvGrpSpPr/>
          <p:nvPr/>
        </p:nvGrpSpPr>
        <p:grpSpPr>
          <a:xfrm>
            <a:off x="10213333" y="3860709"/>
            <a:ext cx="662952" cy="662952"/>
            <a:chOff x="8125599" y="1434035"/>
            <a:chExt cx="2036802" cy="2036802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A381F1F1-F226-FFFC-877F-EAAD3F5F5A39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FA79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6" name="Freeform 206">
              <a:extLst>
                <a:ext uri="{FF2B5EF4-FFF2-40B4-BE49-F238E27FC236}">
                  <a16:creationId xmlns:a16="http://schemas.microsoft.com/office/drawing/2014/main" id="{84F53804-9535-35F6-7142-E66E8F9A710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F145FBD-D787-1DA1-7280-4688FE4866D3}"/>
              </a:ext>
            </a:extLst>
          </p:cNvPr>
          <p:cNvGrpSpPr/>
          <p:nvPr/>
        </p:nvGrpSpPr>
        <p:grpSpPr>
          <a:xfrm>
            <a:off x="627275" y="3690126"/>
            <a:ext cx="2028903" cy="1256520"/>
            <a:chOff x="9021191" y="5130026"/>
            <a:chExt cx="2028903" cy="1256520"/>
          </a:xfrm>
        </p:grpSpPr>
        <p:sp>
          <p:nvSpPr>
            <p:cNvPr id="29" name="item_title1">
              <a:extLst>
                <a:ext uri="{FF2B5EF4-FFF2-40B4-BE49-F238E27FC236}">
                  <a16:creationId xmlns:a16="http://schemas.microsoft.com/office/drawing/2014/main" id="{AF7EDFE5-90AC-30F3-4175-1DF24991A2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19433" y="5130026"/>
              <a:ext cx="1552575" cy="36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18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31" name="item_content1">
              <a:extLst>
                <a:ext uri="{FF2B5EF4-FFF2-40B4-BE49-F238E27FC236}">
                  <a16:creationId xmlns:a16="http://schemas.microsoft.com/office/drawing/2014/main" id="{3667D5D6-1F79-3A78-29FD-F39879104B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1" y="5495861"/>
              <a:ext cx="2028903" cy="890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E60957F-DE87-7ED3-2C8E-B1BD63F58D6B}"/>
              </a:ext>
            </a:extLst>
          </p:cNvPr>
          <p:cNvGrpSpPr/>
          <p:nvPr/>
        </p:nvGrpSpPr>
        <p:grpSpPr>
          <a:xfrm>
            <a:off x="2905017" y="3857509"/>
            <a:ext cx="2028902" cy="1256520"/>
            <a:chOff x="9021192" y="5130026"/>
            <a:chExt cx="2028902" cy="1256520"/>
          </a:xfrm>
        </p:grpSpPr>
        <p:sp>
          <p:nvSpPr>
            <p:cNvPr id="33" name="item_title2">
              <a:extLst>
                <a:ext uri="{FF2B5EF4-FFF2-40B4-BE49-F238E27FC236}">
                  <a16:creationId xmlns:a16="http://schemas.microsoft.com/office/drawing/2014/main" id="{2DFFD55C-1647-D8DB-4374-26C1F6C1A8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19433" y="5130026"/>
              <a:ext cx="1552575" cy="36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18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34" name="item_content2">
              <a:extLst>
                <a:ext uri="{FF2B5EF4-FFF2-40B4-BE49-F238E27FC236}">
                  <a16:creationId xmlns:a16="http://schemas.microsoft.com/office/drawing/2014/main" id="{86F57CE6-4049-8267-608E-A4E33E21F9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2" y="5495861"/>
              <a:ext cx="2028902" cy="890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C8234DD-0F26-CB02-6AF7-11767A04EEC3}"/>
              </a:ext>
            </a:extLst>
          </p:cNvPr>
          <p:cNvGrpSpPr/>
          <p:nvPr/>
        </p:nvGrpSpPr>
        <p:grpSpPr>
          <a:xfrm>
            <a:off x="5290159" y="1501189"/>
            <a:ext cx="2089153" cy="1256520"/>
            <a:chOff x="9021191" y="5130026"/>
            <a:chExt cx="2089153" cy="1256520"/>
          </a:xfrm>
        </p:grpSpPr>
        <p:sp>
          <p:nvSpPr>
            <p:cNvPr id="36" name="item_title3">
              <a:extLst>
                <a:ext uri="{FF2B5EF4-FFF2-40B4-BE49-F238E27FC236}">
                  <a16:creationId xmlns:a16="http://schemas.microsoft.com/office/drawing/2014/main" id="{FA09864F-1005-7E19-5471-DDA863BBB1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19433" y="5130026"/>
              <a:ext cx="1552575" cy="36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18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37" name="item_content3">
              <a:extLst>
                <a:ext uri="{FF2B5EF4-FFF2-40B4-BE49-F238E27FC236}">
                  <a16:creationId xmlns:a16="http://schemas.microsoft.com/office/drawing/2014/main" id="{B89315EE-D69D-23F6-D2D8-F92E128942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1" y="5495861"/>
              <a:ext cx="2089153" cy="890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4755F19-90CF-CCEA-91BD-6EBE9C0CA387}"/>
              </a:ext>
            </a:extLst>
          </p:cNvPr>
          <p:cNvGrpSpPr/>
          <p:nvPr/>
        </p:nvGrpSpPr>
        <p:grpSpPr>
          <a:xfrm>
            <a:off x="7429910" y="2012594"/>
            <a:ext cx="2135160" cy="1256520"/>
            <a:chOff x="9021192" y="5130026"/>
            <a:chExt cx="2135160" cy="1256520"/>
          </a:xfrm>
        </p:grpSpPr>
        <p:sp>
          <p:nvSpPr>
            <p:cNvPr id="40" name="item_title4">
              <a:extLst>
                <a:ext uri="{FF2B5EF4-FFF2-40B4-BE49-F238E27FC236}">
                  <a16:creationId xmlns:a16="http://schemas.microsoft.com/office/drawing/2014/main" id="{82330383-6D74-5EC4-9598-E57E95BFAB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19433" y="5130026"/>
              <a:ext cx="1552575" cy="36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18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41" name="item_content4">
              <a:extLst>
                <a:ext uri="{FF2B5EF4-FFF2-40B4-BE49-F238E27FC236}">
                  <a16:creationId xmlns:a16="http://schemas.microsoft.com/office/drawing/2014/main" id="{C0390476-3A6E-456F-3D9B-26D3422FA1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2" y="5495861"/>
              <a:ext cx="2135160" cy="890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5D2C420-8050-7EAD-4789-6650F2474988}"/>
              </a:ext>
            </a:extLst>
          </p:cNvPr>
          <p:cNvGrpSpPr/>
          <p:nvPr/>
        </p:nvGrpSpPr>
        <p:grpSpPr>
          <a:xfrm>
            <a:off x="9565070" y="4731719"/>
            <a:ext cx="2028902" cy="1256520"/>
            <a:chOff x="9021192" y="5130026"/>
            <a:chExt cx="2028902" cy="1256520"/>
          </a:xfrm>
        </p:grpSpPr>
        <p:sp>
          <p:nvSpPr>
            <p:cNvPr id="43" name="item_title5">
              <a:extLst>
                <a:ext uri="{FF2B5EF4-FFF2-40B4-BE49-F238E27FC236}">
                  <a16:creationId xmlns:a16="http://schemas.microsoft.com/office/drawing/2014/main" id="{1A6B8509-5EBE-CC39-4A7C-1F4C85E6F2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19433" y="5130026"/>
              <a:ext cx="1552575" cy="36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18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44" name="item_content5">
              <a:extLst>
                <a:ext uri="{FF2B5EF4-FFF2-40B4-BE49-F238E27FC236}">
                  <a16:creationId xmlns:a16="http://schemas.microsoft.com/office/drawing/2014/main" id="{147B7EFB-D87E-8097-7DA0-25240D519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2" y="5495861"/>
              <a:ext cx="2028902" cy="890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159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8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0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3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5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6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8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30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1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3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35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6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4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4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5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5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4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4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5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5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70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9055192-796D-4BD3-AAD8-889373A779CF}"/>
              </a:ext>
            </a:extLst>
          </p:cNvPr>
          <p:cNvSpPr/>
          <p:nvPr/>
        </p:nvSpPr>
        <p:spPr>
          <a:xfrm rot="18073895">
            <a:off x="-1463348" y="-1209063"/>
            <a:ext cx="9193538" cy="8525097"/>
          </a:xfrm>
          <a:custGeom>
            <a:avLst/>
            <a:gdLst>
              <a:gd name="connsiteX0" fmla="*/ 6958789 w 9193538"/>
              <a:gd name="connsiteY0" fmla="*/ 2356332 h 8525097"/>
              <a:gd name="connsiteX1" fmla="*/ 4885759 w 9193538"/>
              <a:gd name="connsiteY1" fmla="*/ 1221636 h 8525097"/>
              <a:gd name="connsiteX2" fmla="*/ 2434487 w 9193538"/>
              <a:gd name="connsiteY2" fmla="*/ 3656123 h 8525097"/>
              <a:gd name="connsiteX3" fmla="*/ 4885759 w 9193538"/>
              <a:gd name="connsiteY3" fmla="*/ 6090610 h 8525097"/>
              <a:gd name="connsiteX4" fmla="*/ 7337031 w 9193538"/>
              <a:gd name="connsiteY4" fmla="*/ 3656123 h 8525097"/>
              <a:gd name="connsiteX5" fmla="*/ 7041176 w 9193538"/>
              <a:gd name="connsiteY5" fmla="*/ 2495702 h 8525097"/>
              <a:gd name="connsiteX6" fmla="*/ 6958789 w 9193538"/>
              <a:gd name="connsiteY6" fmla="*/ 2356332 h 8525097"/>
              <a:gd name="connsiteX7" fmla="*/ 9193538 w 9193538"/>
              <a:gd name="connsiteY7" fmla="*/ 5954190 h 8525097"/>
              <a:gd name="connsiteX8" fmla="*/ 9181833 w 9193538"/>
              <a:gd name="connsiteY8" fmla="*/ 5976965 h 8525097"/>
              <a:gd name="connsiteX9" fmla="*/ 4885759 w 9193538"/>
              <a:gd name="connsiteY9" fmla="*/ 8525097 h 8525097"/>
              <a:gd name="connsiteX10" fmla="*/ 0 w 9193538"/>
              <a:gd name="connsiteY10" fmla="*/ 3656123 h 8525097"/>
              <a:gd name="connsiteX11" fmla="*/ 5968 w 9193538"/>
              <a:gd name="connsiteY11" fmla="*/ 3413348 h 8525097"/>
              <a:gd name="connsiteX12" fmla="*/ 8408 w 9193538"/>
              <a:gd name="connsiteY12" fmla="*/ 3380333 h 8525097"/>
              <a:gd name="connsiteX13" fmla="*/ 5583064 w 9193538"/>
              <a:gd name="connsiteY13" fmla="*/ 0 h 8525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193538" h="8525097">
                <a:moveTo>
                  <a:pt x="6958789" y="2356332"/>
                </a:moveTo>
                <a:cubicBezTo>
                  <a:pt x="6524408" y="1674427"/>
                  <a:pt x="5758326" y="1221636"/>
                  <a:pt x="4885759" y="1221636"/>
                </a:cubicBezTo>
                <a:cubicBezTo>
                  <a:pt x="3531959" y="1221636"/>
                  <a:pt x="2434487" y="2311593"/>
                  <a:pt x="2434487" y="3656123"/>
                </a:cubicBezTo>
                <a:cubicBezTo>
                  <a:pt x="2434487" y="5000653"/>
                  <a:pt x="3531959" y="6090610"/>
                  <a:pt x="4885759" y="6090610"/>
                </a:cubicBezTo>
                <a:cubicBezTo>
                  <a:pt x="6239559" y="6090610"/>
                  <a:pt x="7337031" y="5000653"/>
                  <a:pt x="7337031" y="3656123"/>
                </a:cubicBezTo>
                <a:cubicBezTo>
                  <a:pt x="7337031" y="3235958"/>
                  <a:pt x="7229856" y="2840653"/>
                  <a:pt x="7041176" y="2495702"/>
                </a:cubicBezTo>
                <a:cubicBezTo>
                  <a:pt x="7015232" y="2448272"/>
                  <a:pt x="6987748" y="2401793"/>
                  <a:pt x="6958789" y="2356332"/>
                </a:cubicBezTo>
                <a:close/>
                <a:moveTo>
                  <a:pt x="9193538" y="5954190"/>
                </a:moveTo>
                <a:lnTo>
                  <a:pt x="9181833" y="5976965"/>
                </a:lnTo>
                <a:cubicBezTo>
                  <a:pt x="8354482" y="7494747"/>
                  <a:pt x="6740861" y="8525097"/>
                  <a:pt x="4885759" y="8525097"/>
                </a:cubicBezTo>
                <a:cubicBezTo>
                  <a:pt x="2187429" y="8525097"/>
                  <a:pt x="0" y="6345183"/>
                  <a:pt x="0" y="3656123"/>
                </a:cubicBezTo>
                <a:cubicBezTo>
                  <a:pt x="0" y="3574716"/>
                  <a:pt x="2005" y="3493776"/>
                  <a:pt x="5968" y="3413348"/>
                </a:cubicBezTo>
                <a:lnTo>
                  <a:pt x="8408" y="3380333"/>
                </a:lnTo>
                <a:lnTo>
                  <a:pt x="5583064" y="0"/>
                </a:lnTo>
                <a:close/>
              </a:path>
            </a:pathLst>
          </a:custGeom>
          <a:gradFill flip="none" rotWithShape="1">
            <a:gsLst>
              <a:gs pos="73000">
                <a:srgbClr val="FCE652">
                  <a:alpha val="8000"/>
                </a:srgbClr>
              </a:gs>
              <a:gs pos="98000">
                <a:srgbClr val="FCE652">
                  <a:alpha val="1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495E39EF-1C4D-43C5-856F-945C5347E0C3}"/>
              </a:ext>
            </a:extLst>
          </p:cNvPr>
          <p:cNvSpPr/>
          <p:nvPr/>
        </p:nvSpPr>
        <p:spPr>
          <a:xfrm rot="6905060">
            <a:off x="4984932" y="709060"/>
            <a:ext cx="7698058" cy="7933104"/>
          </a:xfrm>
          <a:custGeom>
            <a:avLst/>
            <a:gdLst>
              <a:gd name="connsiteX0" fmla="*/ 481789 w 7698058"/>
              <a:gd name="connsiteY0" fmla="*/ 5175032 h 7933104"/>
              <a:gd name="connsiteX1" fmla="*/ 0 w 7698058"/>
              <a:gd name="connsiteY1" fmla="*/ 3064131 h 7933104"/>
              <a:gd name="connsiteX2" fmla="*/ 65933 w 7698058"/>
              <a:gd name="connsiteY2" fmla="*/ 2262313 h 7933104"/>
              <a:gd name="connsiteX3" fmla="*/ 119681 w 7698058"/>
              <a:gd name="connsiteY3" fmla="*/ 2004528 h 7933104"/>
              <a:gd name="connsiteX4" fmla="*/ 4401937 w 7698058"/>
              <a:gd name="connsiteY4" fmla="*/ 0 h 7933104"/>
              <a:gd name="connsiteX5" fmla="*/ 4701011 w 7698058"/>
              <a:gd name="connsiteY5" fmla="*/ 638909 h 7933104"/>
              <a:gd name="connsiteX6" fmla="*/ 4635130 w 7698058"/>
              <a:gd name="connsiteY6" fmla="*/ 642213 h 7933104"/>
              <a:gd name="connsiteX7" fmla="*/ 2434487 w 7698058"/>
              <a:gd name="connsiteY7" fmla="*/ 3064131 h 7933104"/>
              <a:gd name="connsiteX8" fmla="*/ 4885759 w 7698058"/>
              <a:gd name="connsiteY8" fmla="*/ 5498618 h 7933104"/>
              <a:gd name="connsiteX9" fmla="*/ 6619070 w 7698058"/>
              <a:gd name="connsiteY9" fmla="*/ 4785573 h 7933104"/>
              <a:gd name="connsiteX10" fmla="*/ 6634285 w 7698058"/>
              <a:gd name="connsiteY10" fmla="*/ 4768947 h 7933104"/>
              <a:gd name="connsiteX11" fmla="*/ 7698058 w 7698058"/>
              <a:gd name="connsiteY11" fmla="*/ 7041477 h 7933104"/>
              <a:gd name="connsiteX12" fmla="*/ 7617433 w 7698058"/>
              <a:gd name="connsiteY12" fmla="*/ 7101560 h 7933104"/>
              <a:gd name="connsiteX13" fmla="*/ 4885759 w 7698058"/>
              <a:gd name="connsiteY13" fmla="*/ 7933104 h 7933104"/>
              <a:gd name="connsiteX14" fmla="*/ 481789 w 7698058"/>
              <a:gd name="connsiteY14" fmla="*/ 5175032 h 7933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698058" h="7933104">
                <a:moveTo>
                  <a:pt x="481789" y="5175032"/>
                </a:moveTo>
                <a:cubicBezTo>
                  <a:pt x="173029" y="4536453"/>
                  <a:pt x="0" y="3820429"/>
                  <a:pt x="0" y="3064131"/>
                </a:cubicBezTo>
                <a:cubicBezTo>
                  <a:pt x="0" y="2791023"/>
                  <a:pt x="22563" y="2523167"/>
                  <a:pt x="65933" y="2262313"/>
                </a:cubicBezTo>
                <a:lnTo>
                  <a:pt x="119681" y="2004528"/>
                </a:lnTo>
                <a:lnTo>
                  <a:pt x="4401937" y="0"/>
                </a:lnTo>
                <a:lnTo>
                  <a:pt x="4701011" y="638909"/>
                </a:lnTo>
                <a:lnTo>
                  <a:pt x="4635130" y="642213"/>
                </a:lnTo>
                <a:cubicBezTo>
                  <a:pt x="3399062" y="766884"/>
                  <a:pt x="2434487" y="1803634"/>
                  <a:pt x="2434487" y="3064131"/>
                </a:cubicBezTo>
                <a:cubicBezTo>
                  <a:pt x="2434487" y="4408661"/>
                  <a:pt x="3531959" y="5498617"/>
                  <a:pt x="4885759" y="5498618"/>
                </a:cubicBezTo>
                <a:cubicBezTo>
                  <a:pt x="5562659" y="5498618"/>
                  <a:pt x="6175477" y="5226128"/>
                  <a:pt x="6619070" y="4785573"/>
                </a:cubicBezTo>
                <a:lnTo>
                  <a:pt x="6634285" y="4768947"/>
                </a:lnTo>
                <a:lnTo>
                  <a:pt x="7698058" y="7041477"/>
                </a:lnTo>
                <a:lnTo>
                  <a:pt x="7617433" y="7101560"/>
                </a:lnTo>
                <a:cubicBezTo>
                  <a:pt x="6837661" y="7626554"/>
                  <a:pt x="5897633" y="7933105"/>
                  <a:pt x="4885759" y="7933104"/>
                </a:cubicBezTo>
                <a:cubicBezTo>
                  <a:pt x="2946334" y="7933105"/>
                  <a:pt x="1270842" y="6806958"/>
                  <a:pt x="481789" y="5175032"/>
                </a:cubicBezTo>
                <a:close/>
              </a:path>
            </a:pathLst>
          </a:custGeom>
          <a:gradFill flip="none" rotWithShape="1">
            <a:gsLst>
              <a:gs pos="49000">
                <a:srgbClr val="FCE652">
                  <a:alpha val="5000"/>
                </a:srgbClr>
              </a:gs>
              <a:gs pos="100000">
                <a:srgbClr val="FCE652">
                  <a:alpha val="2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A057078-3B90-4344-B893-B2B0457C0647}"/>
              </a:ext>
            </a:extLst>
          </p:cNvPr>
          <p:cNvSpPr/>
          <p:nvPr/>
        </p:nvSpPr>
        <p:spPr>
          <a:xfrm rot="10535206">
            <a:off x="484574" y="5567560"/>
            <a:ext cx="1080000" cy="1080000"/>
          </a:xfrm>
          <a:prstGeom prst="ellipse">
            <a:avLst/>
          </a:prstGeom>
          <a:gradFill>
            <a:gsLst>
              <a:gs pos="32000">
                <a:srgbClr val="FA994C">
                  <a:alpha val="20000"/>
                </a:srgbClr>
              </a:gs>
              <a:gs pos="98000">
                <a:srgbClr val="FCD85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50C21E2B-96C0-4E5F-BB7A-F3FB1ADEABFF}"/>
              </a:ext>
            </a:extLst>
          </p:cNvPr>
          <p:cNvSpPr/>
          <p:nvPr/>
        </p:nvSpPr>
        <p:spPr>
          <a:xfrm rot="19956544">
            <a:off x="3069712" y="309527"/>
            <a:ext cx="1080000" cy="1080000"/>
          </a:xfrm>
          <a:prstGeom prst="ellipse">
            <a:avLst/>
          </a:prstGeom>
          <a:gradFill>
            <a:gsLst>
              <a:gs pos="31000">
                <a:srgbClr val="FA994C">
                  <a:alpha val="20000"/>
                </a:srgbClr>
              </a:gs>
              <a:gs pos="98000">
                <a:srgbClr val="FCD85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C96694E-1CED-4352-8650-20719225B410}"/>
              </a:ext>
            </a:extLst>
          </p:cNvPr>
          <p:cNvSpPr/>
          <p:nvPr/>
        </p:nvSpPr>
        <p:spPr>
          <a:xfrm rot="9836721">
            <a:off x="9459274" y="4984902"/>
            <a:ext cx="1800000" cy="1800000"/>
          </a:xfrm>
          <a:prstGeom prst="ellipse">
            <a:avLst/>
          </a:prstGeom>
          <a:gradFill>
            <a:gsLst>
              <a:gs pos="34000">
                <a:srgbClr val="FA994C">
                  <a:alpha val="20000"/>
                </a:srgbClr>
              </a:gs>
              <a:gs pos="100000">
                <a:srgbClr val="FCD85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113F55CE-85D7-4C90-BBF2-A87807032DD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1990" b="56251"/>
          <a:stretch>
            <a:fillRect/>
          </a:stretch>
        </p:blipFill>
        <p:spPr>
          <a:xfrm rot="21417438">
            <a:off x="-342397" y="-343000"/>
            <a:ext cx="5755602" cy="5294687"/>
          </a:xfrm>
          <a:custGeom>
            <a:avLst/>
            <a:gdLst>
              <a:gd name="connsiteX0" fmla="*/ 5755602 w 5755602"/>
              <a:gd name="connsiteY0" fmla="*/ 0 h 5294687"/>
              <a:gd name="connsiteX1" fmla="*/ 5755602 w 5755602"/>
              <a:gd name="connsiteY1" fmla="*/ 5294687 h 5294687"/>
              <a:gd name="connsiteX2" fmla="*/ 0 w 5755602"/>
              <a:gd name="connsiteY2" fmla="*/ 5294687 h 5294687"/>
              <a:gd name="connsiteX3" fmla="*/ 0 w 5755602"/>
              <a:gd name="connsiteY3" fmla="*/ 2857542 h 5294687"/>
              <a:gd name="connsiteX4" fmla="*/ 326722 w 5755602"/>
              <a:gd name="connsiteY4" fmla="*/ 2874909 h 5294687"/>
              <a:gd name="connsiteX5" fmla="*/ 479538 w 5755602"/>
              <a:gd name="connsiteY5" fmla="*/ 0 h 5294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55602" h="5294687">
                <a:moveTo>
                  <a:pt x="5755602" y="0"/>
                </a:moveTo>
                <a:lnTo>
                  <a:pt x="5755602" y="5294687"/>
                </a:lnTo>
                <a:lnTo>
                  <a:pt x="0" y="5294687"/>
                </a:lnTo>
                <a:lnTo>
                  <a:pt x="0" y="2857542"/>
                </a:lnTo>
                <a:lnTo>
                  <a:pt x="326722" y="2874909"/>
                </a:lnTo>
                <a:lnTo>
                  <a:pt x="479538" y="0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818738BB-51B3-498E-852A-764C39471DD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1990" b="56251"/>
          <a:stretch>
            <a:fillRect/>
          </a:stretch>
        </p:blipFill>
        <p:spPr>
          <a:xfrm rot="10800000">
            <a:off x="-179618" y="2191076"/>
            <a:ext cx="6850768" cy="5723485"/>
          </a:xfrm>
          <a:custGeom>
            <a:avLst/>
            <a:gdLst>
              <a:gd name="connsiteX0" fmla="*/ 6850768 w 6850768"/>
              <a:gd name="connsiteY0" fmla="*/ 5723485 h 5723485"/>
              <a:gd name="connsiteX1" fmla="*/ 0 w 6850768"/>
              <a:gd name="connsiteY1" fmla="*/ 5723485 h 5723485"/>
              <a:gd name="connsiteX2" fmla="*/ 0 w 6850768"/>
              <a:gd name="connsiteY2" fmla="*/ 1056561 h 5723485"/>
              <a:gd name="connsiteX3" fmla="*/ 5756750 w 6850768"/>
              <a:gd name="connsiteY3" fmla="*/ 1056561 h 5723485"/>
              <a:gd name="connsiteX4" fmla="*/ 5756750 w 6850768"/>
              <a:gd name="connsiteY4" fmla="*/ 0 h 5723485"/>
              <a:gd name="connsiteX5" fmla="*/ 6850768 w 6850768"/>
              <a:gd name="connsiteY5" fmla="*/ 0 h 5723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768" h="5723485">
                <a:moveTo>
                  <a:pt x="6850768" y="5723485"/>
                </a:moveTo>
                <a:lnTo>
                  <a:pt x="0" y="5723485"/>
                </a:lnTo>
                <a:lnTo>
                  <a:pt x="0" y="1056561"/>
                </a:lnTo>
                <a:lnTo>
                  <a:pt x="5756750" y="1056561"/>
                </a:lnTo>
                <a:lnTo>
                  <a:pt x="5756750" y="0"/>
                </a:lnTo>
                <a:lnTo>
                  <a:pt x="6850768" y="0"/>
                </a:lnTo>
                <a:close/>
              </a:path>
            </a:pathLst>
          </a:custGeom>
        </p:spPr>
      </p:pic>
      <p:sp>
        <p:nvSpPr>
          <p:cNvPr id="17" name="title">
            <a:extLst>
              <a:ext uri="{FF2B5EF4-FFF2-40B4-BE49-F238E27FC236}">
                <a16:creationId xmlns:a16="http://schemas.microsoft.com/office/drawing/2014/main" id="{AD2E6EE9-08CC-4BD2-97F3-E9D109D33FB8}"/>
              </a:ext>
            </a:extLst>
          </p:cNvPr>
          <p:cNvSpPr txBox="1"/>
          <p:nvPr/>
        </p:nvSpPr>
        <p:spPr>
          <a:xfrm>
            <a:off x="2075344" y="2381268"/>
            <a:ext cx="79548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感谢您的观看</a:t>
            </a:r>
          </a:p>
        </p:txBody>
      </p:sp>
      <p:sp>
        <p:nvSpPr>
          <p:cNvPr id="18" name="ppt_type">
            <a:extLst>
              <a:ext uri="{FF2B5EF4-FFF2-40B4-BE49-F238E27FC236}">
                <a16:creationId xmlns:a16="http://schemas.microsoft.com/office/drawing/2014/main" id="{B11F0EEB-9369-4AEC-B474-37EA74A11F45}"/>
              </a:ext>
            </a:extLst>
          </p:cNvPr>
          <p:cNvSpPr txBox="1"/>
          <p:nvPr/>
        </p:nvSpPr>
        <p:spPr>
          <a:xfrm>
            <a:off x="3030347" y="1842473"/>
            <a:ext cx="6131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WORK SUMMARY OR REPORT ON WORK</a:t>
            </a:r>
            <a:endParaRPr lang="zh-CN" altLang="en-US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0" name="author">
            <a:extLst>
              <a:ext uri="{FF2B5EF4-FFF2-40B4-BE49-F238E27FC236}">
                <a16:creationId xmlns:a16="http://schemas.microsoft.com/office/drawing/2014/main" id="{49852E14-D528-49D3-BFC1-E025B7632250}"/>
              </a:ext>
            </a:extLst>
          </p:cNvPr>
          <p:cNvSpPr txBox="1"/>
          <p:nvPr/>
        </p:nvSpPr>
        <p:spPr>
          <a:xfrm>
            <a:off x="4559685" y="535833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汇报人：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63249BD9-711E-4372-AA85-2AB27208B18A}"/>
              </a:ext>
            </a:extLst>
          </p:cNvPr>
          <p:cNvSpPr txBox="1"/>
          <p:nvPr/>
        </p:nvSpPr>
        <p:spPr>
          <a:xfrm>
            <a:off x="2784536" y="4038704"/>
            <a:ext cx="6601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【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工作总结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工作汇报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工作计划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】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6C4634A8-8257-4C73-8BD6-3F1B6896E362}"/>
              </a:ext>
            </a:extLst>
          </p:cNvPr>
          <p:cNvCxnSpPr>
            <a:cxnSpLocks/>
          </p:cNvCxnSpPr>
          <p:nvPr/>
        </p:nvCxnSpPr>
        <p:spPr>
          <a:xfrm>
            <a:off x="2453640" y="3771789"/>
            <a:ext cx="7269480" cy="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date">
            <a:extLst>
              <a:ext uri="{FF2B5EF4-FFF2-40B4-BE49-F238E27FC236}">
                <a16:creationId xmlns:a16="http://schemas.microsoft.com/office/drawing/2014/main" id="{C3B2D3B2-3D4B-4560-96BE-BB5EBB39CF86}"/>
              </a:ext>
            </a:extLst>
          </p:cNvPr>
          <p:cNvSpPr txBox="1"/>
          <p:nvPr/>
        </p:nvSpPr>
        <p:spPr>
          <a:xfrm>
            <a:off x="6144261" y="5358331"/>
            <a:ext cx="14911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时   间：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20XX.XX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FD599871-1D15-4AD0-92F3-90CAC7BB8544}"/>
              </a:ext>
            </a:extLst>
          </p:cNvPr>
          <p:cNvSpPr/>
          <p:nvPr/>
        </p:nvSpPr>
        <p:spPr>
          <a:xfrm rot="9836721">
            <a:off x="11152832" y="1383883"/>
            <a:ext cx="1280301" cy="1788963"/>
          </a:xfrm>
          <a:custGeom>
            <a:avLst/>
            <a:gdLst>
              <a:gd name="connsiteX0" fmla="*/ 198919 w 1280301"/>
              <a:gd name="connsiteY0" fmla="*/ 1770678 h 1788963"/>
              <a:gd name="connsiteX1" fmla="*/ 29980 w 1280301"/>
              <a:gd name="connsiteY1" fmla="*/ 1718236 h 1788963"/>
              <a:gd name="connsiteX2" fmla="*/ 0 w 1280301"/>
              <a:gd name="connsiteY2" fmla="*/ 1701964 h 1788963"/>
              <a:gd name="connsiteX3" fmla="*/ 489788 w 1280301"/>
              <a:gd name="connsiteY3" fmla="*/ 0 h 1788963"/>
              <a:gd name="connsiteX4" fmla="*/ 561681 w 1280301"/>
              <a:gd name="connsiteY4" fmla="*/ 7248 h 1788963"/>
              <a:gd name="connsiteX5" fmla="*/ 1280301 w 1280301"/>
              <a:gd name="connsiteY5" fmla="*/ 888963 h 1788963"/>
              <a:gd name="connsiteX6" fmla="*/ 380300 w 1280301"/>
              <a:gd name="connsiteY6" fmla="*/ 1788963 h 1788963"/>
              <a:gd name="connsiteX7" fmla="*/ 198919 w 1280301"/>
              <a:gd name="connsiteY7" fmla="*/ 1770678 h 1788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80301" h="1788963">
                <a:moveTo>
                  <a:pt x="198919" y="1770678"/>
                </a:moveTo>
                <a:cubicBezTo>
                  <a:pt x="140331" y="1758689"/>
                  <a:pt x="83817" y="1741008"/>
                  <a:pt x="29980" y="1718236"/>
                </a:cubicBezTo>
                <a:lnTo>
                  <a:pt x="0" y="1701964"/>
                </a:lnTo>
                <a:lnTo>
                  <a:pt x="489788" y="0"/>
                </a:lnTo>
                <a:lnTo>
                  <a:pt x="561681" y="7248"/>
                </a:lnTo>
                <a:cubicBezTo>
                  <a:pt x="971795" y="91169"/>
                  <a:pt x="1280300" y="454039"/>
                  <a:pt x="1280301" y="888963"/>
                </a:cubicBezTo>
                <a:cubicBezTo>
                  <a:pt x="1280300" y="1386019"/>
                  <a:pt x="877356" y="1788963"/>
                  <a:pt x="380300" y="1788963"/>
                </a:cubicBezTo>
                <a:cubicBezTo>
                  <a:pt x="318168" y="1788963"/>
                  <a:pt x="257506" y="1782667"/>
                  <a:pt x="198919" y="1770678"/>
                </a:cubicBezTo>
                <a:close/>
              </a:path>
            </a:pathLst>
          </a:custGeom>
          <a:gradFill>
            <a:gsLst>
              <a:gs pos="34000">
                <a:srgbClr val="FA994C">
                  <a:alpha val="20000"/>
                </a:srgbClr>
              </a:gs>
              <a:gs pos="100000">
                <a:srgbClr val="FCD85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34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10" grpId="0" animBg="1"/>
      <p:bldP spid="17" grpId="0"/>
      <p:bldP spid="18" grpId="0"/>
      <p:bldP spid="20" grpId="0"/>
      <p:bldP spid="21" grpId="0"/>
      <p:bldP spid="23" grpId="0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70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9055192-796D-4BD3-AAD8-889373A779CF}"/>
              </a:ext>
            </a:extLst>
          </p:cNvPr>
          <p:cNvSpPr/>
          <p:nvPr/>
        </p:nvSpPr>
        <p:spPr>
          <a:xfrm rot="18073895">
            <a:off x="-1463348" y="-1209063"/>
            <a:ext cx="9193538" cy="8525097"/>
          </a:xfrm>
          <a:custGeom>
            <a:avLst/>
            <a:gdLst>
              <a:gd name="connsiteX0" fmla="*/ 6958789 w 9193538"/>
              <a:gd name="connsiteY0" fmla="*/ 2356332 h 8525097"/>
              <a:gd name="connsiteX1" fmla="*/ 4885759 w 9193538"/>
              <a:gd name="connsiteY1" fmla="*/ 1221636 h 8525097"/>
              <a:gd name="connsiteX2" fmla="*/ 2434487 w 9193538"/>
              <a:gd name="connsiteY2" fmla="*/ 3656123 h 8525097"/>
              <a:gd name="connsiteX3" fmla="*/ 4885759 w 9193538"/>
              <a:gd name="connsiteY3" fmla="*/ 6090610 h 8525097"/>
              <a:gd name="connsiteX4" fmla="*/ 7337031 w 9193538"/>
              <a:gd name="connsiteY4" fmla="*/ 3656123 h 8525097"/>
              <a:gd name="connsiteX5" fmla="*/ 7041176 w 9193538"/>
              <a:gd name="connsiteY5" fmla="*/ 2495702 h 8525097"/>
              <a:gd name="connsiteX6" fmla="*/ 6958789 w 9193538"/>
              <a:gd name="connsiteY6" fmla="*/ 2356332 h 8525097"/>
              <a:gd name="connsiteX7" fmla="*/ 9193538 w 9193538"/>
              <a:gd name="connsiteY7" fmla="*/ 5954190 h 8525097"/>
              <a:gd name="connsiteX8" fmla="*/ 9181833 w 9193538"/>
              <a:gd name="connsiteY8" fmla="*/ 5976965 h 8525097"/>
              <a:gd name="connsiteX9" fmla="*/ 4885759 w 9193538"/>
              <a:gd name="connsiteY9" fmla="*/ 8525097 h 8525097"/>
              <a:gd name="connsiteX10" fmla="*/ 0 w 9193538"/>
              <a:gd name="connsiteY10" fmla="*/ 3656123 h 8525097"/>
              <a:gd name="connsiteX11" fmla="*/ 5968 w 9193538"/>
              <a:gd name="connsiteY11" fmla="*/ 3413348 h 8525097"/>
              <a:gd name="connsiteX12" fmla="*/ 8408 w 9193538"/>
              <a:gd name="connsiteY12" fmla="*/ 3380333 h 8525097"/>
              <a:gd name="connsiteX13" fmla="*/ 5583064 w 9193538"/>
              <a:gd name="connsiteY13" fmla="*/ 0 h 8525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193538" h="8525097">
                <a:moveTo>
                  <a:pt x="6958789" y="2356332"/>
                </a:moveTo>
                <a:cubicBezTo>
                  <a:pt x="6524408" y="1674427"/>
                  <a:pt x="5758326" y="1221636"/>
                  <a:pt x="4885759" y="1221636"/>
                </a:cubicBezTo>
                <a:cubicBezTo>
                  <a:pt x="3531959" y="1221636"/>
                  <a:pt x="2434487" y="2311593"/>
                  <a:pt x="2434487" y="3656123"/>
                </a:cubicBezTo>
                <a:cubicBezTo>
                  <a:pt x="2434487" y="5000653"/>
                  <a:pt x="3531959" y="6090610"/>
                  <a:pt x="4885759" y="6090610"/>
                </a:cubicBezTo>
                <a:cubicBezTo>
                  <a:pt x="6239559" y="6090610"/>
                  <a:pt x="7337031" y="5000653"/>
                  <a:pt x="7337031" y="3656123"/>
                </a:cubicBezTo>
                <a:cubicBezTo>
                  <a:pt x="7337031" y="3235958"/>
                  <a:pt x="7229856" y="2840653"/>
                  <a:pt x="7041176" y="2495702"/>
                </a:cubicBezTo>
                <a:cubicBezTo>
                  <a:pt x="7015232" y="2448272"/>
                  <a:pt x="6987748" y="2401793"/>
                  <a:pt x="6958789" y="2356332"/>
                </a:cubicBezTo>
                <a:close/>
                <a:moveTo>
                  <a:pt x="9193538" y="5954190"/>
                </a:moveTo>
                <a:lnTo>
                  <a:pt x="9181833" y="5976965"/>
                </a:lnTo>
                <a:cubicBezTo>
                  <a:pt x="8354482" y="7494747"/>
                  <a:pt x="6740861" y="8525097"/>
                  <a:pt x="4885759" y="8525097"/>
                </a:cubicBezTo>
                <a:cubicBezTo>
                  <a:pt x="2187429" y="8525097"/>
                  <a:pt x="0" y="6345183"/>
                  <a:pt x="0" y="3656123"/>
                </a:cubicBezTo>
                <a:cubicBezTo>
                  <a:pt x="0" y="3574716"/>
                  <a:pt x="2005" y="3493776"/>
                  <a:pt x="5968" y="3413348"/>
                </a:cubicBezTo>
                <a:lnTo>
                  <a:pt x="8408" y="3380333"/>
                </a:lnTo>
                <a:lnTo>
                  <a:pt x="5583064" y="0"/>
                </a:lnTo>
                <a:close/>
              </a:path>
            </a:pathLst>
          </a:custGeom>
          <a:gradFill flip="none" rotWithShape="1">
            <a:gsLst>
              <a:gs pos="73000">
                <a:srgbClr val="FCE652">
                  <a:alpha val="8000"/>
                </a:srgbClr>
              </a:gs>
              <a:gs pos="98000">
                <a:srgbClr val="FCE652">
                  <a:alpha val="1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495E39EF-1C4D-43C5-856F-945C5347E0C3}"/>
              </a:ext>
            </a:extLst>
          </p:cNvPr>
          <p:cNvSpPr/>
          <p:nvPr/>
        </p:nvSpPr>
        <p:spPr>
          <a:xfrm rot="6905060">
            <a:off x="4984932" y="709060"/>
            <a:ext cx="7698058" cy="7933104"/>
          </a:xfrm>
          <a:custGeom>
            <a:avLst/>
            <a:gdLst>
              <a:gd name="connsiteX0" fmla="*/ 481789 w 7698058"/>
              <a:gd name="connsiteY0" fmla="*/ 5175032 h 7933104"/>
              <a:gd name="connsiteX1" fmla="*/ 0 w 7698058"/>
              <a:gd name="connsiteY1" fmla="*/ 3064131 h 7933104"/>
              <a:gd name="connsiteX2" fmla="*/ 65933 w 7698058"/>
              <a:gd name="connsiteY2" fmla="*/ 2262313 h 7933104"/>
              <a:gd name="connsiteX3" fmla="*/ 119681 w 7698058"/>
              <a:gd name="connsiteY3" fmla="*/ 2004528 h 7933104"/>
              <a:gd name="connsiteX4" fmla="*/ 4401937 w 7698058"/>
              <a:gd name="connsiteY4" fmla="*/ 0 h 7933104"/>
              <a:gd name="connsiteX5" fmla="*/ 4701011 w 7698058"/>
              <a:gd name="connsiteY5" fmla="*/ 638909 h 7933104"/>
              <a:gd name="connsiteX6" fmla="*/ 4635130 w 7698058"/>
              <a:gd name="connsiteY6" fmla="*/ 642213 h 7933104"/>
              <a:gd name="connsiteX7" fmla="*/ 2434487 w 7698058"/>
              <a:gd name="connsiteY7" fmla="*/ 3064131 h 7933104"/>
              <a:gd name="connsiteX8" fmla="*/ 4885759 w 7698058"/>
              <a:gd name="connsiteY8" fmla="*/ 5498618 h 7933104"/>
              <a:gd name="connsiteX9" fmla="*/ 6619070 w 7698058"/>
              <a:gd name="connsiteY9" fmla="*/ 4785573 h 7933104"/>
              <a:gd name="connsiteX10" fmla="*/ 6634285 w 7698058"/>
              <a:gd name="connsiteY10" fmla="*/ 4768947 h 7933104"/>
              <a:gd name="connsiteX11" fmla="*/ 7698058 w 7698058"/>
              <a:gd name="connsiteY11" fmla="*/ 7041477 h 7933104"/>
              <a:gd name="connsiteX12" fmla="*/ 7617433 w 7698058"/>
              <a:gd name="connsiteY12" fmla="*/ 7101560 h 7933104"/>
              <a:gd name="connsiteX13" fmla="*/ 4885759 w 7698058"/>
              <a:gd name="connsiteY13" fmla="*/ 7933104 h 7933104"/>
              <a:gd name="connsiteX14" fmla="*/ 481789 w 7698058"/>
              <a:gd name="connsiteY14" fmla="*/ 5175032 h 7933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698058" h="7933104">
                <a:moveTo>
                  <a:pt x="481789" y="5175032"/>
                </a:moveTo>
                <a:cubicBezTo>
                  <a:pt x="173029" y="4536453"/>
                  <a:pt x="0" y="3820429"/>
                  <a:pt x="0" y="3064131"/>
                </a:cubicBezTo>
                <a:cubicBezTo>
                  <a:pt x="0" y="2791023"/>
                  <a:pt x="22563" y="2523167"/>
                  <a:pt x="65933" y="2262313"/>
                </a:cubicBezTo>
                <a:lnTo>
                  <a:pt x="119681" y="2004528"/>
                </a:lnTo>
                <a:lnTo>
                  <a:pt x="4401937" y="0"/>
                </a:lnTo>
                <a:lnTo>
                  <a:pt x="4701011" y="638909"/>
                </a:lnTo>
                <a:lnTo>
                  <a:pt x="4635130" y="642213"/>
                </a:lnTo>
                <a:cubicBezTo>
                  <a:pt x="3399062" y="766884"/>
                  <a:pt x="2434487" y="1803634"/>
                  <a:pt x="2434487" y="3064131"/>
                </a:cubicBezTo>
                <a:cubicBezTo>
                  <a:pt x="2434487" y="4408661"/>
                  <a:pt x="3531959" y="5498617"/>
                  <a:pt x="4885759" y="5498618"/>
                </a:cubicBezTo>
                <a:cubicBezTo>
                  <a:pt x="5562659" y="5498618"/>
                  <a:pt x="6175477" y="5226128"/>
                  <a:pt x="6619070" y="4785573"/>
                </a:cubicBezTo>
                <a:lnTo>
                  <a:pt x="6634285" y="4768947"/>
                </a:lnTo>
                <a:lnTo>
                  <a:pt x="7698058" y="7041477"/>
                </a:lnTo>
                <a:lnTo>
                  <a:pt x="7617433" y="7101560"/>
                </a:lnTo>
                <a:cubicBezTo>
                  <a:pt x="6837661" y="7626554"/>
                  <a:pt x="5897633" y="7933105"/>
                  <a:pt x="4885759" y="7933104"/>
                </a:cubicBezTo>
                <a:cubicBezTo>
                  <a:pt x="2946334" y="7933105"/>
                  <a:pt x="1270842" y="6806958"/>
                  <a:pt x="481789" y="5175032"/>
                </a:cubicBezTo>
                <a:close/>
              </a:path>
            </a:pathLst>
          </a:custGeom>
          <a:gradFill flip="none" rotWithShape="1">
            <a:gsLst>
              <a:gs pos="49000">
                <a:srgbClr val="FCE652">
                  <a:alpha val="5000"/>
                </a:srgbClr>
              </a:gs>
              <a:gs pos="100000">
                <a:srgbClr val="FCE652">
                  <a:alpha val="2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A057078-3B90-4344-B893-B2B0457C0647}"/>
              </a:ext>
            </a:extLst>
          </p:cNvPr>
          <p:cNvSpPr/>
          <p:nvPr/>
        </p:nvSpPr>
        <p:spPr>
          <a:xfrm rot="10535206">
            <a:off x="484574" y="5567560"/>
            <a:ext cx="1080000" cy="1080000"/>
          </a:xfrm>
          <a:prstGeom prst="ellipse">
            <a:avLst/>
          </a:prstGeom>
          <a:gradFill>
            <a:gsLst>
              <a:gs pos="32000">
                <a:srgbClr val="FA994C">
                  <a:alpha val="20000"/>
                </a:srgbClr>
              </a:gs>
              <a:gs pos="98000">
                <a:srgbClr val="FCD85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50C21E2B-96C0-4E5F-BB7A-F3FB1ADEABFF}"/>
              </a:ext>
            </a:extLst>
          </p:cNvPr>
          <p:cNvSpPr/>
          <p:nvPr/>
        </p:nvSpPr>
        <p:spPr>
          <a:xfrm rot="19956544">
            <a:off x="3069712" y="309527"/>
            <a:ext cx="1080000" cy="1080000"/>
          </a:xfrm>
          <a:prstGeom prst="ellipse">
            <a:avLst/>
          </a:prstGeom>
          <a:gradFill>
            <a:gsLst>
              <a:gs pos="31000">
                <a:srgbClr val="FA994C">
                  <a:alpha val="20000"/>
                </a:srgbClr>
              </a:gs>
              <a:gs pos="98000">
                <a:srgbClr val="FCD85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C96694E-1CED-4352-8650-20719225B410}"/>
              </a:ext>
            </a:extLst>
          </p:cNvPr>
          <p:cNvSpPr/>
          <p:nvPr/>
        </p:nvSpPr>
        <p:spPr>
          <a:xfrm rot="9836721">
            <a:off x="9459274" y="4984902"/>
            <a:ext cx="1800000" cy="1800000"/>
          </a:xfrm>
          <a:prstGeom prst="ellipse">
            <a:avLst/>
          </a:prstGeom>
          <a:gradFill>
            <a:gsLst>
              <a:gs pos="34000">
                <a:srgbClr val="FA994C">
                  <a:alpha val="20000"/>
                </a:srgbClr>
              </a:gs>
              <a:gs pos="100000">
                <a:srgbClr val="FCD85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113F55CE-85D7-4C90-BBF2-A87807032DD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1990" b="56251"/>
          <a:stretch>
            <a:fillRect/>
          </a:stretch>
        </p:blipFill>
        <p:spPr>
          <a:xfrm rot="21417438">
            <a:off x="-342397" y="-343000"/>
            <a:ext cx="5755602" cy="5294687"/>
          </a:xfrm>
          <a:custGeom>
            <a:avLst/>
            <a:gdLst>
              <a:gd name="connsiteX0" fmla="*/ 5755602 w 5755602"/>
              <a:gd name="connsiteY0" fmla="*/ 0 h 5294687"/>
              <a:gd name="connsiteX1" fmla="*/ 5755602 w 5755602"/>
              <a:gd name="connsiteY1" fmla="*/ 5294687 h 5294687"/>
              <a:gd name="connsiteX2" fmla="*/ 0 w 5755602"/>
              <a:gd name="connsiteY2" fmla="*/ 5294687 h 5294687"/>
              <a:gd name="connsiteX3" fmla="*/ 0 w 5755602"/>
              <a:gd name="connsiteY3" fmla="*/ 2857542 h 5294687"/>
              <a:gd name="connsiteX4" fmla="*/ 326722 w 5755602"/>
              <a:gd name="connsiteY4" fmla="*/ 2874909 h 5294687"/>
              <a:gd name="connsiteX5" fmla="*/ 479538 w 5755602"/>
              <a:gd name="connsiteY5" fmla="*/ 0 h 5294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55602" h="5294687">
                <a:moveTo>
                  <a:pt x="5755602" y="0"/>
                </a:moveTo>
                <a:lnTo>
                  <a:pt x="5755602" y="5294687"/>
                </a:lnTo>
                <a:lnTo>
                  <a:pt x="0" y="5294687"/>
                </a:lnTo>
                <a:lnTo>
                  <a:pt x="0" y="2857542"/>
                </a:lnTo>
                <a:lnTo>
                  <a:pt x="326722" y="2874909"/>
                </a:lnTo>
                <a:lnTo>
                  <a:pt x="479538" y="0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818738BB-51B3-498E-852A-764C39471DD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1990" b="56251"/>
          <a:stretch>
            <a:fillRect/>
          </a:stretch>
        </p:blipFill>
        <p:spPr>
          <a:xfrm rot="10800000">
            <a:off x="-179618" y="2191076"/>
            <a:ext cx="6850768" cy="5723485"/>
          </a:xfrm>
          <a:custGeom>
            <a:avLst/>
            <a:gdLst>
              <a:gd name="connsiteX0" fmla="*/ 6850768 w 6850768"/>
              <a:gd name="connsiteY0" fmla="*/ 5723485 h 5723485"/>
              <a:gd name="connsiteX1" fmla="*/ 0 w 6850768"/>
              <a:gd name="connsiteY1" fmla="*/ 5723485 h 5723485"/>
              <a:gd name="connsiteX2" fmla="*/ 0 w 6850768"/>
              <a:gd name="connsiteY2" fmla="*/ 1056561 h 5723485"/>
              <a:gd name="connsiteX3" fmla="*/ 5756750 w 6850768"/>
              <a:gd name="connsiteY3" fmla="*/ 1056561 h 5723485"/>
              <a:gd name="connsiteX4" fmla="*/ 5756750 w 6850768"/>
              <a:gd name="connsiteY4" fmla="*/ 0 h 5723485"/>
              <a:gd name="connsiteX5" fmla="*/ 6850768 w 6850768"/>
              <a:gd name="connsiteY5" fmla="*/ 0 h 5723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768" h="5723485">
                <a:moveTo>
                  <a:pt x="6850768" y="5723485"/>
                </a:moveTo>
                <a:lnTo>
                  <a:pt x="0" y="5723485"/>
                </a:lnTo>
                <a:lnTo>
                  <a:pt x="0" y="1056561"/>
                </a:lnTo>
                <a:lnTo>
                  <a:pt x="5756750" y="1056561"/>
                </a:lnTo>
                <a:lnTo>
                  <a:pt x="5756750" y="0"/>
                </a:lnTo>
                <a:lnTo>
                  <a:pt x="6850768" y="0"/>
                </a:lnTo>
                <a:close/>
              </a:path>
            </a:pathLst>
          </a:custGeom>
        </p:spPr>
      </p:pic>
      <p:sp>
        <p:nvSpPr>
          <p:cNvPr id="17" name="title">
            <a:extLst>
              <a:ext uri="{FF2B5EF4-FFF2-40B4-BE49-F238E27FC236}">
                <a16:creationId xmlns:a16="http://schemas.microsoft.com/office/drawing/2014/main" id="{AD2E6EE9-08CC-4BD2-97F3-E9D109D33FB8}"/>
              </a:ext>
            </a:extLst>
          </p:cNvPr>
          <p:cNvSpPr txBox="1"/>
          <p:nvPr/>
        </p:nvSpPr>
        <p:spPr>
          <a:xfrm>
            <a:off x="2075344" y="2381268"/>
            <a:ext cx="79548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工作总结</a:t>
            </a:r>
            <a:r>
              <a:rPr lang="en-US" altLang="zh-CN" sz="48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/</a:t>
            </a:r>
            <a:r>
              <a:rPr lang="zh-CN" altLang="en-US" sz="48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述职报告</a:t>
            </a:r>
          </a:p>
        </p:txBody>
      </p:sp>
      <p:sp>
        <p:nvSpPr>
          <p:cNvPr id="18" name="ppt_type">
            <a:extLst>
              <a:ext uri="{FF2B5EF4-FFF2-40B4-BE49-F238E27FC236}">
                <a16:creationId xmlns:a16="http://schemas.microsoft.com/office/drawing/2014/main" id="{B11F0EEB-9369-4AEC-B474-37EA74A11F45}"/>
              </a:ext>
            </a:extLst>
          </p:cNvPr>
          <p:cNvSpPr txBox="1"/>
          <p:nvPr/>
        </p:nvSpPr>
        <p:spPr>
          <a:xfrm>
            <a:off x="3030347" y="1842473"/>
            <a:ext cx="6131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WORK SUMMARY OR REPORT ON WORK</a:t>
            </a:r>
            <a:endParaRPr lang="zh-CN" altLang="en-US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0" name="author">
            <a:extLst>
              <a:ext uri="{FF2B5EF4-FFF2-40B4-BE49-F238E27FC236}">
                <a16:creationId xmlns:a16="http://schemas.microsoft.com/office/drawing/2014/main" id="{49852E14-D528-49D3-BFC1-E025B7632250}"/>
              </a:ext>
            </a:extLst>
          </p:cNvPr>
          <p:cNvSpPr txBox="1"/>
          <p:nvPr/>
        </p:nvSpPr>
        <p:spPr>
          <a:xfrm>
            <a:off x="4559685" y="535833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汇报人：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63249BD9-711E-4372-AA85-2AB27208B18A}"/>
              </a:ext>
            </a:extLst>
          </p:cNvPr>
          <p:cNvSpPr txBox="1"/>
          <p:nvPr/>
        </p:nvSpPr>
        <p:spPr>
          <a:xfrm>
            <a:off x="2784536" y="4038704"/>
            <a:ext cx="6601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【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工作总结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工作汇报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工作计划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】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6C4634A8-8257-4C73-8BD6-3F1B6896E362}"/>
              </a:ext>
            </a:extLst>
          </p:cNvPr>
          <p:cNvCxnSpPr>
            <a:cxnSpLocks/>
          </p:cNvCxnSpPr>
          <p:nvPr/>
        </p:nvCxnSpPr>
        <p:spPr>
          <a:xfrm>
            <a:off x="2453640" y="3771789"/>
            <a:ext cx="7269480" cy="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date">
            <a:extLst>
              <a:ext uri="{FF2B5EF4-FFF2-40B4-BE49-F238E27FC236}">
                <a16:creationId xmlns:a16="http://schemas.microsoft.com/office/drawing/2014/main" id="{C3B2D3B2-3D4B-4560-96BE-BB5EBB39CF86}"/>
              </a:ext>
            </a:extLst>
          </p:cNvPr>
          <p:cNvSpPr txBox="1"/>
          <p:nvPr/>
        </p:nvSpPr>
        <p:spPr>
          <a:xfrm>
            <a:off x="6087836" y="5358331"/>
            <a:ext cx="16039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时   间：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20XX.XX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FD599871-1D15-4AD0-92F3-90CAC7BB8544}"/>
              </a:ext>
            </a:extLst>
          </p:cNvPr>
          <p:cNvSpPr/>
          <p:nvPr/>
        </p:nvSpPr>
        <p:spPr>
          <a:xfrm rot="9836721">
            <a:off x="11152832" y="1383883"/>
            <a:ext cx="1280301" cy="1788963"/>
          </a:xfrm>
          <a:custGeom>
            <a:avLst/>
            <a:gdLst>
              <a:gd name="connsiteX0" fmla="*/ 198919 w 1280301"/>
              <a:gd name="connsiteY0" fmla="*/ 1770678 h 1788963"/>
              <a:gd name="connsiteX1" fmla="*/ 29980 w 1280301"/>
              <a:gd name="connsiteY1" fmla="*/ 1718236 h 1788963"/>
              <a:gd name="connsiteX2" fmla="*/ 0 w 1280301"/>
              <a:gd name="connsiteY2" fmla="*/ 1701964 h 1788963"/>
              <a:gd name="connsiteX3" fmla="*/ 489788 w 1280301"/>
              <a:gd name="connsiteY3" fmla="*/ 0 h 1788963"/>
              <a:gd name="connsiteX4" fmla="*/ 561681 w 1280301"/>
              <a:gd name="connsiteY4" fmla="*/ 7248 h 1788963"/>
              <a:gd name="connsiteX5" fmla="*/ 1280301 w 1280301"/>
              <a:gd name="connsiteY5" fmla="*/ 888963 h 1788963"/>
              <a:gd name="connsiteX6" fmla="*/ 380300 w 1280301"/>
              <a:gd name="connsiteY6" fmla="*/ 1788963 h 1788963"/>
              <a:gd name="connsiteX7" fmla="*/ 198919 w 1280301"/>
              <a:gd name="connsiteY7" fmla="*/ 1770678 h 1788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80301" h="1788963">
                <a:moveTo>
                  <a:pt x="198919" y="1770678"/>
                </a:moveTo>
                <a:cubicBezTo>
                  <a:pt x="140331" y="1758689"/>
                  <a:pt x="83817" y="1741008"/>
                  <a:pt x="29980" y="1718236"/>
                </a:cubicBezTo>
                <a:lnTo>
                  <a:pt x="0" y="1701964"/>
                </a:lnTo>
                <a:lnTo>
                  <a:pt x="489788" y="0"/>
                </a:lnTo>
                <a:lnTo>
                  <a:pt x="561681" y="7248"/>
                </a:lnTo>
                <a:cubicBezTo>
                  <a:pt x="971795" y="91169"/>
                  <a:pt x="1280300" y="454039"/>
                  <a:pt x="1280301" y="888963"/>
                </a:cubicBezTo>
                <a:cubicBezTo>
                  <a:pt x="1280300" y="1386019"/>
                  <a:pt x="877356" y="1788963"/>
                  <a:pt x="380300" y="1788963"/>
                </a:cubicBezTo>
                <a:cubicBezTo>
                  <a:pt x="318168" y="1788963"/>
                  <a:pt x="257506" y="1782667"/>
                  <a:pt x="198919" y="1770678"/>
                </a:cubicBezTo>
                <a:close/>
              </a:path>
            </a:pathLst>
          </a:custGeom>
          <a:gradFill>
            <a:gsLst>
              <a:gs pos="34000">
                <a:srgbClr val="FA994C">
                  <a:alpha val="20000"/>
                </a:srgbClr>
              </a:gs>
              <a:gs pos="100000">
                <a:srgbClr val="FCD85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9812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10" grpId="0" animBg="1"/>
      <p:bldP spid="17" grpId="0"/>
      <p:bldP spid="18" grpId="0"/>
      <p:bldP spid="20" grpId="0"/>
      <p:bldP spid="21" grpId="0"/>
      <p:bldP spid="23" grpId="0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70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8A057078-3B90-4344-B893-B2B0457C0647}"/>
              </a:ext>
            </a:extLst>
          </p:cNvPr>
          <p:cNvSpPr/>
          <p:nvPr/>
        </p:nvSpPr>
        <p:spPr>
          <a:xfrm rot="10535206">
            <a:off x="484574" y="5567560"/>
            <a:ext cx="1080000" cy="1080000"/>
          </a:xfrm>
          <a:prstGeom prst="ellipse">
            <a:avLst/>
          </a:prstGeom>
          <a:gradFill>
            <a:gsLst>
              <a:gs pos="32000">
                <a:srgbClr val="FA994C">
                  <a:alpha val="20000"/>
                </a:srgbClr>
              </a:gs>
              <a:gs pos="98000">
                <a:srgbClr val="FCD85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50C21E2B-96C0-4E5F-BB7A-F3FB1ADEABFF}"/>
              </a:ext>
            </a:extLst>
          </p:cNvPr>
          <p:cNvSpPr/>
          <p:nvPr/>
        </p:nvSpPr>
        <p:spPr>
          <a:xfrm rot="19956544">
            <a:off x="3069712" y="309527"/>
            <a:ext cx="1080000" cy="1080000"/>
          </a:xfrm>
          <a:prstGeom prst="ellipse">
            <a:avLst/>
          </a:prstGeom>
          <a:gradFill>
            <a:gsLst>
              <a:gs pos="31000">
                <a:srgbClr val="FA994C">
                  <a:alpha val="20000"/>
                </a:srgbClr>
              </a:gs>
              <a:gs pos="98000">
                <a:srgbClr val="FCD85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7B54443-515D-4073-B12A-1DCE44849E78}"/>
              </a:ext>
            </a:extLst>
          </p:cNvPr>
          <p:cNvGrpSpPr/>
          <p:nvPr/>
        </p:nvGrpSpPr>
        <p:grpSpPr>
          <a:xfrm>
            <a:off x="-1129128" y="-1543283"/>
            <a:ext cx="12388402" cy="9457844"/>
            <a:chOff x="-1129128" y="-1543283"/>
            <a:chExt cx="12388402" cy="9457844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9055192-796D-4BD3-AAD8-889373A779CF}"/>
                </a:ext>
              </a:extLst>
            </p:cNvPr>
            <p:cNvSpPr/>
            <p:nvPr/>
          </p:nvSpPr>
          <p:spPr>
            <a:xfrm rot="18073895">
              <a:off x="-1463348" y="-1209063"/>
              <a:ext cx="9193538" cy="8525097"/>
            </a:xfrm>
            <a:custGeom>
              <a:avLst/>
              <a:gdLst>
                <a:gd name="connsiteX0" fmla="*/ 6958789 w 9193538"/>
                <a:gd name="connsiteY0" fmla="*/ 2356332 h 8525097"/>
                <a:gd name="connsiteX1" fmla="*/ 4885759 w 9193538"/>
                <a:gd name="connsiteY1" fmla="*/ 1221636 h 8525097"/>
                <a:gd name="connsiteX2" fmla="*/ 2434487 w 9193538"/>
                <a:gd name="connsiteY2" fmla="*/ 3656123 h 8525097"/>
                <a:gd name="connsiteX3" fmla="*/ 4885759 w 9193538"/>
                <a:gd name="connsiteY3" fmla="*/ 6090610 h 8525097"/>
                <a:gd name="connsiteX4" fmla="*/ 7337031 w 9193538"/>
                <a:gd name="connsiteY4" fmla="*/ 3656123 h 8525097"/>
                <a:gd name="connsiteX5" fmla="*/ 7041176 w 9193538"/>
                <a:gd name="connsiteY5" fmla="*/ 2495702 h 8525097"/>
                <a:gd name="connsiteX6" fmla="*/ 6958789 w 9193538"/>
                <a:gd name="connsiteY6" fmla="*/ 2356332 h 8525097"/>
                <a:gd name="connsiteX7" fmla="*/ 9193538 w 9193538"/>
                <a:gd name="connsiteY7" fmla="*/ 5954190 h 8525097"/>
                <a:gd name="connsiteX8" fmla="*/ 9181833 w 9193538"/>
                <a:gd name="connsiteY8" fmla="*/ 5976965 h 8525097"/>
                <a:gd name="connsiteX9" fmla="*/ 4885759 w 9193538"/>
                <a:gd name="connsiteY9" fmla="*/ 8525097 h 8525097"/>
                <a:gd name="connsiteX10" fmla="*/ 0 w 9193538"/>
                <a:gd name="connsiteY10" fmla="*/ 3656123 h 8525097"/>
                <a:gd name="connsiteX11" fmla="*/ 5968 w 9193538"/>
                <a:gd name="connsiteY11" fmla="*/ 3413348 h 8525097"/>
                <a:gd name="connsiteX12" fmla="*/ 8408 w 9193538"/>
                <a:gd name="connsiteY12" fmla="*/ 3380333 h 8525097"/>
                <a:gd name="connsiteX13" fmla="*/ 5583064 w 9193538"/>
                <a:gd name="connsiteY13" fmla="*/ 0 h 852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193538" h="8525097">
                  <a:moveTo>
                    <a:pt x="6958789" y="2356332"/>
                  </a:moveTo>
                  <a:cubicBezTo>
                    <a:pt x="6524408" y="1674427"/>
                    <a:pt x="5758326" y="1221636"/>
                    <a:pt x="4885759" y="1221636"/>
                  </a:cubicBezTo>
                  <a:cubicBezTo>
                    <a:pt x="3531959" y="1221636"/>
                    <a:pt x="2434487" y="2311593"/>
                    <a:pt x="2434487" y="3656123"/>
                  </a:cubicBezTo>
                  <a:cubicBezTo>
                    <a:pt x="2434487" y="5000653"/>
                    <a:pt x="3531959" y="6090610"/>
                    <a:pt x="4885759" y="6090610"/>
                  </a:cubicBezTo>
                  <a:cubicBezTo>
                    <a:pt x="6239559" y="6090610"/>
                    <a:pt x="7337031" y="5000653"/>
                    <a:pt x="7337031" y="3656123"/>
                  </a:cubicBezTo>
                  <a:cubicBezTo>
                    <a:pt x="7337031" y="3235958"/>
                    <a:pt x="7229856" y="2840653"/>
                    <a:pt x="7041176" y="2495702"/>
                  </a:cubicBezTo>
                  <a:cubicBezTo>
                    <a:pt x="7015232" y="2448272"/>
                    <a:pt x="6987748" y="2401793"/>
                    <a:pt x="6958789" y="2356332"/>
                  </a:cubicBezTo>
                  <a:close/>
                  <a:moveTo>
                    <a:pt x="9193538" y="5954190"/>
                  </a:moveTo>
                  <a:lnTo>
                    <a:pt x="9181833" y="5976965"/>
                  </a:lnTo>
                  <a:cubicBezTo>
                    <a:pt x="8354482" y="7494747"/>
                    <a:pt x="6740861" y="8525097"/>
                    <a:pt x="4885759" y="8525097"/>
                  </a:cubicBezTo>
                  <a:cubicBezTo>
                    <a:pt x="2187429" y="8525097"/>
                    <a:pt x="0" y="6345183"/>
                    <a:pt x="0" y="3656123"/>
                  </a:cubicBezTo>
                  <a:cubicBezTo>
                    <a:pt x="0" y="3574716"/>
                    <a:pt x="2005" y="3493776"/>
                    <a:pt x="5968" y="3413348"/>
                  </a:cubicBezTo>
                  <a:lnTo>
                    <a:pt x="8408" y="3380333"/>
                  </a:lnTo>
                  <a:lnTo>
                    <a:pt x="5583064" y="0"/>
                  </a:lnTo>
                  <a:close/>
                </a:path>
              </a:pathLst>
            </a:custGeom>
            <a:gradFill flip="none" rotWithShape="1">
              <a:gsLst>
                <a:gs pos="73000">
                  <a:srgbClr val="FCE652">
                    <a:alpha val="8000"/>
                  </a:srgbClr>
                </a:gs>
                <a:gs pos="98000">
                  <a:srgbClr val="FCE652">
                    <a:alpha val="11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2C96694E-1CED-4352-8650-20719225B410}"/>
                </a:ext>
              </a:extLst>
            </p:cNvPr>
            <p:cNvSpPr/>
            <p:nvPr/>
          </p:nvSpPr>
          <p:spPr>
            <a:xfrm rot="9836721">
              <a:off x="9459274" y="4984902"/>
              <a:ext cx="1800000" cy="1800000"/>
            </a:xfrm>
            <a:prstGeom prst="ellipse">
              <a:avLst/>
            </a:prstGeom>
            <a:gradFill>
              <a:gsLst>
                <a:gs pos="34000">
                  <a:srgbClr val="FA994C">
                    <a:alpha val="20000"/>
                  </a:srgbClr>
                </a:gs>
                <a:gs pos="100000">
                  <a:srgbClr val="FCD85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113F55CE-85D7-4C90-BBF2-A87807032D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r="51990" b="56251"/>
            <a:stretch>
              <a:fillRect/>
            </a:stretch>
          </p:blipFill>
          <p:spPr>
            <a:xfrm rot="21417438">
              <a:off x="-342397" y="-343000"/>
              <a:ext cx="5755602" cy="5294687"/>
            </a:xfrm>
            <a:custGeom>
              <a:avLst/>
              <a:gdLst>
                <a:gd name="connsiteX0" fmla="*/ 5755602 w 5755602"/>
                <a:gd name="connsiteY0" fmla="*/ 0 h 5294687"/>
                <a:gd name="connsiteX1" fmla="*/ 5755602 w 5755602"/>
                <a:gd name="connsiteY1" fmla="*/ 5294687 h 5294687"/>
                <a:gd name="connsiteX2" fmla="*/ 0 w 5755602"/>
                <a:gd name="connsiteY2" fmla="*/ 5294687 h 5294687"/>
                <a:gd name="connsiteX3" fmla="*/ 0 w 5755602"/>
                <a:gd name="connsiteY3" fmla="*/ 2857542 h 5294687"/>
                <a:gd name="connsiteX4" fmla="*/ 326722 w 5755602"/>
                <a:gd name="connsiteY4" fmla="*/ 2874909 h 5294687"/>
                <a:gd name="connsiteX5" fmla="*/ 479538 w 5755602"/>
                <a:gd name="connsiteY5" fmla="*/ 0 h 529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55602" h="5294687">
                  <a:moveTo>
                    <a:pt x="5755602" y="0"/>
                  </a:moveTo>
                  <a:lnTo>
                    <a:pt x="5755602" y="5294687"/>
                  </a:lnTo>
                  <a:lnTo>
                    <a:pt x="0" y="5294687"/>
                  </a:lnTo>
                  <a:lnTo>
                    <a:pt x="0" y="2857542"/>
                  </a:lnTo>
                  <a:lnTo>
                    <a:pt x="326722" y="2874909"/>
                  </a:lnTo>
                  <a:lnTo>
                    <a:pt x="479538" y="0"/>
                  </a:lnTo>
                  <a:close/>
                </a:path>
              </a:pathLst>
            </a:cu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818738BB-51B3-498E-852A-764C39471D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r="51990" b="56251"/>
            <a:stretch>
              <a:fillRect/>
            </a:stretch>
          </p:blipFill>
          <p:spPr>
            <a:xfrm rot="10800000">
              <a:off x="-179618" y="2191076"/>
              <a:ext cx="6850768" cy="5723485"/>
            </a:xfrm>
            <a:custGeom>
              <a:avLst/>
              <a:gdLst>
                <a:gd name="connsiteX0" fmla="*/ 6850768 w 6850768"/>
                <a:gd name="connsiteY0" fmla="*/ 5723485 h 5723485"/>
                <a:gd name="connsiteX1" fmla="*/ 0 w 6850768"/>
                <a:gd name="connsiteY1" fmla="*/ 5723485 h 5723485"/>
                <a:gd name="connsiteX2" fmla="*/ 0 w 6850768"/>
                <a:gd name="connsiteY2" fmla="*/ 1056561 h 5723485"/>
                <a:gd name="connsiteX3" fmla="*/ 5756750 w 6850768"/>
                <a:gd name="connsiteY3" fmla="*/ 1056561 h 5723485"/>
                <a:gd name="connsiteX4" fmla="*/ 5756750 w 6850768"/>
                <a:gd name="connsiteY4" fmla="*/ 0 h 5723485"/>
                <a:gd name="connsiteX5" fmla="*/ 6850768 w 6850768"/>
                <a:gd name="connsiteY5" fmla="*/ 0 h 5723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50768" h="5723485">
                  <a:moveTo>
                    <a:pt x="6850768" y="5723485"/>
                  </a:moveTo>
                  <a:lnTo>
                    <a:pt x="0" y="5723485"/>
                  </a:lnTo>
                  <a:lnTo>
                    <a:pt x="0" y="1056561"/>
                  </a:lnTo>
                  <a:lnTo>
                    <a:pt x="5756750" y="1056561"/>
                  </a:lnTo>
                  <a:lnTo>
                    <a:pt x="5756750" y="0"/>
                  </a:lnTo>
                  <a:lnTo>
                    <a:pt x="6850768" y="0"/>
                  </a:lnTo>
                  <a:close/>
                </a:path>
              </a:pathLst>
            </a:custGeom>
          </p:spPr>
        </p:pic>
      </p:grpSp>
      <p:sp>
        <p:nvSpPr>
          <p:cNvPr id="24" name="title">
            <a:extLst>
              <a:ext uri="{FF2B5EF4-FFF2-40B4-BE49-F238E27FC236}">
                <a16:creationId xmlns:a16="http://schemas.microsoft.com/office/drawing/2014/main" id="{7602139A-0093-44C2-8E7C-DE3B5DBE6F02}"/>
              </a:ext>
            </a:extLst>
          </p:cNvPr>
          <p:cNvSpPr txBox="1"/>
          <p:nvPr/>
        </p:nvSpPr>
        <p:spPr>
          <a:xfrm flipH="1">
            <a:off x="4243853" y="2802297"/>
            <a:ext cx="39183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阶段工作概述</a:t>
            </a:r>
          </a:p>
        </p:txBody>
      </p:sp>
      <p:sp>
        <p:nvSpPr>
          <p:cNvPr id="25" name="subtitle">
            <a:extLst>
              <a:ext uri="{FF2B5EF4-FFF2-40B4-BE49-F238E27FC236}">
                <a16:creationId xmlns:a16="http://schemas.microsoft.com/office/drawing/2014/main" id="{D87E6DFE-59E4-4BB7-A429-1445CAC6E9C3}"/>
              </a:ext>
            </a:extLst>
          </p:cNvPr>
          <p:cNvSpPr txBox="1"/>
          <p:nvPr/>
        </p:nvSpPr>
        <p:spPr>
          <a:xfrm flipH="1">
            <a:off x="4466669" y="4226763"/>
            <a:ext cx="3235594" cy="70583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23346006-1A86-4158-B2FC-D1FC28BC0926}"/>
              </a:ext>
            </a:extLst>
          </p:cNvPr>
          <p:cNvCxnSpPr/>
          <p:nvPr/>
        </p:nvCxnSpPr>
        <p:spPr>
          <a:xfrm>
            <a:off x="4421395" y="4103101"/>
            <a:ext cx="3169920" cy="0"/>
          </a:xfrm>
          <a:prstGeom prst="line">
            <a:avLst/>
          </a:prstGeom>
          <a:ln w="1143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section_no">
            <a:extLst>
              <a:ext uri="{FF2B5EF4-FFF2-40B4-BE49-F238E27FC236}">
                <a16:creationId xmlns:a16="http://schemas.microsoft.com/office/drawing/2014/main" id="{E9D36E0C-71CA-4388-A290-85C9D52CF3B1}"/>
              </a:ext>
            </a:extLst>
          </p:cNvPr>
          <p:cNvSpPr txBox="1"/>
          <p:nvPr/>
        </p:nvSpPr>
        <p:spPr>
          <a:xfrm>
            <a:off x="4523510" y="1992457"/>
            <a:ext cx="31449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i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PART  </a:t>
            </a:r>
            <a:r>
              <a:rPr lang="en-US" altLang="zh-CN" sz="4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01</a:t>
            </a:r>
            <a:endParaRPr lang="zh-CN" altLang="en-US" sz="48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5826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EB3D20-9062-C4CB-BBA2-A2E8C16DEA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0070630A-A2AE-16F0-69DB-DBEF92E131AE}"/>
              </a:ext>
            </a:extLst>
          </p:cNvPr>
          <p:cNvGrpSpPr/>
          <p:nvPr/>
        </p:nvGrpSpPr>
        <p:grpSpPr>
          <a:xfrm>
            <a:off x="221632" y="257302"/>
            <a:ext cx="3123435" cy="626617"/>
            <a:chOff x="221632" y="257302"/>
            <a:chExt cx="3123435" cy="62661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1DCA01CA-E61F-F40D-89BB-E9F52DC8CEF8}"/>
                </a:ext>
              </a:extLst>
            </p:cNvPr>
            <p:cNvGrpSpPr/>
            <p:nvPr/>
          </p:nvGrpSpPr>
          <p:grpSpPr>
            <a:xfrm>
              <a:off x="221632" y="257302"/>
              <a:ext cx="723248" cy="626617"/>
              <a:chOff x="1288432" y="1583182"/>
              <a:chExt cx="1461000" cy="1308601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A36A68FF-ECED-BCBB-3D7A-6F72F37E2CBD}"/>
                  </a:ext>
                </a:extLst>
              </p:cNvPr>
              <p:cNvSpPr/>
              <p:nvPr/>
            </p:nvSpPr>
            <p:spPr>
              <a:xfrm rot="9836721">
                <a:off x="1288432" y="1811783"/>
                <a:ext cx="1080000" cy="1080000"/>
              </a:xfrm>
              <a:prstGeom prst="ellipse">
                <a:avLst/>
              </a:prstGeom>
              <a:solidFill>
                <a:srgbClr val="FA79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858672BC-218C-FD56-D878-519B0DAF4FBA}"/>
                  </a:ext>
                </a:extLst>
              </p:cNvPr>
              <p:cNvSpPr/>
              <p:nvPr/>
            </p:nvSpPr>
            <p:spPr>
              <a:xfrm rot="9836721">
                <a:off x="1669432" y="1583182"/>
                <a:ext cx="1080000" cy="1080000"/>
              </a:xfrm>
              <a:prstGeom prst="ellipse">
                <a:avLst/>
              </a:prstGeom>
              <a:gradFill>
                <a:gsLst>
                  <a:gs pos="34000">
                    <a:srgbClr val="FA994C">
                      <a:alpha val="20000"/>
                    </a:srgbClr>
                  </a:gs>
                  <a:gs pos="100000">
                    <a:srgbClr val="FCD853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36" name="title">
              <a:extLst>
                <a:ext uri="{FF2B5EF4-FFF2-40B4-BE49-F238E27FC236}">
                  <a16:creationId xmlns:a16="http://schemas.microsoft.com/office/drawing/2014/main" id="{9B588DCC-F740-6306-3C76-1E36C4989CEA}"/>
                </a:ext>
              </a:extLst>
            </p:cNvPr>
            <p:cNvSpPr txBox="1"/>
            <p:nvPr/>
          </p:nvSpPr>
          <p:spPr>
            <a:xfrm>
              <a:off x="1005965" y="302922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点击添加标题</a:t>
              </a:r>
            </a:p>
          </p:txBody>
        </p:sp>
      </p:grpSp>
      <p:sp>
        <p:nvSpPr>
          <p:cNvPr id="39" name="content1">
            <a:extLst>
              <a:ext uri="{FF2B5EF4-FFF2-40B4-BE49-F238E27FC236}">
                <a16:creationId xmlns:a16="http://schemas.microsoft.com/office/drawing/2014/main" id="{880AF432-B791-6B95-C950-413CD2F635A4}"/>
              </a:ext>
            </a:extLst>
          </p:cNvPr>
          <p:cNvSpPr txBox="1">
            <a:spLocks/>
          </p:cNvSpPr>
          <p:nvPr/>
        </p:nvSpPr>
        <p:spPr>
          <a:xfrm>
            <a:off x="838200" y="1825624"/>
            <a:ext cx="5257800" cy="45281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PingFang SC" panose="020B0400000000000000" pitchFamily="34" charset="-122"/>
                <a:ea typeface="PingFang SC" panose="020B0400000000000000" pitchFamily="34" charset="-122"/>
              </a:rPr>
              <a:t>content</a:t>
            </a:r>
          </a:p>
        </p:txBody>
      </p:sp>
      <p:sp>
        <p:nvSpPr>
          <p:cNvPr id="2" name="content2">
            <a:extLst>
              <a:ext uri="{FF2B5EF4-FFF2-40B4-BE49-F238E27FC236}">
                <a16:creationId xmlns:a16="http://schemas.microsoft.com/office/drawing/2014/main" id="{B4D7CD2A-EAEA-ACE6-FBE9-B84B2DFBFD8C}"/>
              </a:ext>
            </a:extLst>
          </p:cNvPr>
          <p:cNvSpPr txBox="1">
            <a:spLocks/>
          </p:cNvSpPr>
          <p:nvPr/>
        </p:nvSpPr>
        <p:spPr>
          <a:xfrm>
            <a:off x="6096000" y="1825623"/>
            <a:ext cx="4338234" cy="452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PingFang SC" panose="020B0400000000000000" pitchFamily="34" charset="-122"/>
                <a:ea typeface="PingFang SC" panose="020B0400000000000000" pitchFamily="34" charset="-122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46927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2AE50486-56DF-405E-A2E6-7279BFECEC93}"/>
              </a:ext>
            </a:extLst>
          </p:cNvPr>
          <p:cNvGrpSpPr/>
          <p:nvPr/>
        </p:nvGrpSpPr>
        <p:grpSpPr>
          <a:xfrm>
            <a:off x="2340371" y="1572386"/>
            <a:ext cx="7511258" cy="4404107"/>
            <a:chOff x="2334021" y="1430146"/>
            <a:chExt cx="7511258" cy="4404107"/>
          </a:xfrm>
        </p:grpSpPr>
        <p:sp>
          <p:nvSpPr>
            <p:cNvPr id="8" name="îṧľíḑê">
              <a:extLst>
                <a:ext uri="{FF2B5EF4-FFF2-40B4-BE49-F238E27FC236}">
                  <a16:creationId xmlns:a16="http://schemas.microsoft.com/office/drawing/2014/main" id="{BF4F3D28-9545-40FE-87DF-3AE54CD52D91}"/>
                </a:ext>
              </a:extLst>
            </p:cNvPr>
            <p:cNvSpPr/>
            <p:nvPr/>
          </p:nvSpPr>
          <p:spPr>
            <a:xfrm>
              <a:off x="2334021" y="2320224"/>
              <a:ext cx="1775708" cy="3514029"/>
            </a:xfrm>
            <a:custGeom>
              <a:avLst/>
              <a:gdLst>
                <a:gd name="connsiteX0" fmla="*/ 0 w 1775708"/>
                <a:gd name="connsiteY0" fmla="*/ 1214915 h 3514029"/>
                <a:gd name="connsiteX1" fmla="*/ 1772579 w 1775708"/>
                <a:gd name="connsiteY1" fmla="*/ 1214915 h 3514029"/>
                <a:gd name="connsiteX2" fmla="*/ 1772579 w 1775708"/>
                <a:gd name="connsiteY2" fmla="*/ 2627739 h 3514029"/>
                <a:gd name="connsiteX3" fmla="*/ 886289 w 1775708"/>
                <a:gd name="connsiteY3" fmla="*/ 3514029 h 3514029"/>
                <a:gd name="connsiteX4" fmla="*/ 0 w 1775708"/>
                <a:gd name="connsiteY4" fmla="*/ 2627739 h 3514029"/>
                <a:gd name="connsiteX5" fmla="*/ 3130 w 1775708"/>
                <a:gd name="connsiteY5" fmla="*/ 0 h 3514029"/>
                <a:gd name="connsiteX6" fmla="*/ 1775708 w 1775708"/>
                <a:gd name="connsiteY6" fmla="*/ 0 h 3514029"/>
                <a:gd name="connsiteX7" fmla="*/ 1775708 w 1775708"/>
                <a:gd name="connsiteY7" fmla="*/ 1214116 h 3514029"/>
                <a:gd name="connsiteX8" fmla="*/ 3130 w 1775708"/>
                <a:gd name="connsiteY8" fmla="*/ 1214116 h 3514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5708" h="3514029">
                  <a:moveTo>
                    <a:pt x="0" y="1214915"/>
                  </a:moveTo>
                  <a:lnTo>
                    <a:pt x="1772579" y="1214915"/>
                  </a:lnTo>
                  <a:lnTo>
                    <a:pt x="1772579" y="2627739"/>
                  </a:lnTo>
                  <a:cubicBezTo>
                    <a:pt x="1772579" y="3117224"/>
                    <a:pt x="1375774" y="3514029"/>
                    <a:pt x="886289" y="3514029"/>
                  </a:cubicBezTo>
                  <a:cubicBezTo>
                    <a:pt x="396805" y="3514029"/>
                    <a:pt x="0" y="3117224"/>
                    <a:pt x="0" y="2627739"/>
                  </a:cubicBezTo>
                  <a:close/>
                  <a:moveTo>
                    <a:pt x="3130" y="0"/>
                  </a:moveTo>
                  <a:lnTo>
                    <a:pt x="1775708" y="0"/>
                  </a:lnTo>
                  <a:lnTo>
                    <a:pt x="1775708" y="1214116"/>
                  </a:lnTo>
                  <a:lnTo>
                    <a:pt x="3130" y="121411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10000"/>
              </a:schemeClr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>
                <a:buSzPct val="25000"/>
              </a:pPr>
              <a:endParaRPr lang="zh-CN" altLang="en-US" sz="2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" name="ïšḻíďé">
              <a:extLst>
                <a:ext uri="{FF2B5EF4-FFF2-40B4-BE49-F238E27FC236}">
                  <a16:creationId xmlns:a16="http://schemas.microsoft.com/office/drawing/2014/main" id="{526F6899-05F6-43FB-B44A-EC5468441FC2}"/>
                </a:ext>
              </a:extLst>
            </p:cNvPr>
            <p:cNvSpPr/>
            <p:nvPr/>
          </p:nvSpPr>
          <p:spPr>
            <a:xfrm>
              <a:off x="2335585" y="1430146"/>
              <a:ext cx="1772580" cy="1772580"/>
            </a:xfrm>
            <a:prstGeom prst="ellipse">
              <a:avLst/>
            </a:prstGeom>
            <a:solidFill>
              <a:srgbClr val="FA794E"/>
            </a:soli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7" name="íṥ1îḍê">
              <a:extLst>
                <a:ext uri="{FF2B5EF4-FFF2-40B4-BE49-F238E27FC236}">
                  <a16:creationId xmlns:a16="http://schemas.microsoft.com/office/drawing/2014/main" id="{6B927A96-7C9E-4C1D-B488-F17FB18FD00C}"/>
                </a:ext>
              </a:extLst>
            </p:cNvPr>
            <p:cNvCxnSpPr>
              <a:cxnSpLocks/>
            </p:cNvCxnSpPr>
            <p:nvPr/>
          </p:nvCxnSpPr>
          <p:spPr>
            <a:xfrm>
              <a:off x="2917396" y="2448516"/>
              <a:ext cx="600075" cy="0"/>
            </a:xfrm>
            <a:prstGeom prst="line">
              <a:avLst/>
            </a:prstGeom>
            <a:ln w="28575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íṣḻíḑè">
              <a:extLst>
                <a:ext uri="{FF2B5EF4-FFF2-40B4-BE49-F238E27FC236}">
                  <a16:creationId xmlns:a16="http://schemas.microsoft.com/office/drawing/2014/main" id="{906DA53A-1D75-4551-A170-91B36A93AD12}"/>
                </a:ext>
              </a:extLst>
            </p:cNvPr>
            <p:cNvGrpSpPr/>
            <p:nvPr/>
          </p:nvGrpSpPr>
          <p:grpSpPr>
            <a:xfrm>
              <a:off x="5202174" y="1430146"/>
              <a:ext cx="1776538" cy="4404107"/>
              <a:chOff x="5208940" y="1623090"/>
              <a:chExt cx="1776538" cy="4404107"/>
            </a:xfrm>
          </p:grpSpPr>
          <p:sp>
            <p:nvSpPr>
              <p:cNvPr id="26" name="ísļïḑe">
                <a:extLst>
                  <a:ext uri="{FF2B5EF4-FFF2-40B4-BE49-F238E27FC236}">
                    <a16:creationId xmlns:a16="http://schemas.microsoft.com/office/drawing/2014/main" id="{4FACBA96-3175-4AE8-99B6-C2551240CBF6}"/>
                  </a:ext>
                </a:extLst>
              </p:cNvPr>
              <p:cNvSpPr/>
              <p:nvPr/>
            </p:nvSpPr>
            <p:spPr>
              <a:xfrm>
                <a:off x="5208940" y="2513168"/>
                <a:ext cx="1775708" cy="3514029"/>
              </a:xfrm>
              <a:custGeom>
                <a:avLst/>
                <a:gdLst>
                  <a:gd name="connsiteX0" fmla="*/ 0 w 1775708"/>
                  <a:gd name="connsiteY0" fmla="*/ 1214915 h 3514029"/>
                  <a:gd name="connsiteX1" fmla="*/ 1772579 w 1775708"/>
                  <a:gd name="connsiteY1" fmla="*/ 1214915 h 3514029"/>
                  <a:gd name="connsiteX2" fmla="*/ 1772579 w 1775708"/>
                  <a:gd name="connsiteY2" fmla="*/ 2627739 h 3514029"/>
                  <a:gd name="connsiteX3" fmla="*/ 886289 w 1775708"/>
                  <a:gd name="connsiteY3" fmla="*/ 3514029 h 3514029"/>
                  <a:gd name="connsiteX4" fmla="*/ 0 w 1775708"/>
                  <a:gd name="connsiteY4" fmla="*/ 2627739 h 3514029"/>
                  <a:gd name="connsiteX5" fmla="*/ 1773953 w 1775708"/>
                  <a:gd name="connsiteY5" fmla="*/ 0 h 3514029"/>
                  <a:gd name="connsiteX6" fmla="*/ 1775708 w 1775708"/>
                  <a:gd name="connsiteY6" fmla="*/ 0 h 3514029"/>
                  <a:gd name="connsiteX7" fmla="*/ 1775708 w 1775708"/>
                  <a:gd name="connsiteY7" fmla="*/ 1214116 h 3514029"/>
                  <a:gd name="connsiteX8" fmla="*/ 3130 w 1775708"/>
                  <a:gd name="connsiteY8" fmla="*/ 1214116 h 3514029"/>
                  <a:gd name="connsiteX9" fmla="*/ 3130 w 1775708"/>
                  <a:gd name="connsiteY9" fmla="*/ 27225 h 3514029"/>
                  <a:gd name="connsiteX10" fmla="*/ 6140 w 1775708"/>
                  <a:gd name="connsiteY10" fmla="*/ 86830 h 3514029"/>
                  <a:gd name="connsiteX11" fmla="*/ 887854 w 1775708"/>
                  <a:gd name="connsiteY11" fmla="*/ 882502 h 3514029"/>
                  <a:gd name="connsiteX12" fmla="*/ 1769568 w 1775708"/>
                  <a:gd name="connsiteY12" fmla="*/ 86830 h 3514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75708" h="3514029">
                    <a:moveTo>
                      <a:pt x="0" y="1214915"/>
                    </a:moveTo>
                    <a:lnTo>
                      <a:pt x="1772579" y="1214915"/>
                    </a:lnTo>
                    <a:lnTo>
                      <a:pt x="1772579" y="2627739"/>
                    </a:lnTo>
                    <a:cubicBezTo>
                      <a:pt x="1772579" y="3117224"/>
                      <a:pt x="1375774" y="3514029"/>
                      <a:pt x="886289" y="3514029"/>
                    </a:cubicBezTo>
                    <a:cubicBezTo>
                      <a:pt x="396805" y="3514029"/>
                      <a:pt x="0" y="3117224"/>
                      <a:pt x="0" y="2627739"/>
                    </a:cubicBezTo>
                    <a:close/>
                    <a:moveTo>
                      <a:pt x="1773953" y="0"/>
                    </a:moveTo>
                    <a:lnTo>
                      <a:pt x="1775708" y="0"/>
                    </a:lnTo>
                    <a:lnTo>
                      <a:pt x="1775708" y="1214116"/>
                    </a:lnTo>
                    <a:lnTo>
                      <a:pt x="3130" y="1214116"/>
                    </a:lnTo>
                    <a:lnTo>
                      <a:pt x="3130" y="27225"/>
                    </a:lnTo>
                    <a:lnTo>
                      <a:pt x="6140" y="86830"/>
                    </a:lnTo>
                    <a:cubicBezTo>
                      <a:pt x="51527" y="533747"/>
                      <a:pt x="428963" y="882502"/>
                      <a:pt x="887854" y="882502"/>
                    </a:cubicBezTo>
                    <a:cubicBezTo>
                      <a:pt x="1346746" y="882502"/>
                      <a:pt x="1724181" y="533747"/>
                      <a:pt x="1769568" y="8683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10000"/>
                </a:schemeClr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>
                  <a:buSzPct val="25000"/>
                </a:pPr>
                <a:endParaRPr lang="zh-CN" altLang="en-US" sz="28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îŝľiḋê">
                <a:extLst>
                  <a:ext uri="{FF2B5EF4-FFF2-40B4-BE49-F238E27FC236}">
                    <a16:creationId xmlns:a16="http://schemas.microsoft.com/office/drawing/2014/main" id="{415B6F2A-F951-4475-B4C7-24359502FB78}"/>
                  </a:ext>
                </a:extLst>
              </p:cNvPr>
              <p:cNvSpPr/>
              <p:nvPr/>
            </p:nvSpPr>
            <p:spPr>
              <a:xfrm>
                <a:off x="5212898" y="1623090"/>
                <a:ext cx="1772580" cy="177258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20000"/>
                </a:schemeClr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endParaRPr lang="zh-CN" altLang="en-US" sz="2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33" name="ïšḻídê">
                <a:extLst>
                  <a:ext uri="{FF2B5EF4-FFF2-40B4-BE49-F238E27FC236}">
                    <a16:creationId xmlns:a16="http://schemas.microsoft.com/office/drawing/2014/main" id="{44563971-54A1-48CF-9D4E-09A5059090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82155" y="2621096"/>
                <a:ext cx="600075" cy="0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îsļïḑe">
              <a:extLst>
                <a:ext uri="{FF2B5EF4-FFF2-40B4-BE49-F238E27FC236}">
                  <a16:creationId xmlns:a16="http://schemas.microsoft.com/office/drawing/2014/main" id="{91D0311C-13DE-4246-A88D-F0911CF2AF3B}"/>
                </a:ext>
              </a:extLst>
            </p:cNvPr>
            <p:cNvGrpSpPr/>
            <p:nvPr/>
          </p:nvGrpSpPr>
          <p:grpSpPr>
            <a:xfrm>
              <a:off x="8068741" y="1430146"/>
              <a:ext cx="1776538" cy="4404107"/>
              <a:chOff x="5208940" y="1623090"/>
              <a:chExt cx="1776538" cy="4404107"/>
            </a:xfrm>
          </p:grpSpPr>
          <p:sp>
            <p:nvSpPr>
              <p:cNvPr id="16" name="iṩlïḋè">
                <a:extLst>
                  <a:ext uri="{FF2B5EF4-FFF2-40B4-BE49-F238E27FC236}">
                    <a16:creationId xmlns:a16="http://schemas.microsoft.com/office/drawing/2014/main" id="{FECB5F91-FCDD-4406-A53F-93B9B3367771}"/>
                  </a:ext>
                </a:extLst>
              </p:cNvPr>
              <p:cNvSpPr/>
              <p:nvPr/>
            </p:nvSpPr>
            <p:spPr>
              <a:xfrm>
                <a:off x="5208940" y="2513168"/>
                <a:ext cx="1775708" cy="3514029"/>
              </a:xfrm>
              <a:custGeom>
                <a:avLst/>
                <a:gdLst>
                  <a:gd name="connsiteX0" fmla="*/ 0 w 1775708"/>
                  <a:gd name="connsiteY0" fmla="*/ 1214915 h 3514029"/>
                  <a:gd name="connsiteX1" fmla="*/ 1772579 w 1775708"/>
                  <a:gd name="connsiteY1" fmla="*/ 1214915 h 3514029"/>
                  <a:gd name="connsiteX2" fmla="*/ 1772579 w 1775708"/>
                  <a:gd name="connsiteY2" fmla="*/ 2627739 h 3514029"/>
                  <a:gd name="connsiteX3" fmla="*/ 886289 w 1775708"/>
                  <a:gd name="connsiteY3" fmla="*/ 3514029 h 3514029"/>
                  <a:gd name="connsiteX4" fmla="*/ 0 w 1775708"/>
                  <a:gd name="connsiteY4" fmla="*/ 2627739 h 3514029"/>
                  <a:gd name="connsiteX5" fmla="*/ 1773953 w 1775708"/>
                  <a:gd name="connsiteY5" fmla="*/ 0 h 3514029"/>
                  <a:gd name="connsiteX6" fmla="*/ 1775708 w 1775708"/>
                  <a:gd name="connsiteY6" fmla="*/ 0 h 3514029"/>
                  <a:gd name="connsiteX7" fmla="*/ 1775708 w 1775708"/>
                  <a:gd name="connsiteY7" fmla="*/ 1214116 h 3514029"/>
                  <a:gd name="connsiteX8" fmla="*/ 3130 w 1775708"/>
                  <a:gd name="connsiteY8" fmla="*/ 1214116 h 3514029"/>
                  <a:gd name="connsiteX9" fmla="*/ 3130 w 1775708"/>
                  <a:gd name="connsiteY9" fmla="*/ 27225 h 3514029"/>
                  <a:gd name="connsiteX10" fmla="*/ 6140 w 1775708"/>
                  <a:gd name="connsiteY10" fmla="*/ 86830 h 3514029"/>
                  <a:gd name="connsiteX11" fmla="*/ 887854 w 1775708"/>
                  <a:gd name="connsiteY11" fmla="*/ 882502 h 3514029"/>
                  <a:gd name="connsiteX12" fmla="*/ 1769568 w 1775708"/>
                  <a:gd name="connsiteY12" fmla="*/ 86830 h 3514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75708" h="3514029">
                    <a:moveTo>
                      <a:pt x="0" y="1214915"/>
                    </a:moveTo>
                    <a:lnTo>
                      <a:pt x="1772579" y="1214915"/>
                    </a:lnTo>
                    <a:lnTo>
                      <a:pt x="1772579" y="2627739"/>
                    </a:lnTo>
                    <a:cubicBezTo>
                      <a:pt x="1772579" y="3117224"/>
                      <a:pt x="1375774" y="3514029"/>
                      <a:pt x="886289" y="3514029"/>
                    </a:cubicBezTo>
                    <a:cubicBezTo>
                      <a:pt x="396805" y="3514029"/>
                      <a:pt x="0" y="3117224"/>
                      <a:pt x="0" y="2627739"/>
                    </a:cubicBezTo>
                    <a:close/>
                    <a:moveTo>
                      <a:pt x="1773953" y="0"/>
                    </a:moveTo>
                    <a:lnTo>
                      <a:pt x="1775708" y="0"/>
                    </a:lnTo>
                    <a:lnTo>
                      <a:pt x="1775708" y="1214116"/>
                    </a:lnTo>
                    <a:lnTo>
                      <a:pt x="3130" y="1214116"/>
                    </a:lnTo>
                    <a:lnTo>
                      <a:pt x="3130" y="27225"/>
                    </a:lnTo>
                    <a:lnTo>
                      <a:pt x="6140" y="86830"/>
                    </a:lnTo>
                    <a:cubicBezTo>
                      <a:pt x="51527" y="533747"/>
                      <a:pt x="428963" y="882502"/>
                      <a:pt x="887854" y="882502"/>
                    </a:cubicBezTo>
                    <a:cubicBezTo>
                      <a:pt x="1346746" y="882502"/>
                      <a:pt x="1724181" y="533747"/>
                      <a:pt x="1769568" y="8683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10000"/>
                </a:schemeClr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>
                  <a:buSzPct val="25000"/>
                </a:pPr>
                <a:endParaRPr lang="zh-CN" altLang="en-US" sz="28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íṡḻïḍé">
                <a:extLst>
                  <a:ext uri="{FF2B5EF4-FFF2-40B4-BE49-F238E27FC236}">
                    <a16:creationId xmlns:a16="http://schemas.microsoft.com/office/drawing/2014/main" id="{9BCE26B2-7B18-4032-AF79-1CB6E72AEAFC}"/>
                  </a:ext>
                </a:extLst>
              </p:cNvPr>
              <p:cNvSpPr/>
              <p:nvPr/>
            </p:nvSpPr>
            <p:spPr>
              <a:xfrm>
                <a:off x="5212898" y="1623090"/>
                <a:ext cx="1772580" cy="177258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20000"/>
                </a:schemeClr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endParaRPr lang="zh-CN" altLang="en-US" sz="2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23" name="íŝḻïḑê">
                <a:extLst>
                  <a:ext uri="{FF2B5EF4-FFF2-40B4-BE49-F238E27FC236}">
                    <a16:creationId xmlns:a16="http://schemas.microsoft.com/office/drawing/2014/main" id="{FCF9EE3B-F1FC-4EC4-8FD2-434E6586ED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92315" y="2600732"/>
                <a:ext cx="600075" cy="0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5DF49798-67B9-4BC6-B18A-5FC2554363A4}"/>
              </a:ext>
            </a:extLst>
          </p:cNvPr>
          <p:cNvSpPr txBox="1"/>
          <p:nvPr/>
        </p:nvSpPr>
        <p:spPr>
          <a:xfrm>
            <a:off x="2799186" y="2089344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3503DD6-90A4-4BCA-89E4-92442BCF7897}"/>
              </a:ext>
            </a:extLst>
          </p:cNvPr>
          <p:cNvSpPr txBox="1"/>
          <p:nvPr/>
        </p:nvSpPr>
        <p:spPr>
          <a:xfrm>
            <a:off x="5657796" y="2089344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0850E84-398D-419F-8279-0CE0F442B25E}"/>
              </a:ext>
            </a:extLst>
          </p:cNvPr>
          <p:cNvSpPr txBox="1"/>
          <p:nvPr/>
        </p:nvSpPr>
        <p:spPr>
          <a:xfrm>
            <a:off x="8535470" y="2089344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43" name="item_title1">
            <a:extLst>
              <a:ext uri="{FF2B5EF4-FFF2-40B4-BE49-F238E27FC236}">
                <a16:creationId xmlns:a16="http://schemas.microsoft.com/office/drawing/2014/main" id="{7CB542D4-C50C-44F6-9674-8FC0C5FCE451}"/>
              </a:ext>
            </a:extLst>
          </p:cNvPr>
          <p:cNvSpPr txBox="1"/>
          <p:nvPr/>
        </p:nvSpPr>
        <p:spPr>
          <a:xfrm>
            <a:off x="2690105" y="3492592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44" name="item_content1">
            <a:extLst>
              <a:ext uri="{FF2B5EF4-FFF2-40B4-BE49-F238E27FC236}">
                <a16:creationId xmlns:a16="http://schemas.microsoft.com/office/drawing/2014/main" id="{37998AD8-8537-45C3-BFE4-13379FD3FA49}"/>
              </a:ext>
            </a:extLst>
          </p:cNvPr>
          <p:cNvSpPr txBox="1"/>
          <p:nvPr/>
        </p:nvSpPr>
        <p:spPr>
          <a:xfrm>
            <a:off x="2459273" y="3861925"/>
            <a:ext cx="1478997" cy="14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点击此处输入您的文字内容，点击此处输入您的文字内容点击此处输入您的文字内容</a:t>
            </a:r>
          </a:p>
        </p:txBody>
      </p:sp>
      <p:sp>
        <p:nvSpPr>
          <p:cNvPr id="45" name="item_title2">
            <a:extLst>
              <a:ext uri="{FF2B5EF4-FFF2-40B4-BE49-F238E27FC236}">
                <a16:creationId xmlns:a16="http://schemas.microsoft.com/office/drawing/2014/main" id="{E5753BCA-4633-49BD-A514-584E6B316FDA}"/>
              </a:ext>
            </a:extLst>
          </p:cNvPr>
          <p:cNvSpPr txBox="1"/>
          <p:nvPr/>
        </p:nvSpPr>
        <p:spPr>
          <a:xfrm>
            <a:off x="5548352" y="3492592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46" name="item_content2">
            <a:extLst>
              <a:ext uri="{FF2B5EF4-FFF2-40B4-BE49-F238E27FC236}">
                <a16:creationId xmlns:a16="http://schemas.microsoft.com/office/drawing/2014/main" id="{3E27D329-C43B-4399-A823-2B1DE9793EEF}"/>
              </a:ext>
            </a:extLst>
          </p:cNvPr>
          <p:cNvSpPr txBox="1"/>
          <p:nvPr/>
        </p:nvSpPr>
        <p:spPr>
          <a:xfrm>
            <a:off x="5317520" y="3861925"/>
            <a:ext cx="1478997" cy="14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点击此处输入您的文字内容，点击此处输入您的文字内容点击此处输入您的文字内容</a:t>
            </a:r>
          </a:p>
        </p:txBody>
      </p:sp>
      <p:sp>
        <p:nvSpPr>
          <p:cNvPr id="47" name="item_title3">
            <a:extLst>
              <a:ext uri="{FF2B5EF4-FFF2-40B4-BE49-F238E27FC236}">
                <a16:creationId xmlns:a16="http://schemas.microsoft.com/office/drawing/2014/main" id="{0A0A272B-0AD2-44B3-A408-6ABC84C67CA9}"/>
              </a:ext>
            </a:extLst>
          </p:cNvPr>
          <p:cNvSpPr txBox="1"/>
          <p:nvPr/>
        </p:nvSpPr>
        <p:spPr>
          <a:xfrm>
            <a:off x="8438308" y="3492592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48" name="item_content3">
            <a:extLst>
              <a:ext uri="{FF2B5EF4-FFF2-40B4-BE49-F238E27FC236}">
                <a16:creationId xmlns:a16="http://schemas.microsoft.com/office/drawing/2014/main" id="{D5622B5E-09D0-4C42-9792-1C086B42EE15}"/>
              </a:ext>
            </a:extLst>
          </p:cNvPr>
          <p:cNvSpPr txBox="1"/>
          <p:nvPr/>
        </p:nvSpPr>
        <p:spPr>
          <a:xfrm>
            <a:off x="8207476" y="3861925"/>
            <a:ext cx="1478997" cy="14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点击此处输入您的文字内容，点击此处输入您的文字内容点击此处输入您的文字内容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428265A-92FB-E109-763D-C216DCDC46C1}"/>
              </a:ext>
            </a:extLst>
          </p:cNvPr>
          <p:cNvGrpSpPr/>
          <p:nvPr/>
        </p:nvGrpSpPr>
        <p:grpSpPr>
          <a:xfrm>
            <a:off x="221632" y="257302"/>
            <a:ext cx="3123435" cy="626617"/>
            <a:chOff x="221632" y="257302"/>
            <a:chExt cx="3123435" cy="62661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1D7BB97-7DF0-1831-103E-B102307A24C1}"/>
                </a:ext>
              </a:extLst>
            </p:cNvPr>
            <p:cNvGrpSpPr/>
            <p:nvPr/>
          </p:nvGrpSpPr>
          <p:grpSpPr>
            <a:xfrm>
              <a:off x="221632" y="257302"/>
              <a:ext cx="723248" cy="626617"/>
              <a:chOff x="1288432" y="1583182"/>
              <a:chExt cx="1461000" cy="1308601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ACB4014B-329B-D2B1-92F6-37FBD63B000F}"/>
                  </a:ext>
                </a:extLst>
              </p:cNvPr>
              <p:cNvSpPr/>
              <p:nvPr/>
            </p:nvSpPr>
            <p:spPr>
              <a:xfrm rot="9836721">
                <a:off x="1288432" y="1811783"/>
                <a:ext cx="1080000" cy="1080000"/>
              </a:xfrm>
              <a:prstGeom prst="ellipse">
                <a:avLst/>
              </a:prstGeom>
              <a:solidFill>
                <a:srgbClr val="FA79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DC3F7D02-1E93-A1DA-D67E-DFE6CB7DF197}"/>
                  </a:ext>
                </a:extLst>
              </p:cNvPr>
              <p:cNvSpPr/>
              <p:nvPr/>
            </p:nvSpPr>
            <p:spPr>
              <a:xfrm rot="9836721">
                <a:off x="1669432" y="1583182"/>
                <a:ext cx="1080000" cy="1080000"/>
              </a:xfrm>
              <a:prstGeom prst="ellipse">
                <a:avLst/>
              </a:prstGeom>
              <a:gradFill>
                <a:gsLst>
                  <a:gs pos="34000">
                    <a:srgbClr val="FA994C">
                      <a:alpha val="20000"/>
                    </a:srgbClr>
                  </a:gs>
                  <a:gs pos="100000">
                    <a:srgbClr val="FCD853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2" name="title">
              <a:extLst>
                <a:ext uri="{FF2B5EF4-FFF2-40B4-BE49-F238E27FC236}">
                  <a16:creationId xmlns:a16="http://schemas.microsoft.com/office/drawing/2014/main" id="{A270AC53-69A3-F3B0-3070-A24AF29015D7}"/>
                </a:ext>
              </a:extLst>
            </p:cNvPr>
            <p:cNvSpPr txBox="1"/>
            <p:nvPr/>
          </p:nvSpPr>
          <p:spPr>
            <a:xfrm>
              <a:off x="1005965" y="302922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8287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F4A23C49-6994-4F66-9FCF-EB04E12990A9}"/>
              </a:ext>
            </a:extLst>
          </p:cNvPr>
          <p:cNvGrpSpPr/>
          <p:nvPr/>
        </p:nvGrpSpPr>
        <p:grpSpPr>
          <a:xfrm>
            <a:off x="4952644" y="2283055"/>
            <a:ext cx="2274708" cy="2698289"/>
            <a:chOff x="4952644" y="2283055"/>
            <a:chExt cx="2274708" cy="2698289"/>
          </a:xfrm>
        </p:grpSpPr>
        <p:sp>
          <p:nvSpPr>
            <p:cNvPr id="8" name="íṩļïďê">
              <a:extLst>
                <a:ext uri="{FF2B5EF4-FFF2-40B4-BE49-F238E27FC236}">
                  <a16:creationId xmlns:a16="http://schemas.microsoft.com/office/drawing/2014/main" id="{3ED3055C-B68E-4E36-9FFA-387CFDE29AE5}"/>
                </a:ext>
              </a:extLst>
            </p:cNvPr>
            <p:cNvSpPr/>
            <p:nvPr/>
          </p:nvSpPr>
          <p:spPr>
            <a:xfrm flipH="1">
              <a:off x="5124387" y="2283055"/>
              <a:ext cx="1930524" cy="1367997"/>
            </a:xfrm>
            <a:prstGeom prst="arc">
              <a:avLst>
                <a:gd name="adj1" fmla="val 16175622"/>
                <a:gd name="adj2" fmla="val 5388773"/>
              </a:avLst>
            </a:prstGeom>
            <a:ln w="76200" cap="rnd">
              <a:gradFill>
                <a:gsLst>
                  <a:gs pos="100000">
                    <a:schemeClr val="tx1">
                      <a:lumMod val="25000"/>
                      <a:lumOff val="75000"/>
                      <a:alpha val="20000"/>
                    </a:schemeClr>
                  </a:gs>
                  <a:gs pos="20000">
                    <a:schemeClr val="tx1">
                      <a:lumMod val="10000"/>
                      <a:lumOff val="90000"/>
                      <a:alpha val="30000"/>
                    </a:schemeClr>
                  </a:gs>
                </a:gsLst>
                <a:lin ang="1200000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íś1iďe">
              <a:extLst>
                <a:ext uri="{FF2B5EF4-FFF2-40B4-BE49-F238E27FC236}">
                  <a16:creationId xmlns:a16="http://schemas.microsoft.com/office/drawing/2014/main" id="{487D397E-D9C8-4789-8DC3-4E97EF9C1B5F}"/>
                </a:ext>
              </a:extLst>
            </p:cNvPr>
            <p:cNvSpPr/>
            <p:nvPr/>
          </p:nvSpPr>
          <p:spPr>
            <a:xfrm flipH="1" flipV="1">
              <a:off x="5124387" y="3613347"/>
              <a:ext cx="1930524" cy="1367997"/>
            </a:xfrm>
            <a:prstGeom prst="arc">
              <a:avLst>
                <a:gd name="adj1" fmla="val 5250551"/>
                <a:gd name="adj2" fmla="val 16271555"/>
              </a:avLst>
            </a:prstGeom>
            <a:ln w="76200" cap="rnd">
              <a:gradFill>
                <a:gsLst>
                  <a:gs pos="100000">
                    <a:schemeClr val="tx1">
                      <a:lumMod val="25000"/>
                      <a:lumOff val="75000"/>
                      <a:alpha val="20000"/>
                    </a:schemeClr>
                  </a:gs>
                  <a:gs pos="20000">
                    <a:schemeClr val="tx1">
                      <a:lumMod val="10000"/>
                      <a:lumOff val="90000"/>
                      <a:alpha val="30000"/>
                    </a:schemeClr>
                  </a:gs>
                </a:gsLst>
                <a:lin ang="1200000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ïṣľîḓé">
              <a:extLst>
                <a:ext uri="{FF2B5EF4-FFF2-40B4-BE49-F238E27FC236}">
                  <a16:creationId xmlns:a16="http://schemas.microsoft.com/office/drawing/2014/main" id="{4CDF886F-CE51-4C35-96C3-D760D394D803}"/>
                </a:ext>
              </a:extLst>
            </p:cNvPr>
            <p:cNvSpPr/>
            <p:nvPr/>
          </p:nvSpPr>
          <p:spPr>
            <a:xfrm>
              <a:off x="5124387" y="2283055"/>
              <a:ext cx="1930524" cy="1367997"/>
            </a:xfrm>
            <a:prstGeom prst="arc">
              <a:avLst>
                <a:gd name="adj1" fmla="val 16175622"/>
                <a:gd name="adj2" fmla="val 5388773"/>
              </a:avLst>
            </a:prstGeom>
            <a:ln w="76200" cap="rnd">
              <a:gradFill>
                <a:gsLst>
                  <a:gs pos="100000">
                    <a:schemeClr val="tx1">
                      <a:lumMod val="25000"/>
                      <a:lumOff val="75000"/>
                      <a:alpha val="20000"/>
                    </a:schemeClr>
                  </a:gs>
                  <a:gs pos="20000">
                    <a:schemeClr val="tx1">
                      <a:lumMod val="10000"/>
                      <a:lumOff val="90000"/>
                      <a:alpha val="30000"/>
                    </a:schemeClr>
                  </a:gs>
                </a:gsLst>
                <a:lin ang="1200000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išľïḍé">
              <a:extLst>
                <a:ext uri="{FF2B5EF4-FFF2-40B4-BE49-F238E27FC236}">
                  <a16:creationId xmlns:a16="http://schemas.microsoft.com/office/drawing/2014/main" id="{7C649727-CD8A-4380-9B37-2529CA48FDAD}"/>
                </a:ext>
              </a:extLst>
            </p:cNvPr>
            <p:cNvSpPr/>
            <p:nvPr/>
          </p:nvSpPr>
          <p:spPr>
            <a:xfrm flipV="1">
              <a:off x="5124387" y="3613347"/>
              <a:ext cx="1930524" cy="1367997"/>
            </a:xfrm>
            <a:prstGeom prst="arc">
              <a:avLst>
                <a:gd name="adj1" fmla="val 5250551"/>
                <a:gd name="adj2" fmla="val 16271555"/>
              </a:avLst>
            </a:prstGeom>
            <a:ln w="76200" cap="rnd">
              <a:gradFill>
                <a:gsLst>
                  <a:gs pos="100000">
                    <a:schemeClr val="tx1">
                      <a:lumMod val="25000"/>
                      <a:lumOff val="75000"/>
                      <a:alpha val="20000"/>
                    </a:schemeClr>
                  </a:gs>
                  <a:gs pos="20000">
                    <a:schemeClr val="tx1">
                      <a:lumMod val="10000"/>
                      <a:lumOff val="90000"/>
                      <a:alpha val="30000"/>
                    </a:schemeClr>
                  </a:gs>
                </a:gsLst>
                <a:lin ang="1200000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îṡḷîḍè">
              <a:extLst>
                <a:ext uri="{FF2B5EF4-FFF2-40B4-BE49-F238E27FC236}">
                  <a16:creationId xmlns:a16="http://schemas.microsoft.com/office/drawing/2014/main" id="{016D16D7-21E5-44D1-96B8-D79C420A2D99}"/>
                </a:ext>
              </a:extLst>
            </p:cNvPr>
            <p:cNvSpPr/>
            <p:nvPr/>
          </p:nvSpPr>
          <p:spPr>
            <a:xfrm>
              <a:off x="4952644" y="2669933"/>
              <a:ext cx="355486" cy="355486"/>
            </a:xfrm>
            <a:prstGeom prst="ellipse">
              <a:avLst/>
            </a:prstGeom>
            <a:solidFill>
              <a:srgbClr val="FA794E"/>
            </a:solidFill>
            <a:ln w="57150" cap="rnd">
              <a:noFill/>
              <a:prstDash val="solid"/>
              <a:round/>
            </a:ln>
            <a:effectLst>
              <a:outerShdw blurRad="508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íṩḻíḍê">
              <a:extLst>
                <a:ext uri="{FF2B5EF4-FFF2-40B4-BE49-F238E27FC236}">
                  <a16:creationId xmlns:a16="http://schemas.microsoft.com/office/drawing/2014/main" id="{A31AACDB-111B-42C1-B357-E8D7F602F0F8}"/>
                </a:ext>
              </a:extLst>
            </p:cNvPr>
            <p:cNvSpPr/>
            <p:nvPr/>
          </p:nvSpPr>
          <p:spPr>
            <a:xfrm>
              <a:off x="6869937" y="2669933"/>
              <a:ext cx="355486" cy="3554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bg1">
                  <a:lumMod val="9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îṧľîďè">
              <a:extLst>
                <a:ext uri="{FF2B5EF4-FFF2-40B4-BE49-F238E27FC236}">
                  <a16:creationId xmlns:a16="http://schemas.microsoft.com/office/drawing/2014/main" id="{B6962ABC-2B3C-49A8-BF84-DE22E0F4F5FB}"/>
                </a:ext>
              </a:extLst>
            </p:cNvPr>
            <p:cNvSpPr/>
            <p:nvPr/>
          </p:nvSpPr>
          <p:spPr>
            <a:xfrm>
              <a:off x="4952644" y="4138455"/>
              <a:ext cx="355486" cy="355486"/>
            </a:xfrm>
            <a:prstGeom prst="ellipse">
              <a:avLst/>
            </a:prstGeom>
            <a:solidFill>
              <a:srgbClr val="FA794E"/>
            </a:solidFill>
            <a:ln w="57150" cap="rnd">
              <a:noFill/>
              <a:prstDash val="solid"/>
              <a:round/>
            </a:ln>
            <a:effectLst>
              <a:outerShdw blurRad="508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ïšľiḍé">
              <a:extLst>
                <a:ext uri="{FF2B5EF4-FFF2-40B4-BE49-F238E27FC236}">
                  <a16:creationId xmlns:a16="http://schemas.microsoft.com/office/drawing/2014/main" id="{758AC340-21FC-4300-9456-6BBFE345955A}"/>
                </a:ext>
              </a:extLst>
            </p:cNvPr>
            <p:cNvSpPr/>
            <p:nvPr/>
          </p:nvSpPr>
          <p:spPr>
            <a:xfrm>
              <a:off x="6868008" y="4138455"/>
              <a:ext cx="359344" cy="3554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bg1">
                  <a:lumMod val="9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item_title2">
            <a:extLst>
              <a:ext uri="{FF2B5EF4-FFF2-40B4-BE49-F238E27FC236}">
                <a16:creationId xmlns:a16="http://schemas.microsoft.com/office/drawing/2014/main" id="{2B81BAA8-2C1D-41C4-BDD7-BE4A8CF6EC68}"/>
              </a:ext>
            </a:extLst>
          </p:cNvPr>
          <p:cNvSpPr txBox="1"/>
          <p:nvPr/>
        </p:nvSpPr>
        <p:spPr>
          <a:xfrm>
            <a:off x="7596654" y="2098389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37" name="item_content2">
            <a:extLst>
              <a:ext uri="{FF2B5EF4-FFF2-40B4-BE49-F238E27FC236}">
                <a16:creationId xmlns:a16="http://schemas.microsoft.com/office/drawing/2014/main" id="{CE2DC7ED-81C2-47C6-9F08-75E8F552FF49}"/>
              </a:ext>
            </a:extLst>
          </p:cNvPr>
          <p:cNvSpPr txBox="1"/>
          <p:nvPr/>
        </p:nvSpPr>
        <p:spPr>
          <a:xfrm>
            <a:off x="7596653" y="2411522"/>
            <a:ext cx="3498065" cy="1172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点击此处输入您的文字内容，点击此处输入您的文字内容点击此处输入您的文字内容，点击此处输入您的文字内容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item_title4">
            <a:extLst>
              <a:ext uri="{FF2B5EF4-FFF2-40B4-BE49-F238E27FC236}">
                <a16:creationId xmlns:a16="http://schemas.microsoft.com/office/drawing/2014/main" id="{74EBB4D6-F48D-46C7-9236-BC45E08A9C58}"/>
              </a:ext>
            </a:extLst>
          </p:cNvPr>
          <p:cNvSpPr txBox="1"/>
          <p:nvPr/>
        </p:nvSpPr>
        <p:spPr>
          <a:xfrm>
            <a:off x="7596654" y="3953789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39" name="item_content4">
            <a:extLst>
              <a:ext uri="{FF2B5EF4-FFF2-40B4-BE49-F238E27FC236}">
                <a16:creationId xmlns:a16="http://schemas.microsoft.com/office/drawing/2014/main" id="{99532283-5B2D-4440-9212-D9EC01A892FF}"/>
              </a:ext>
            </a:extLst>
          </p:cNvPr>
          <p:cNvSpPr txBox="1"/>
          <p:nvPr/>
        </p:nvSpPr>
        <p:spPr>
          <a:xfrm>
            <a:off x="7596654" y="4266922"/>
            <a:ext cx="3498064" cy="1172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点击此处输入您的文字内容，点击此处输入您的文字内容点击此处输入您的文字内容，点击此处输入您的文字内容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item_title1">
            <a:extLst>
              <a:ext uri="{FF2B5EF4-FFF2-40B4-BE49-F238E27FC236}">
                <a16:creationId xmlns:a16="http://schemas.microsoft.com/office/drawing/2014/main" id="{827BBF13-DD08-4C54-941A-7D2CA600A91E}"/>
              </a:ext>
            </a:extLst>
          </p:cNvPr>
          <p:cNvSpPr txBox="1"/>
          <p:nvPr/>
        </p:nvSpPr>
        <p:spPr>
          <a:xfrm>
            <a:off x="3038896" y="2098389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41" name="item_content1">
            <a:extLst>
              <a:ext uri="{FF2B5EF4-FFF2-40B4-BE49-F238E27FC236}">
                <a16:creationId xmlns:a16="http://schemas.microsoft.com/office/drawing/2014/main" id="{FFD6D5B5-E0C3-44B9-9092-A1542CA089F1}"/>
              </a:ext>
            </a:extLst>
          </p:cNvPr>
          <p:cNvSpPr txBox="1"/>
          <p:nvPr/>
        </p:nvSpPr>
        <p:spPr>
          <a:xfrm>
            <a:off x="1097282" y="2411522"/>
            <a:ext cx="3498065" cy="1172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点击此处输入您的文字内容，点击此处输入您的文字内容点击此处输入您的文字内容，点击此处输入您的文字内容</a:t>
            </a:r>
          </a:p>
          <a:p>
            <a:pPr algn="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item_title3">
            <a:extLst>
              <a:ext uri="{FF2B5EF4-FFF2-40B4-BE49-F238E27FC236}">
                <a16:creationId xmlns:a16="http://schemas.microsoft.com/office/drawing/2014/main" id="{A6A82667-E516-4424-890A-1E5936DD551B}"/>
              </a:ext>
            </a:extLst>
          </p:cNvPr>
          <p:cNvSpPr txBox="1"/>
          <p:nvPr/>
        </p:nvSpPr>
        <p:spPr>
          <a:xfrm>
            <a:off x="3038896" y="3953789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43" name="item_content3">
            <a:extLst>
              <a:ext uri="{FF2B5EF4-FFF2-40B4-BE49-F238E27FC236}">
                <a16:creationId xmlns:a16="http://schemas.microsoft.com/office/drawing/2014/main" id="{7771A041-E0FE-413B-8C85-2D0DA5DF8117}"/>
              </a:ext>
            </a:extLst>
          </p:cNvPr>
          <p:cNvSpPr txBox="1"/>
          <p:nvPr/>
        </p:nvSpPr>
        <p:spPr>
          <a:xfrm>
            <a:off x="1097283" y="4266922"/>
            <a:ext cx="3498064" cy="1172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点击此处输入您的文字内容，点击此处输入您的文字内容点击此处输入您的文字内容，点击此处输入您的文字内容</a:t>
            </a:r>
          </a:p>
          <a:p>
            <a:pPr algn="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building-of-big-houses-style_48771">
            <a:extLst>
              <a:ext uri="{FF2B5EF4-FFF2-40B4-BE49-F238E27FC236}">
                <a16:creationId xmlns:a16="http://schemas.microsoft.com/office/drawing/2014/main" id="{221F0705-8EA0-4578-83BF-560B34AB48D8}"/>
              </a:ext>
            </a:extLst>
          </p:cNvPr>
          <p:cNvSpPr/>
          <p:nvPr/>
        </p:nvSpPr>
        <p:spPr>
          <a:xfrm>
            <a:off x="5791157" y="2764709"/>
            <a:ext cx="609685" cy="414851"/>
          </a:xfrm>
          <a:custGeom>
            <a:avLst/>
            <a:gdLst>
              <a:gd name="connsiteX0" fmla="*/ 156390 w 551492"/>
              <a:gd name="connsiteY0" fmla="*/ 288840 h 375255"/>
              <a:gd name="connsiteX1" fmla="*/ 156390 w 551492"/>
              <a:gd name="connsiteY1" fmla="*/ 317215 h 375255"/>
              <a:gd name="connsiteX2" fmla="*/ 195142 w 551492"/>
              <a:gd name="connsiteY2" fmla="*/ 318505 h 375255"/>
              <a:gd name="connsiteX3" fmla="*/ 195142 w 551492"/>
              <a:gd name="connsiteY3" fmla="*/ 290130 h 375255"/>
              <a:gd name="connsiteX4" fmla="*/ 303647 w 551492"/>
              <a:gd name="connsiteY4" fmla="*/ 287550 h 375255"/>
              <a:gd name="connsiteX5" fmla="*/ 262311 w 551492"/>
              <a:gd name="connsiteY5" fmla="*/ 288840 h 375255"/>
              <a:gd name="connsiteX6" fmla="*/ 262311 w 551492"/>
              <a:gd name="connsiteY6" fmla="*/ 319795 h 375255"/>
              <a:gd name="connsiteX7" fmla="*/ 303647 w 551492"/>
              <a:gd name="connsiteY7" fmla="*/ 317215 h 375255"/>
              <a:gd name="connsiteX8" fmla="*/ 95679 w 551492"/>
              <a:gd name="connsiteY8" fmla="*/ 287550 h 375255"/>
              <a:gd name="connsiteX9" fmla="*/ 95679 w 551492"/>
              <a:gd name="connsiteY9" fmla="*/ 313346 h 375255"/>
              <a:gd name="connsiteX10" fmla="*/ 129264 w 551492"/>
              <a:gd name="connsiteY10" fmla="*/ 315926 h 375255"/>
              <a:gd name="connsiteX11" fmla="*/ 129264 w 551492"/>
              <a:gd name="connsiteY11" fmla="*/ 288840 h 375255"/>
              <a:gd name="connsiteX12" fmla="*/ 326898 w 551492"/>
              <a:gd name="connsiteY12" fmla="*/ 286261 h 375255"/>
              <a:gd name="connsiteX13" fmla="*/ 326898 w 551492"/>
              <a:gd name="connsiteY13" fmla="*/ 315926 h 375255"/>
              <a:gd name="connsiteX14" fmla="*/ 363066 w 551492"/>
              <a:gd name="connsiteY14" fmla="*/ 313346 h 375255"/>
              <a:gd name="connsiteX15" fmla="*/ 363066 w 551492"/>
              <a:gd name="connsiteY15" fmla="*/ 286261 h 375255"/>
              <a:gd name="connsiteX16" fmla="*/ 44010 w 551492"/>
              <a:gd name="connsiteY16" fmla="*/ 286261 h 375255"/>
              <a:gd name="connsiteX17" fmla="*/ 44010 w 551492"/>
              <a:gd name="connsiteY17" fmla="*/ 310766 h 375255"/>
              <a:gd name="connsiteX18" fmla="*/ 73720 w 551492"/>
              <a:gd name="connsiteY18" fmla="*/ 312056 h 375255"/>
              <a:gd name="connsiteX19" fmla="*/ 73720 w 551492"/>
              <a:gd name="connsiteY19" fmla="*/ 287550 h 375255"/>
              <a:gd name="connsiteX20" fmla="*/ 453487 w 551492"/>
              <a:gd name="connsiteY20" fmla="*/ 283681 h 375255"/>
              <a:gd name="connsiteX21" fmla="*/ 453487 w 551492"/>
              <a:gd name="connsiteY21" fmla="*/ 308187 h 375255"/>
              <a:gd name="connsiteX22" fmla="*/ 478030 w 551492"/>
              <a:gd name="connsiteY22" fmla="*/ 306897 h 375255"/>
              <a:gd name="connsiteX23" fmla="*/ 478030 w 551492"/>
              <a:gd name="connsiteY23" fmla="*/ 283681 h 375255"/>
              <a:gd name="connsiteX24" fmla="*/ 514198 w 551492"/>
              <a:gd name="connsiteY24" fmla="*/ 282391 h 375255"/>
              <a:gd name="connsiteX25" fmla="*/ 492238 w 551492"/>
              <a:gd name="connsiteY25" fmla="*/ 283681 h 375255"/>
              <a:gd name="connsiteX26" fmla="*/ 492238 w 551492"/>
              <a:gd name="connsiteY26" fmla="*/ 305607 h 375255"/>
              <a:gd name="connsiteX27" fmla="*/ 514198 w 551492"/>
              <a:gd name="connsiteY27" fmla="*/ 304318 h 375255"/>
              <a:gd name="connsiteX28" fmla="*/ 493530 w 551492"/>
              <a:gd name="connsiteY28" fmla="*/ 244988 h 375255"/>
              <a:gd name="connsiteX29" fmla="*/ 493530 w 551492"/>
              <a:gd name="connsiteY29" fmla="*/ 268204 h 375255"/>
              <a:gd name="connsiteX30" fmla="*/ 515490 w 551492"/>
              <a:gd name="connsiteY30" fmla="*/ 268204 h 375255"/>
              <a:gd name="connsiteX31" fmla="*/ 515490 w 551492"/>
              <a:gd name="connsiteY31" fmla="*/ 246278 h 375255"/>
              <a:gd name="connsiteX32" fmla="*/ 453487 w 551492"/>
              <a:gd name="connsiteY32" fmla="*/ 243698 h 375255"/>
              <a:gd name="connsiteX33" fmla="*/ 453487 w 551492"/>
              <a:gd name="connsiteY33" fmla="*/ 268204 h 375255"/>
              <a:gd name="connsiteX34" fmla="*/ 478030 w 551492"/>
              <a:gd name="connsiteY34" fmla="*/ 268204 h 375255"/>
              <a:gd name="connsiteX35" fmla="*/ 478030 w 551492"/>
              <a:gd name="connsiteY35" fmla="*/ 244988 h 375255"/>
              <a:gd name="connsiteX36" fmla="*/ 72428 w 551492"/>
              <a:gd name="connsiteY36" fmla="*/ 242408 h 375255"/>
              <a:gd name="connsiteX37" fmla="*/ 44010 w 551492"/>
              <a:gd name="connsiteY37" fmla="*/ 243698 h 375255"/>
              <a:gd name="connsiteX38" fmla="*/ 44010 w 551492"/>
              <a:gd name="connsiteY38" fmla="*/ 266914 h 375255"/>
              <a:gd name="connsiteX39" fmla="*/ 72428 w 551492"/>
              <a:gd name="connsiteY39" fmla="*/ 266914 h 375255"/>
              <a:gd name="connsiteX40" fmla="*/ 129264 w 551492"/>
              <a:gd name="connsiteY40" fmla="*/ 239829 h 375255"/>
              <a:gd name="connsiteX41" fmla="*/ 95679 w 551492"/>
              <a:gd name="connsiteY41" fmla="*/ 241119 h 375255"/>
              <a:gd name="connsiteX42" fmla="*/ 95679 w 551492"/>
              <a:gd name="connsiteY42" fmla="*/ 266914 h 375255"/>
              <a:gd name="connsiteX43" fmla="*/ 129264 w 551492"/>
              <a:gd name="connsiteY43" fmla="*/ 266914 h 375255"/>
              <a:gd name="connsiteX44" fmla="*/ 328189 w 551492"/>
              <a:gd name="connsiteY44" fmla="*/ 238539 h 375255"/>
              <a:gd name="connsiteX45" fmla="*/ 328189 w 551492"/>
              <a:gd name="connsiteY45" fmla="*/ 268204 h 375255"/>
              <a:gd name="connsiteX46" fmla="*/ 363066 w 551492"/>
              <a:gd name="connsiteY46" fmla="*/ 268204 h 375255"/>
              <a:gd name="connsiteX47" fmla="*/ 363066 w 551492"/>
              <a:gd name="connsiteY47" fmla="*/ 241119 h 375255"/>
              <a:gd name="connsiteX48" fmla="*/ 262311 w 551492"/>
              <a:gd name="connsiteY48" fmla="*/ 237249 h 375255"/>
              <a:gd name="connsiteX49" fmla="*/ 262311 w 551492"/>
              <a:gd name="connsiteY49" fmla="*/ 268204 h 375255"/>
              <a:gd name="connsiteX50" fmla="*/ 303647 w 551492"/>
              <a:gd name="connsiteY50" fmla="*/ 268204 h 375255"/>
              <a:gd name="connsiteX51" fmla="*/ 303647 w 551492"/>
              <a:gd name="connsiteY51" fmla="*/ 238539 h 375255"/>
              <a:gd name="connsiteX52" fmla="*/ 195142 w 551492"/>
              <a:gd name="connsiteY52" fmla="*/ 237249 h 375255"/>
              <a:gd name="connsiteX53" fmla="*/ 155098 w 551492"/>
              <a:gd name="connsiteY53" fmla="*/ 238539 h 375255"/>
              <a:gd name="connsiteX54" fmla="*/ 155098 w 551492"/>
              <a:gd name="connsiteY54" fmla="*/ 266914 h 375255"/>
              <a:gd name="connsiteX55" fmla="*/ 195142 w 551492"/>
              <a:gd name="connsiteY55" fmla="*/ 265624 h 375255"/>
              <a:gd name="connsiteX56" fmla="*/ 492238 w 551492"/>
              <a:gd name="connsiteY56" fmla="*/ 207585 h 375255"/>
              <a:gd name="connsiteX57" fmla="*/ 492238 w 551492"/>
              <a:gd name="connsiteY57" fmla="*/ 229511 h 375255"/>
              <a:gd name="connsiteX58" fmla="*/ 514198 w 551492"/>
              <a:gd name="connsiteY58" fmla="*/ 230801 h 375255"/>
              <a:gd name="connsiteX59" fmla="*/ 514198 w 551492"/>
              <a:gd name="connsiteY59" fmla="*/ 210164 h 375255"/>
              <a:gd name="connsiteX60" fmla="*/ 453487 w 551492"/>
              <a:gd name="connsiteY60" fmla="*/ 203715 h 375255"/>
              <a:gd name="connsiteX61" fmla="*/ 453487 w 551492"/>
              <a:gd name="connsiteY61" fmla="*/ 226931 h 375255"/>
              <a:gd name="connsiteX62" fmla="*/ 478030 w 551492"/>
              <a:gd name="connsiteY62" fmla="*/ 229511 h 375255"/>
              <a:gd name="connsiteX63" fmla="*/ 478030 w 551492"/>
              <a:gd name="connsiteY63" fmla="*/ 206295 h 375255"/>
              <a:gd name="connsiteX64" fmla="*/ 72428 w 551492"/>
              <a:gd name="connsiteY64" fmla="*/ 197266 h 375255"/>
              <a:gd name="connsiteX65" fmla="*/ 44010 w 551492"/>
              <a:gd name="connsiteY65" fmla="*/ 201136 h 375255"/>
              <a:gd name="connsiteX66" fmla="*/ 44010 w 551492"/>
              <a:gd name="connsiteY66" fmla="*/ 224352 h 375255"/>
              <a:gd name="connsiteX67" fmla="*/ 72428 w 551492"/>
              <a:gd name="connsiteY67" fmla="*/ 223062 h 375255"/>
              <a:gd name="connsiteX68" fmla="*/ 129264 w 551492"/>
              <a:gd name="connsiteY68" fmla="*/ 192107 h 375255"/>
              <a:gd name="connsiteX69" fmla="*/ 95679 w 551492"/>
              <a:gd name="connsiteY69" fmla="*/ 195977 h 375255"/>
              <a:gd name="connsiteX70" fmla="*/ 95679 w 551492"/>
              <a:gd name="connsiteY70" fmla="*/ 221772 h 375255"/>
              <a:gd name="connsiteX71" fmla="*/ 129264 w 551492"/>
              <a:gd name="connsiteY71" fmla="*/ 219193 h 375255"/>
              <a:gd name="connsiteX72" fmla="*/ 326898 w 551492"/>
              <a:gd name="connsiteY72" fmla="*/ 190818 h 375255"/>
              <a:gd name="connsiteX73" fmla="*/ 326898 w 551492"/>
              <a:gd name="connsiteY73" fmla="*/ 219193 h 375255"/>
              <a:gd name="connsiteX74" fmla="*/ 361774 w 551492"/>
              <a:gd name="connsiteY74" fmla="*/ 221772 h 375255"/>
              <a:gd name="connsiteX75" fmla="*/ 361774 w 551492"/>
              <a:gd name="connsiteY75" fmla="*/ 194687 h 375255"/>
              <a:gd name="connsiteX76" fmla="*/ 195142 w 551492"/>
              <a:gd name="connsiteY76" fmla="*/ 185658 h 375255"/>
              <a:gd name="connsiteX77" fmla="*/ 155098 w 551492"/>
              <a:gd name="connsiteY77" fmla="*/ 189528 h 375255"/>
              <a:gd name="connsiteX78" fmla="*/ 155098 w 551492"/>
              <a:gd name="connsiteY78" fmla="*/ 216613 h 375255"/>
              <a:gd name="connsiteX79" fmla="*/ 195142 w 551492"/>
              <a:gd name="connsiteY79" fmla="*/ 214034 h 375255"/>
              <a:gd name="connsiteX80" fmla="*/ 261020 w 551492"/>
              <a:gd name="connsiteY80" fmla="*/ 184369 h 375255"/>
              <a:gd name="connsiteX81" fmla="*/ 261020 w 551492"/>
              <a:gd name="connsiteY81" fmla="*/ 215323 h 375255"/>
              <a:gd name="connsiteX82" fmla="*/ 302355 w 551492"/>
              <a:gd name="connsiteY82" fmla="*/ 217903 h 375255"/>
              <a:gd name="connsiteX83" fmla="*/ 302355 w 551492"/>
              <a:gd name="connsiteY83" fmla="*/ 188238 h 375255"/>
              <a:gd name="connsiteX84" fmla="*/ 492238 w 551492"/>
              <a:gd name="connsiteY84" fmla="*/ 170181 h 375255"/>
              <a:gd name="connsiteX85" fmla="*/ 492238 w 551492"/>
              <a:gd name="connsiteY85" fmla="*/ 192107 h 375255"/>
              <a:gd name="connsiteX86" fmla="*/ 514198 w 551492"/>
              <a:gd name="connsiteY86" fmla="*/ 194687 h 375255"/>
              <a:gd name="connsiteX87" fmla="*/ 514198 w 551492"/>
              <a:gd name="connsiteY87" fmla="*/ 174051 h 375255"/>
              <a:gd name="connsiteX88" fmla="*/ 453487 w 551492"/>
              <a:gd name="connsiteY88" fmla="*/ 163732 h 375255"/>
              <a:gd name="connsiteX89" fmla="*/ 453487 w 551492"/>
              <a:gd name="connsiteY89" fmla="*/ 186948 h 375255"/>
              <a:gd name="connsiteX90" fmla="*/ 478030 w 551492"/>
              <a:gd name="connsiteY90" fmla="*/ 190818 h 375255"/>
              <a:gd name="connsiteX91" fmla="*/ 478030 w 551492"/>
              <a:gd name="connsiteY91" fmla="*/ 167602 h 375255"/>
              <a:gd name="connsiteX92" fmla="*/ 72428 w 551492"/>
              <a:gd name="connsiteY92" fmla="*/ 153414 h 375255"/>
              <a:gd name="connsiteX93" fmla="*/ 44010 w 551492"/>
              <a:gd name="connsiteY93" fmla="*/ 157284 h 375255"/>
              <a:gd name="connsiteX94" fmla="*/ 44010 w 551492"/>
              <a:gd name="connsiteY94" fmla="*/ 181789 h 375255"/>
              <a:gd name="connsiteX95" fmla="*/ 72428 w 551492"/>
              <a:gd name="connsiteY95" fmla="*/ 177920 h 375255"/>
              <a:gd name="connsiteX96" fmla="*/ 326898 w 551492"/>
              <a:gd name="connsiteY96" fmla="*/ 143096 h 375255"/>
              <a:gd name="connsiteX97" fmla="*/ 326898 w 551492"/>
              <a:gd name="connsiteY97" fmla="*/ 171471 h 375255"/>
              <a:gd name="connsiteX98" fmla="*/ 363066 w 551492"/>
              <a:gd name="connsiteY98" fmla="*/ 175340 h 375255"/>
              <a:gd name="connsiteX99" fmla="*/ 363066 w 551492"/>
              <a:gd name="connsiteY99" fmla="*/ 148255 h 375255"/>
              <a:gd name="connsiteX100" fmla="*/ 129264 w 551492"/>
              <a:gd name="connsiteY100" fmla="*/ 143096 h 375255"/>
              <a:gd name="connsiteX101" fmla="*/ 95679 w 551492"/>
              <a:gd name="connsiteY101" fmla="*/ 149545 h 375255"/>
              <a:gd name="connsiteX102" fmla="*/ 95679 w 551492"/>
              <a:gd name="connsiteY102" fmla="*/ 175340 h 375255"/>
              <a:gd name="connsiteX103" fmla="*/ 129264 w 551492"/>
              <a:gd name="connsiteY103" fmla="*/ 170181 h 375255"/>
              <a:gd name="connsiteX104" fmla="*/ 262311 w 551492"/>
              <a:gd name="connsiteY104" fmla="*/ 132778 h 375255"/>
              <a:gd name="connsiteX105" fmla="*/ 262311 w 551492"/>
              <a:gd name="connsiteY105" fmla="*/ 163732 h 375255"/>
              <a:gd name="connsiteX106" fmla="*/ 303647 w 551492"/>
              <a:gd name="connsiteY106" fmla="*/ 168891 h 375255"/>
              <a:gd name="connsiteX107" fmla="*/ 303647 w 551492"/>
              <a:gd name="connsiteY107" fmla="*/ 139227 h 375255"/>
              <a:gd name="connsiteX108" fmla="*/ 195142 w 551492"/>
              <a:gd name="connsiteY108" fmla="*/ 132778 h 375255"/>
              <a:gd name="connsiteX109" fmla="*/ 155098 w 551492"/>
              <a:gd name="connsiteY109" fmla="*/ 139227 h 375255"/>
              <a:gd name="connsiteX110" fmla="*/ 155098 w 551492"/>
              <a:gd name="connsiteY110" fmla="*/ 167602 h 375255"/>
              <a:gd name="connsiteX111" fmla="*/ 195142 w 551492"/>
              <a:gd name="connsiteY111" fmla="*/ 162443 h 375255"/>
              <a:gd name="connsiteX112" fmla="*/ 470279 w 551492"/>
              <a:gd name="connsiteY112" fmla="*/ 104403 h 375255"/>
              <a:gd name="connsiteX113" fmla="*/ 470279 w 551492"/>
              <a:gd name="connsiteY113" fmla="*/ 132778 h 375255"/>
              <a:gd name="connsiteX114" fmla="*/ 488363 w 551492"/>
              <a:gd name="connsiteY114" fmla="*/ 136647 h 375255"/>
              <a:gd name="connsiteX115" fmla="*/ 488363 w 551492"/>
              <a:gd name="connsiteY115" fmla="*/ 109562 h 375255"/>
              <a:gd name="connsiteX116" fmla="*/ 282979 w 551492"/>
              <a:gd name="connsiteY116" fmla="*/ 60551 h 375255"/>
              <a:gd name="connsiteX117" fmla="*/ 282979 w 551492"/>
              <a:gd name="connsiteY117" fmla="*/ 97954 h 375255"/>
              <a:gd name="connsiteX118" fmla="*/ 312689 w 551492"/>
              <a:gd name="connsiteY118" fmla="*/ 104403 h 375255"/>
              <a:gd name="connsiteX119" fmla="*/ 312689 w 551492"/>
              <a:gd name="connsiteY119" fmla="*/ 68289 h 375255"/>
              <a:gd name="connsiteX120" fmla="*/ 292021 w 551492"/>
              <a:gd name="connsiteY120" fmla="*/ 24437 h 375255"/>
              <a:gd name="connsiteX121" fmla="*/ 377275 w 551492"/>
              <a:gd name="connsiteY121" fmla="*/ 127619 h 375255"/>
              <a:gd name="connsiteX122" fmla="*/ 435403 w 551492"/>
              <a:gd name="connsiteY122" fmla="*/ 134068 h 375255"/>
              <a:gd name="connsiteX123" fmla="*/ 479321 w 551492"/>
              <a:gd name="connsiteY123" fmla="*/ 68289 h 375255"/>
              <a:gd name="connsiteX124" fmla="*/ 530990 w 551492"/>
              <a:gd name="connsiteY124" fmla="*/ 155994 h 375255"/>
              <a:gd name="connsiteX125" fmla="*/ 530990 w 551492"/>
              <a:gd name="connsiteY125" fmla="*/ 346880 h 375255"/>
              <a:gd name="connsiteX126" fmla="*/ 470279 w 551492"/>
              <a:gd name="connsiteY126" fmla="*/ 353329 h 375255"/>
              <a:gd name="connsiteX127" fmla="*/ 437986 w 551492"/>
              <a:gd name="connsiteY127" fmla="*/ 355908 h 375255"/>
              <a:gd name="connsiteX128" fmla="*/ 437986 w 551492"/>
              <a:gd name="connsiteY128" fmla="*/ 243698 h 375255"/>
              <a:gd name="connsiteX129" fmla="*/ 383734 w 551492"/>
              <a:gd name="connsiteY129" fmla="*/ 241119 h 375255"/>
              <a:gd name="connsiteX130" fmla="*/ 383734 w 551492"/>
              <a:gd name="connsiteY130" fmla="*/ 359778 h 375255"/>
              <a:gd name="connsiteX131" fmla="*/ 360483 w 551492"/>
              <a:gd name="connsiteY131" fmla="*/ 361068 h 375255"/>
              <a:gd name="connsiteX132" fmla="*/ 224851 w 551492"/>
              <a:gd name="connsiteY132" fmla="*/ 375255 h 375255"/>
              <a:gd name="connsiteX133" fmla="*/ 19467 w 551492"/>
              <a:gd name="connsiteY133" fmla="*/ 352039 h 375255"/>
              <a:gd name="connsiteX134" fmla="*/ 19467 w 551492"/>
              <a:gd name="connsiteY134" fmla="*/ 143096 h 375255"/>
              <a:gd name="connsiteX135" fmla="*/ 226143 w 551492"/>
              <a:gd name="connsiteY135" fmla="*/ 101823 h 375255"/>
              <a:gd name="connsiteX136" fmla="*/ 295765 w 551492"/>
              <a:gd name="connsiteY136" fmla="*/ 0 h 375255"/>
              <a:gd name="connsiteX137" fmla="*/ 351302 w 551492"/>
              <a:gd name="connsiteY137" fmla="*/ 65767 h 375255"/>
              <a:gd name="connsiteX138" fmla="*/ 485623 w 551492"/>
              <a:gd name="connsiteY138" fmla="*/ 43845 h 375255"/>
              <a:gd name="connsiteX139" fmla="*/ 551492 w 551492"/>
              <a:gd name="connsiteY139" fmla="*/ 153457 h 375255"/>
              <a:gd name="connsiteX140" fmla="*/ 535994 w 551492"/>
              <a:gd name="connsiteY140" fmla="*/ 153457 h 375255"/>
              <a:gd name="connsiteX141" fmla="*/ 479165 w 551492"/>
              <a:gd name="connsiteY141" fmla="*/ 58030 h 375255"/>
              <a:gd name="connsiteX142" fmla="*/ 432670 w 551492"/>
              <a:gd name="connsiteY142" fmla="*/ 128955 h 375255"/>
              <a:gd name="connsiteX143" fmla="*/ 381008 w 551492"/>
              <a:gd name="connsiteY143" fmla="*/ 122508 h 375255"/>
              <a:gd name="connsiteX144" fmla="*/ 291891 w 551492"/>
              <a:gd name="connsiteY144" fmla="*/ 15475 h 375255"/>
              <a:gd name="connsiteX145" fmla="*/ 223438 w 551492"/>
              <a:gd name="connsiteY145" fmla="*/ 96717 h 375255"/>
              <a:gd name="connsiteX146" fmla="*/ 0 w 551492"/>
              <a:gd name="connsiteY146" fmla="*/ 140561 h 375255"/>
              <a:gd name="connsiteX147" fmla="*/ 0 w 551492"/>
              <a:gd name="connsiteY147" fmla="*/ 128955 h 375255"/>
              <a:gd name="connsiteX148" fmla="*/ 52954 w 551492"/>
              <a:gd name="connsiteY148" fmla="*/ 68346 h 375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551492" h="375255">
                <a:moveTo>
                  <a:pt x="156390" y="288840"/>
                </a:moveTo>
                <a:lnTo>
                  <a:pt x="156390" y="317215"/>
                </a:lnTo>
                <a:lnTo>
                  <a:pt x="195142" y="318505"/>
                </a:lnTo>
                <a:lnTo>
                  <a:pt x="195142" y="290130"/>
                </a:lnTo>
                <a:close/>
                <a:moveTo>
                  <a:pt x="303647" y="287550"/>
                </a:moveTo>
                <a:lnTo>
                  <a:pt x="262311" y="288840"/>
                </a:lnTo>
                <a:lnTo>
                  <a:pt x="262311" y="319795"/>
                </a:lnTo>
                <a:lnTo>
                  <a:pt x="303647" y="317215"/>
                </a:lnTo>
                <a:close/>
                <a:moveTo>
                  <a:pt x="95679" y="287550"/>
                </a:moveTo>
                <a:lnTo>
                  <a:pt x="95679" y="313346"/>
                </a:lnTo>
                <a:lnTo>
                  <a:pt x="129264" y="315926"/>
                </a:lnTo>
                <a:lnTo>
                  <a:pt x="129264" y="288840"/>
                </a:lnTo>
                <a:close/>
                <a:moveTo>
                  <a:pt x="326898" y="286261"/>
                </a:moveTo>
                <a:lnTo>
                  <a:pt x="326898" y="315926"/>
                </a:lnTo>
                <a:lnTo>
                  <a:pt x="363066" y="313346"/>
                </a:lnTo>
                <a:lnTo>
                  <a:pt x="363066" y="286261"/>
                </a:lnTo>
                <a:close/>
                <a:moveTo>
                  <a:pt x="44010" y="286261"/>
                </a:moveTo>
                <a:lnTo>
                  <a:pt x="44010" y="310766"/>
                </a:lnTo>
                <a:lnTo>
                  <a:pt x="73720" y="312056"/>
                </a:lnTo>
                <a:lnTo>
                  <a:pt x="73720" y="287550"/>
                </a:lnTo>
                <a:close/>
                <a:moveTo>
                  <a:pt x="453487" y="283681"/>
                </a:moveTo>
                <a:lnTo>
                  <a:pt x="453487" y="308187"/>
                </a:lnTo>
                <a:lnTo>
                  <a:pt x="478030" y="306897"/>
                </a:lnTo>
                <a:lnTo>
                  <a:pt x="478030" y="283681"/>
                </a:lnTo>
                <a:close/>
                <a:moveTo>
                  <a:pt x="514198" y="282391"/>
                </a:moveTo>
                <a:lnTo>
                  <a:pt x="492238" y="283681"/>
                </a:lnTo>
                <a:lnTo>
                  <a:pt x="492238" y="305607"/>
                </a:lnTo>
                <a:lnTo>
                  <a:pt x="514198" y="304318"/>
                </a:lnTo>
                <a:close/>
                <a:moveTo>
                  <a:pt x="493530" y="244988"/>
                </a:moveTo>
                <a:lnTo>
                  <a:pt x="493530" y="268204"/>
                </a:lnTo>
                <a:lnTo>
                  <a:pt x="515490" y="268204"/>
                </a:lnTo>
                <a:lnTo>
                  <a:pt x="515490" y="246278"/>
                </a:lnTo>
                <a:close/>
                <a:moveTo>
                  <a:pt x="453487" y="243698"/>
                </a:moveTo>
                <a:lnTo>
                  <a:pt x="453487" y="268204"/>
                </a:lnTo>
                <a:lnTo>
                  <a:pt x="478030" y="268204"/>
                </a:lnTo>
                <a:lnTo>
                  <a:pt x="478030" y="244988"/>
                </a:lnTo>
                <a:close/>
                <a:moveTo>
                  <a:pt x="72428" y="242408"/>
                </a:moveTo>
                <a:lnTo>
                  <a:pt x="44010" y="243698"/>
                </a:lnTo>
                <a:lnTo>
                  <a:pt x="44010" y="266914"/>
                </a:lnTo>
                <a:lnTo>
                  <a:pt x="72428" y="266914"/>
                </a:lnTo>
                <a:close/>
                <a:moveTo>
                  <a:pt x="129264" y="239829"/>
                </a:moveTo>
                <a:lnTo>
                  <a:pt x="95679" y="241119"/>
                </a:lnTo>
                <a:lnTo>
                  <a:pt x="95679" y="266914"/>
                </a:lnTo>
                <a:lnTo>
                  <a:pt x="129264" y="266914"/>
                </a:lnTo>
                <a:close/>
                <a:moveTo>
                  <a:pt x="328189" y="238539"/>
                </a:moveTo>
                <a:lnTo>
                  <a:pt x="328189" y="268204"/>
                </a:lnTo>
                <a:lnTo>
                  <a:pt x="363066" y="268204"/>
                </a:lnTo>
                <a:lnTo>
                  <a:pt x="363066" y="241119"/>
                </a:lnTo>
                <a:close/>
                <a:moveTo>
                  <a:pt x="262311" y="237249"/>
                </a:moveTo>
                <a:lnTo>
                  <a:pt x="262311" y="268204"/>
                </a:lnTo>
                <a:lnTo>
                  <a:pt x="303647" y="268204"/>
                </a:lnTo>
                <a:lnTo>
                  <a:pt x="303647" y="238539"/>
                </a:lnTo>
                <a:close/>
                <a:moveTo>
                  <a:pt x="195142" y="237249"/>
                </a:moveTo>
                <a:lnTo>
                  <a:pt x="155098" y="238539"/>
                </a:lnTo>
                <a:lnTo>
                  <a:pt x="155098" y="266914"/>
                </a:lnTo>
                <a:lnTo>
                  <a:pt x="195142" y="265624"/>
                </a:lnTo>
                <a:close/>
                <a:moveTo>
                  <a:pt x="492238" y="207585"/>
                </a:moveTo>
                <a:lnTo>
                  <a:pt x="492238" y="229511"/>
                </a:lnTo>
                <a:lnTo>
                  <a:pt x="514198" y="230801"/>
                </a:lnTo>
                <a:lnTo>
                  <a:pt x="514198" y="210164"/>
                </a:lnTo>
                <a:close/>
                <a:moveTo>
                  <a:pt x="453487" y="203715"/>
                </a:moveTo>
                <a:lnTo>
                  <a:pt x="453487" y="226931"/>
                </a:lnTo>
                <a:lnTo>
                  <a:pt x="478030" y="229511"/>
                </a:lnTo>
                <a:lnTo>
                  <a:pt x="478030" y="206295"/>
                </a:lnTo>
                <a:close/>
                <a:moveTo>
                  <a:pt x="72428" y="197266"/>
                </a:moveTo>
                <a:lnTo>
                  <a:pt x="44010" y="201136"/>
                </a:lnTo>
                <a:lnTo>
                  <a:pt x="44010" y="224352"/>
                </a:lnTo>
                <a:lnTo>
                  <a:pt x="72428" y="223062"/>
                </a:lnTo>
                <a:close/>
                <a:moveTo>
                  <a:pt x="129264" y="192107"/>
                </a:moveTo>
                <a:lnTo>
                  <a:pt x="95679" y="195977"/>
                </a:lnTo>
                <a:lnTo>
                  <a:pt x="95679" y="221772"/>
                </a:lnTo>
                <a:lnTo>
                  <a:pt x="129264" y="219193"/>
                </a:lnTo>
                <a:close/>
                <a:moveTo>
                  <a:pt x="326898" y="190818"/>
                </a:moveTo>
                <a:lnTo>
                  <a:pt x="326898" y="219193"/>
                </a:lnTo>
                <a:lnTo>
                  <a:pt x="361774" y="221772"/>
                </a:lnTo>
                <a:lnTo>
                  <a:pt x="361774" y="194687"/>
                </a:lnTo>
                <a:close/>
                <a:moveTo>
                  <a:pt x="195142" y="185658"/>
                </a:moveTo>
                <a:lnTo>
                  <a:pt x="155098" y="189528"/>
                </a:lnTo>
                <a:lnTo>
                  <a:pt x="155098" y="216613"/>
                </a:lnTo>
                <a:lnTo>
                  <a:pt x="195142" y="214034"/>
                </a:lnTo>
                <a:close/>
                <a:moveTo>
                  <a:pt x="261020" y="184369"/>
                </a:moveTo>
                <a:lnTo>
                  <a:pt x="261020" y="215323"/>
                </a:lnTo>
                <a:lnTo>
                  <a:pt x="302355" y="217903"/>
                </a:lnTo>
                <a:lnTo>
                  <a:pt x="302355" y="188238"/>
                </a:lnTo>
                <a:close/>
                <a:moveTo>
                  <a:pt x="492238" y="170181"/>
                </a:moveTo>
                <a:lnTo>
                  <a:pt x="492238" y="192107"/>
                </a:lnTo>
                <a:lnTo>
                  <a:pt x="514198" y="194687"/>
                </a:lnTo>
                <a:lnTo>
                  <a:pt x="514198" y="174051"/>
                </a:lnTo>
                <a:close/>
                <a:moveTo>
                  <a:pt x="453487" y="163732"/>
                </a:moveTo>
                <a:lnTo>
                  <a:pt x="453487" y="186948"/>
                </a:lnTo>
                <a:lnTo>
                  <a:pt x="478030" y="190818"/>
                </a:lnTo>
                <a:lnTo>
                  <a:pt x="478030" y="167602"/>
                </a:lnTo>
                <a:close/>
                <a:moveTo>
                  <a:pt x="72428" y="153414"/>
                </a:moveTo>
                <a:lnTo>
                  <a:pt x="44010" y="157284"/>
                </a:lnTo>
                <a:lnTo>
                  <a:pt x="44010" y="181789"/>
                </a:lnTo>
                <a:lnTo>
                  <a:pt x="72428" y="177920"/>
                </a:lnTo>
                <a:close/>
                <a:moveTo>
                  <a:pt x="326898" y="143096"/>
                </a:moveTo>
                <a:lnTo>
                  <a:pt x="326898" y="171471"/>
                </a:lnTo>
                <a:lnTo>
                  <a:pt x="363066" y="175340"/>
                </a:lnTo>
                <a:lnTo>
                  <a:pt x="363066" y="148255"/>
                </a:lnTo>
                <a:close/>
                <a:moveTo>
                  <a:pt x="129264" y="143096"/>
                </a:moveTo>
                <a:lnTo>
                  <a:pt x="95679" y="149545"/>
                </a:lnTo>
                <a:lnTo>
                  <a:pt x="95679" y="175340"/>
                </a:lnTo>
                <a:lnTo>
                  <a:pt x="129264" y="170181"/>
                </a:lnTo>
                <a:close/>
                <a:moveTo>
                  <a:pt x="262311" y="132778"/>
                </a:moveTo>
                <a:lnTo>
                  <a:pt x="262311" y="163732"/>
                </a:lnTo>
                <a:lnTo>
                  <a:pt x="303647" y="168891"/>
                </a:lnTo>
                <a:lnTo>
                  <a:pt x="303647" y="139227"/>
                </a:lnTo>
                <a:close/>
                <a:moveTo>
                  <a:pt x="195142" y="132778"/>
                </a:moveTo>
                <a:lnTo>
                  <a:pt x="155098" y="139227"/>
                </a:lnTo>
                <a:lnTo>
                  <a:pt x="155098" y="167602"/>
                </a:lnTo>
                <a:lnTo>
                  <a:pt x="195142" y="162443"/>
                </a:lnTo>
                <a:close/>
                <a:moveTo>
                  <a:pt x="470279" y="104403"/>
                </a:moveTo>
                <a:lnTo>
                  <a:pt x="470279" y="132778"/>
                </a:lnTo>
                <a:lnTo>
                  <a:pt x="488363" y="136647"/>
                </a:lnTo>
                <a:lnTo>
                  <a:pt x="488363" y="109562"/>
                </a:lnTo>
                <a:close/>
                <a:moveTo>
                  <a:pt x="282979" y="60551"/>
                </a:moveTo>
                <a:lnTo>
                  <a:pt x="282979" y="97954"/>
                </a:lnTo>
                <a:lnTo>
                  <a:pt x="312689" y="104403"/>
                </a:lnTo>
                <a:lnTo>
                  <a:pt x="312689" y="68289"/>
                </a:lnTo>
                <a:close/>
                <a:moveTo>
                  <a:pt x="292021" y="24437"/>
                </a:moveTo>
                <a:lnTo>
                  <a:pt x="377275" y="127619"/>
                </a:lnTo>
                <a:lnTo>
                  <a:pt x="435403" y="134068"/>
                </a:lnTo>
                <a:lnTo>
                  <a:pt x="479321" y="68289"/>
                </a:lnTo>
                <a:lnTo>
                  <a:pt x="530990" y="155994"/>
                </a:lnTo>
                <a:lnTo>
                  <a:pt x="530990" y="346880"/>
                </a:lnTo>
                <a:lnTo>
                  <a:pt x="470279" y="353329"/>
                </a:lnTo>
                <a:lnTo>
                  <a:pt x="437986" y="355908"/>
                </a:lnTo>
                <a:lnTo>
                  <a:pt x="437986" y="243698"/>
                </a:lnTo>
                <a:lnTo>
                  <a:pt x="383734" y="241119"/>
                </a:lnTo>
                <a:lnTo>
                  <a:pt x="383734" y="359778"/>
                </a:lnTo>
                <a:lnTo>
                  <a:pt x="360483" y="361068"/>
                </a:lnTo>
                <a:lnTo>
                  <a:pt x="224851" y="375255"/>
                </a:lnTo>
                <a:lnTo>
                  <a:pt x="19467" y="352039"/>
                </a:lnTo>
                <a:lnTo>
                  <a:pt x="19467" y="143096"/>
                </a:lnTo>
                <a:lnTo>
                  <a:pt x="226143" y="101823"/>
                </a:lnTo>
                <a:close/>
                <a:moveTo>
                  <a:pt x="295765" y="0"/>
                </a:moveTo>
                <a:lnTo>
                  <a:pt x="351302" y="65767"/>
                </a:lnTo>
                <a:lnTo>
                  <a:pt x="485623" y="43845"/>
                </a:lnTo>
                <a:lnTo>
                  <a:pt x="551492" y="153457"/>
                </a:lnTo>
                <a:lnTo>
                  <a:pt x="535994" y="153457"/>
                </a:lnTo>
                <a:lnTo>
                  <a:pt x="479165" y="58030"/>
                </a:lnTo>
                <a:lnTo>
                  <a:pt x="432670" y="128955"/>
                </a:lnTo>
                <a:lnTo>
                  <a:pt x="381008" y="122508"/>
                </a:lnTo>
                <a:lnTo>
                  <a:pt x="291891" y="15475"/>
                </a:lnTo>
                <a:lnTo>
                  <a:pt x="223438" y="96717"/>
                </a:lnTo>
                <a:lnTo>
                  <a:pt x="0" y="140561"/>
                </a:lnTo>
                <a:lnTo>
                  <a:pt x="0" y="128955"/>
                </a:lnTo>
                <a:lnTo>
                  <a:pt x="52954" y="6834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5" name="building-of-big-houses-style_48771">
            <a:extLst>
              <a:ext uri="{FF2B5EF4-FFF2-40B4-BE49-F238E27FC236}">
                <a16:creationId xmlns:a16="http://schemas.microsoft.com/office/drawing/2014/main" id="{CDED2E32-BE2D-4EB2-853E-262B23019D99}"/>
              </a:ext>
            </a:extLst>
          </p:cNvPr>
          <p:cNvSpPr/>
          <p:nvPr/>
        </p:nvSpPr>
        <p:spPr>
          <a:xfrm>
            <a:off x="5791157" y="4031554"/>
            <a:ext cx="609685" cy="414851"/>
          </a:xfrm>
          <a:custGeom>
            <a:avLst/>
            <a:gdLst>
              <a:gd name="connsiteX0" fmla="*/ 156390 w 551492"/>
              <a:gd name="connsiteY0" fmla="*/ 288840 h 375255"/>
              <a:gd name="connsiteX1" fmla="*/ 156390 w 551492"/>
              <a:gd name="connsiteY1" fmla="*/ 317215 h 375255"/>
              <a:gd name="connsiteX2" fmla="*/ 195142 w 551492"/>
              <a:gd name="connsiteY2" fmla="*/ 318505 h 375255"/>
              <a:gd name="connsiteX3" fmla="*/ 195142 w 551492"/>
              <a:gd name="connsiteY3" fmla="*/ 290130 h 375255"/>
              <a:gd name="connsiteX4" fmla="*/ 303647 w 551492"/>
              <a:gd name="connsiteY4" fmla="*/ 287550 h 375255"/>
              <a:gd name="connsiteX5" fmla="*/ 262311 w 551492"/>
              <a:gd name="connsiteY5" fmla="*/ 288840 h 375255"/>
              <a:gd name="connsiteX6" fmla="*/ 262311 w 551492"/>
              <a:gd name="connsiteY6" fmla="*/ 319795 h 375255"/>
              <a:gd name="connsiteX7" fmla="*/ 303647 w 551492"/>
              <a:gd name="connsiteY7" fmla="*/ 317215 h 375255"/>
              <a:gd name="connsiteX8" fmla="*/ 95679 w 551492"/>
              <a:gd name="connsiteY8" fmla="*/ 287550 h 375255"/>
              <a:gd name="connsiteX9" fmla="*/ 95679 w 551492"/>
              <a:gd name="connsiteY9" fmla="*/ 313346 h 375255"/>
              <a:gd name="connsiteX10" fmla="*/ 129264 w 551492"/>
              <a:gd name="connsiteY10" fmla="*/ 315926 h 375255"/>
              <a:gd name="connsiteX11" fmla="*/ 129264 w 551492"/>
              <a:gd name="connsiteY11" fmla="*/ 288840 h 375255"/>
              <a:gd name="connsiteX12" fmla="*/ 326898 w 551492"/>
              <a:gd name="connsiteY12" fmla="*/ 286261 h 375255"/>
              <a:gd name="connsiteX13" fmla="*/ 326898 w 551492"/>
              <a:gd name="connsiteY13" fmla="*/ 315926 h 375255"/>
              <a:gd name="connsiteX14" fmla="*/ 363066 w 551492"/>
              <a:gd name="connsiteY14" fmla="*/ 313346 h 375255"/>
              <a:gd name="connsiteX15" fmla="*/ 363066 w 551492"/>
              <a:gd name="connsiteY15" fmla="*/ 286261 h 375255"/>
              <a:gd name="connsiteX16" fmla="*/ 44010 w 551492"/>
              <a:gd name="connsiteY16" fmla="*/ 286261 h 375255"/>
              <a:gd name="connsiteX17" fmla="*/ 44010 w 551492"/>
              <a:gd name="connsiteY17" fmla="*/ 310766 h 375255"/>
              <a:gd name="connsiteX18" fmla="*/ 73720 w 551492"/>
              <a:gd name="connsiteY18" fmla="*/ 312056 h 375255"/>
              <a:gd name="connsiteX19" fmla="*/ 73720 w 551492"/>
              <a:gd name="connsiteY19" fmla="*/ 287550 h 375255"/>
              <a:gd name="connsiteX20" fmla="*/ 453487 w 551492"/>
              <a:gd name="connsiteY20" fmla="*/ 283681 h 375255"/>
              <a:gd name="connsiteX21" fmla="*/ 453487 w 551492"/>
              <a:gd name="connsiteY21" fmla="*/ 308187 h 375255"/>
              <a:gd name="connsiteX22" fmla="*/ 478030 w 551492"/>
              <a:gd name="connsiteY22" fmla="*/ 306897 h 375255"/>
              <a:gd name="connsiteX23" fmla="*/ 478030 w 551492"/>
              <a:gd name="connsiteY23" fmla="*/ 283681 h 375255"/>
              <a:gd name="connsiteX24" fmla="*/ 514198 w 551492"/>
              <a:gd name="connsiteY24" fmla="*/ 282391 h 375255"/>
              <a:gd name="connsiteX25" fmla="*/ 492238 w 551492"/>
              <a:gd name="connsiteY25" fmla="*/ 283681 h 375255"/>
              <a:gd name="connsiteX26" fmla="*/ 492238 w 551492"/>
              <a:gd name="connsiteY26" fmla="*/ 305607 h 375255"/>
              <a:gd name="connsiteX27" fmla="*/ 514198 w 551492"/>
              <a:gd name="connsiteY27" fmla="*/ 304318 h 375255"/>
              <a:gd name="connsiteX28" fmla="*/ 493530 w 551492"/>
              <a:gd name="connsiteY28" fmla="*/ 244988 h 375255"/>
              <a:gd name="connsiteX29" fmla="*/ 493530 w 551492"/>
              <a:gd name="connsiteY29" fmla="*/ 268204 h 375255"/>
              <a:gd name="connsiteX30" fmla="*/ 515490 w 551492"/>
              <a:gd name="connsiteY30" fmla="*/ 268204 h 375255"/>
              <a:gd name="connsiteX31" fmla="*/ 515490 w 551492"/>
              <a:gd name="connsiteY31" fmla="*/ 246278 h 375255"/>
              <a:gd name="connsiteX32" fmla="*/ 453487 w 551492"/>
              <a:gd name="connsiteY32" fmla="*/ 243698 h 375255"/>
              <a:gd name="connsiteX33" fmla="*/ 453487 w 551492"/>
              <a:gd name="connsiteY33" fmla="*/ 268204 h 375255"/>
              <a:gd name="connsiteX34" fmla="*/ 478030 w 551492"/>
              <a:gd name="connsiteY34" fmla="*/ 268204 h 375255"/>
              <a:gd name="connsiteX35" fmla="*/ 478030 w 551492"/>
              <a:gd name="connsiteY35" fmla="*/ 244988 h 375255"/>
              <a:gd name="connsiteX36" fmla="*/ 72428 w 551492"/>
              <a:gd name="connsiteY36" fmla="*/ 242408 h 375255"/>
              <a:gd name="connsiteX37" fmla="*/ 44010 w 551492"/>
              <a:gd name="connsiteY37" fmla="*/ 243698 h 375255"/>
              <a:gd name="connsiteX38" fmla="*/ 44010 w 551492"/>
              <a:gd name="connsiteY38" fmla="*/ 266914 h 375255"/>
              <a:gd name="connsiteX39" fmla="*/ 72428 w 551492"/>
              <a:gd name="connsiteY39" fmla="*/ 266914 h 375255"/>
              <a:gd name="connsiteX40" fmla="*/ 129264 w 551492"/>
              <a:gd name="connsiteY40" fmla="*/ 239829 h 375255"/>
              <a:gd name="connsiteX41" fmla="*/ 95679 w 551492"/>
              <a:gd name="connsiteY41" fmla="*/ 241119 h 375255"/>
              <a:gd name="connsiteX42" fmla="*/ 95679 w 551492"/>
              <a:gd name="connsiteY42" fmla="*/ 266914 h 375255"/>
              <a:gd name="connsiteX43" fmla="*/ 129264 w 551492"/>
              <a:gd name="connsiteY43" fmla="*/ 266914 h 375255"/>
              <a:gd name="connsiteX44" fmla="*/ 328189 w 551492"/>
              <a:gd name="connsiteY44" fmla="*/ 238539 h 375255"/>
              <a:gd name="connsiteX45" fmla="*/ 328189 w 551492"/>
              <a:gd name="connsiteY45" fmla="*/ 268204 h 375255"/>
              <a:gd name="connsiteX46" fmla="*/ 363066 w 551492"/>
              <a:gd name="connsiteY46" fmla="*/ 268204 h 375255"/>
              <a:gd name="connsiteX47" fmla="*/ 363066 w 551492"/>
              <a:gd name="connsiteY47" fmla="*/ 241119 h 375255"/>
              <a:gd name="connsiteX48" fmla="*/ 262311 w 551492"/>
              <a:gd name="connsiteY48" fmla="*/ 237249 h 375255"/>
              <a:gd name="connsiteX49" fmla="*/ 262311 w 551492"/>
              <a:gd name="connsiteY49" fmla="*/ 268204 h 375255"/>
              <a:gd name="connsiteX50" fmla="*/ 303647 w 551492"/>
              <a:gd name="connsiteY50" fmla="*/ 268204 h 375255"/>
              <a:gd name="connsiteX51" fmla="*/ 303647 w 551492"/>
              <a:gd name="connsiteY51" fmla="*/ 238539 h 375255"/>
              <a:gd name="connsiteX52" fmla="*/ 195142 w 551492"/>
              <a:gd name="connsiteY52" fmla="*/ 237249 h 375255"/>
              <a:gd name="connsiteX53" fmla="*/ 155098 w 551492"/>
              <a:gd name="connsiteY53" fmla="*/ 238539 h 375255"/>
              <a:gd name="connsiteX54" fmla="*/ 155098 w 551492"/>
              <a:gd name="connsiteY54" fmla="*/ 266914 h 375255"/>
              <a:gd name="connsiteX55" fmla="*/ 195142 w 551492"/>
              <a:gd name="connsiteY55" fmla="*/ 265624 h 375255"/>
              <a:gd name="connsiteX56" fmla="*/ 492238 w 551492"/>
              <a:gd name="connsiteY56" fmla="*/ 207585 h 375255"/>
              <a:gd name="connsiteX57" fmla="*/ 492238 w 551492"/>
              <a:gd name="connsiteY57" fmla="*/ 229511 h 375255"/>
              <a:gd name="connsiteX58" fmla="*/ 514198 w 551492"/>
              <a:gd name="connsiteY58" fmla="*/ 230801 h 375255"/>
              <a:gd name="connsiteX59" fmla="*/ 514198 w 551492"/>
              <a:gd name="connsiteY59" fmla="*/ 210164 h 375255"/>
              <a:gd name="connsiteX60" fmla="*/ 453487 w 551492"/>
              <a:gd name="connsiteY60" fmla="*/ 203715 h 375255"/>
              <a:gd name="connsiteX61" fmla="*/ 453487 w 551492"/>
              <a:gd name="connsiteY61" fmla="*/ 226931 h 375255"/>
              <a:gd name="connsiteX62" fmla="*/ 478030 w 551492"/>
              <a:gd name="connsiteY62" fmla="*/ 229511 h 375255"/>
              <a:gd name="connsiteX63" fmla="*/ 478030 w 551492"/>
              <a:gd name="connsiteY63" fmla="*/ 206295 h 375255"/>
              <a:gd name="connsiteX64" fmla="*/ 72428 w 551492"/>
              <a:gd name="connsiteY64" fmla="*/ 197266 h 375255"/>
              <a:gd name="connsiteX65" fmla="*/ 44010 w 551492"/>
              <a:gd name="connsiteY65" fmla="*/ 201136 h 375255"/>
              <a:gd name="connsiteX66" fmla="*/ 44010 w 551492"/>
              <a:gd name="connsiteY66" fmla="*/ 224352 h 375255"/>
              <a:gd name="connsiteX67" fmla="*/ 72428 w 551492"/>
              <a:gd name="connsiteY67" fmla="*/ 223062 h 375255"/>
              <a:gd name="connsiteX68" fmla="*/ 129264 w 551492"/>
              <a:gd name="connsiteY68" fmla="*/ 192107 h 375255"/>
              <a:gd name="connsiteX69" fmla="*/ 95679 w 551492"/>
              <a:gd name="connsiteY69" fmla="*/ 195977 h 375255"/>
              <a:gd name="connsiteX70" fmla="*/ 95679 w 551492"/>
              <a:gd name="connsiteY70" fmla="*/ 221772 h 375255"/>
              <a:gd name="connsiteX71" fmla="*/ 129264 w 551492"/>
              <a:gd name="connsiteY71" fmla="*/ 219193 h 375255"/>
              <a:gd name="connsiteX72" fmla="*/ 326898 w 551492"/>
              <a:gd name="connsiteY72" fmla="*/ 190818 h 375255"/>
              <a:gd name="connsiteX73" fmla="*/ 326898 w 551492"/>
              <a:gd name="connsiteY73" fmla="*/ 219193 h 375255"/>
              <a:gd name="connsiteX74" fmla="*/ 361774 w 551492"/>
              <a:gd name="connsiteY74" fmla="*/ 221772 h 375255"/>
              <a:gd name="connsiteX75" fmla="*/ 361774 w 551492"/>
              <a:gd name="connsiteY75" fmla="*/ 194687 h 375255"/>
              <a:gd name="connsiteX76" fmla="*/ 195142 w 551492"/>
              <a:gd name="connsiteY76" fmla="*/ 185658 h 375255"/>
              <a:gd name="connsiteX77" fmla="*/ 155098 w 551492"/>
              <a:gd name="connsiteY77" fmla="*/ 189528 h 375255"/>
              <a:gd name="connsiteX78" fmla="*/ 155098 w 551492"/>
              <a:gd name="connsiteY78" fmla="*/ 216613 h 375255"/>
              <a:gd name="connsiteX79" fmla="*/ 195142 w 551492"/>
              <a:gd name="connsiteY79" fmla="*/ 214034 h 375255"/>
              <a:gd name="connsiteX80" fmla="*/ 261020 w 551492"/>
              <a:gd name="connsiteY80" fmla="*/ 184369 h 375255"/>
              <a:gd name="connsiteX81" fmla="*/ 261020 w 551492"/>
              <a:gd name="connsiteY81" fmla="*/ 215323 h 375255"/>
              <a:gd name="connsiteX82" fmla="*/ 302355 w 551492"/>
              <a:gd name="connsiteY82" fmla="*/ 217903 h 375255"/>
              <a:gd name="connsiteX83" fmla="*/ 302355 w 551492"/>
              <a:gd name="connsiteY83" fmla="*/ 188238 h 375255"/>
              <a:gd name="connsiteX84" fmla="*/ 492238 w 551492"/>
              <a:gd name="connsiteY84" fmla="*/ 170181 h 375255"/>
              <a:gd name="connsiteX85" fmla="*/ 492238 w 551492"/>
              <a:gd name="connsiteY85" fmla="*/ 192107 h 375255"/>
              <a:gd name="connsiteX86" fmla="*/ 514198 w 551492"/>
              <a:gd name="connsiteY86" fmla="*/ 194687 h 375255"/>
              <a:gd name="connsiteX87" fmla="*/ 514198 w 551492"/>
              <a:gd name="connsiteY87" fmla="*/ 174051 h 375255"/>
              <a:gd name="connsiteX88" fmla="*/ 453487 w 551492"/>
              <a:gd name="connsiteY88" fmla="*/ 163732 h 375255"/>
              <a:gd name="connsiteX89" fmla="*/ 453487 w 551492"/>
              <a:gd name="connsiteY89" fmla="*/ 186948 h 375255"/>
              <a:gd name="connsiteX90" fmla="*/ 478030 w 551492"/>
              <a:gd name="connsiteY90" fmla="*/ 190818 h 375255"/>
              <a:gd name="connsiteX91" fmla="*/ 478030 w 551492"/>
              <a:gd name="connsiteY91" fmla="*/ 167602 h 375255"/>
              <a:gd name="connsiteX92" fmla="*/ 72428 w 551492"/>
              <a:gd name="connsiteY92" fmla="*/ 153414 h 375255"/>
              <a:gd name="connsiteX93" fmla="*/ 44010 w 551492"/>
              <a:gd name="connsiteY93" fmla="*/ 157284 h 375255"/>
              <a:gd name="connsiteX94" fmla="*/ 44010 w 551492"/>
              <a:gd name="connsiteY94" fmla="*/ 181789 h 375255"/>
              <a:gd name="connsiteX95" fmla="*/ 72428 w 551492"/>
              <a:gd name="connsiteY95" fmla="*/ 177920 h 375255"/>
              <a:gd name="connsiteX96" fmla="*/ 326898 w 551492"/>
              <a:gd name="connsiteY96" fmla="*/ 143096 h 375255"/>
              <a:gd name="connsiteX97" fmla="*/ 326898 w 551492"/>
              <a:gd name="connsiteY97" fmla="*/ 171471 h 375255"/>
              <a:gd name="connsiteX98" fmla="*/ 363066 w 551492"/>
              <a:gd name="connsiteY98" fmla="*/ 175340 h 375255"/>
              <a:gd name="connsiteX99" fmla="*/ 363066 w 551492"/>
              <a:gd name="connsiteY99" fmla="*/ 148255 h 375255"/>
              <a:gd name="connsiteX100" fmla="*/ 129264 w 551492"/>
              <a:gd name="connsiteY100" fmla="*/ 143096 h 375255"/>
              <a:gd name="connsiteX101" fmla="*/ 95679 w 551492"/>
              <a:gd name="connsiteY101" fmla="*/ 149545 h 375255"/>
              <a:gd name="connsiteX102" fmla="*/ 95679 w 551492"/>
              <a:gd name="connsiteY102" fmla="*/ 175340 h 375255"/>
              <a:gd name="connsiteX103" fmla="*/ 129264 w 551492"/>
              <a:gd name="connsiteY103" fmla="*/ 170181 h 375255"/>
              <a:gd name="connsiteX104" fmla="*/ 262311 w 551492"/>
              <a:gd name="connsiteY104" fmla="*/ 132778 h 375255"/>
              <a:gd name="connsiteX105" fmla="*/ 262311 w 551492"/>
              <a:gd name="connsiteY105" fmla="*/ 163732 h 375255"/>
              <a:gd name="connsiteX106" fmla="*/ 303647 w 551492"/>
              <a:gd name="connsiteY106" fmla="*/ 168891 h 375255"/>
              <a:gd name="connsiteX107" fmla="*/ 303647 w 551492"/>
              <a:gd name="connsiteY107" fmla="*/ 139227 h 375255"/>
              <a:gd name="connsiteX108" fmla="*/ 195142 w 551492"/>
              <a:gd name="connsiteY108" fmla="*/ 132778 h 375255"/>
              <a:gd name="connsiteX109" fmla="*/ 155098 w 551492"/>
              <a:gd name="connsiteY109" fmla="*/ 139227 h 375255"/>
              <a:gd name="connsiteX110" fmla="*/ 155098 w 551492"/>
              <a:gd name="connsiteY110" fmla="*/ 167602 h 375255"/>
              <a:gd name="connsiteX111" fmla="*/ 195142 w 551492"/>
              <a:gd name="connsiteY111" fmla="*/ 162443 h 375255"/>
              <a:gd name="connsiteX112" fmla="*/ 470279 w 551492"/>
              <a:gd name="connsiteY112" fmla="*/ 104403 h 375255"/>
              <a:gd name="connsiteX113" fmla="*/ 470279 w 551492"/>
              <a:gd name="connsiteY113" fmla="*/ 132778 h 375255"/>
              <a:gd name="connsiteX114" fmla="*/ 488363 w 551492"/>
              <a:gd name="connsiteY114" fmla="*/ 136647 h 375255"/>
              <a:gd name="connsiteX115" fmla="*/ 488363 w 551492"/>
              <a:gd name="connsiteY115" fmla="*/ 109562 h 375255"/>
              <a:gd name="connsiteX116" fmla="*/ 282979 w 551492"/>
              <a:gd name="connsiteY116" fmla="*/ 60551 h 375255"/>
              <a:gd name="connsiteX117" fmla="*/ 282979 w 551492"/>
              <a:gd name="connsiteY117" fmla="*/ 97954 h 375255"/>
              <a:gd name="connsiteX118" fmla="*/ 312689 w 551492"/>
              <a:gd name="connsiteY118" fmla="*/ 104403 h 375255"/>
              <a:gd name="connsiteX119" fmla="*/ 312689 w 551492"/>
              <a:gd name="connsiteY119" fmla="*/ 68289 h 375255"/>
              <a:gd name="connsiteX120" fmla="*/ 292021 w 551492"/>
              <a:gd name="connsiteY120" fmla="*/ 24437 h 375255"/>
              <a:gd name="connsiteX121" fmla="*/ 377275 w 551492"/>
              <a:gd name="connsiteY121" fmla="*/ 127619 h 375255"/>
              <a:gd name="connsiteX122" fmla="*/ 435403 w 551492"/>
              <a:gd name="connsiteY122" fmla="*/ 134068 h 375255"/>
              <a:gd name="connsiteX123" fmla="*/ 479321 w 551492"/>
              <a:gd name="connsiteY123" fmla="*/ 68289 h 375255"/>
              <a:gd name="connsiteX124" fmla="*/ 530990 w 551492"/>
              <a:gd name="connsiteY124" fmla="*/ 155994 h 375255"/>
              <a:gd name="connsiteX125" fmla="*/ 530990 w 551492"/>
              <a:gd name="connsiteY125" fmla="*/ 346880 h 375255"/>
              <a:gd name="connsiteX126" fmla="*/ 470279 w 551492"/>
              <a:gd name="connsiteY126" fmla="*/ 353329 h 375255"/>
              <a:gd name="connsiteX127" fmla="*/ 437986 w 551492"/>
              <a:gd name="connsiteY127" fmla="*/ 355908 h 375255"/>
              <a:gd name="connsiteX128" fmla="*/ 437986 w 551492"/>
              <a:gd name="connsiteY128" fmla="*/ 243698 h 375255"/>
              <a:gd name="connsiteX129" fmla="*/ 383734 w 551492"/>
              <a:gd name="connsiteY129" fmla="*/ 241119 h 375255"/>
              <a:gd name="connsiteX130" fmla="*/ 383734 w 551492"/>
              <a:gd name="connsiteY130" fmla="*/ 359778 h 375255"/>
              <a:gd name="connsiteX131" fmla="*/ 360483 w 551492"/>
              <a:gd name="connsiteY131" fmla="*/ 361068 h 375255"/>
              <a:gd name="connsiteX132" fmla="*/ 224851 w 551492"/>
              <a:gd name="connsiteY132" fmla="*/ 375255 h 375255"/>
              <a:gd name="connsiteX133" fmla="*/ 19467 w 551492"/>
              <a:gd name="connsiteY133" fmla="*/ 352039 h 375255"/>
              <a:gd name="connsiteX134" fmla="*/ 19467 w 551492"/>
              <a:gd name="connsiteY134" fmla="*/ 143096 h 375255"/>
              <a:gd name="connsiteX135" fmla="*/ 226143 w 551492"/>
              <a:gd name="connsiteY135" fmla="*/ 101823 h 375255"/>
              <a:gd name="connsiteX136" fmla="*/ 295765 w 551492"/>
              <a:gd name="connsiteY136" fmla="*/ 0 h 375255"/>
              <a:gd name="connsiteX137" fmla="*/ 351302 w 551492"/>
              <a:gd name="connsiteY137" fmla="*/ 65767 h 375255"/>
              <a:gd name="connsiteX138" fmla="*/ 485623 w 551492"/>
              <a:gd name="connsiteY138" fmla="*/ 43845 h 375255"/>
              <a:gd name="connsiteX139" fmla="*/ 551492 w 551492"/>
              <a:gd name="connsiteY139" fmla="*/ 153457 h 375255"/>
              <a:gd name="connsiteX140" fmla="*/ 535994 w 551492"/>
              <a:gd name="connsiteY140" fmla="*/ 153457 h 375255"/>
              <a:gd name="connsiteX141" fmla="*/ 479165 w 551492"/>
              <a:gd name="connsiteY141" fmla="*/ 58030 h 375255"/>
              <a:gd name="connsiteX142" fmla="*/ 432670 w 551492"/>
              <a:gd name="connsiteY142" fmla="*/ 128955 h 375255"/>
              <a:gd name="connsiteX143" fmla="*/ 381008 w 551492"/>
              <a:gd name="connsiteY143" fmla="*/ 122508 h 375255"/>
              <a:gd name="connsiteX144" fmla="*/ 291891 w 551492"/>
              <a:gd name="connsiteY144" fmla="*/ 15475 h 375255"/>
              <a:gd name="connsiteX145" fmla="*/ 223438 w 551492"/>
              <a:gd name="connsiteY145" fmla="*/ 96717 h 375255"/>
              <a:gd name="connsiteX146" fmla="*/ 0 w 551492"/>
              <a:gd name="connsiteY146" fmla="*/ 140561 h 375255"/>
              <a:gd name="connsiteX147" fmla="*/ 0 w 551492"/>
              <a:gd name="connsiteY147" fmla="*/ 128955 h 375255"/>
              <a:gd name="connsiteX148" fmla="*/ 52954 w 551492"/>
              <a:gd name="connsiteY148" fmla="*/ 68346 h 375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551492" h="375255">
                <a:moveTo>
                  <a:pt x="156390" y="288840"/>
                </a:moveTo>
                <a:lnTo>
                  <a:pt x="156390" y="317215"/>
                </a:lnTo>
                <a:lnTo>
                  <a:pt x="195142" y="318505"/>
                </a:lnTo>
                <a:lnTo>
                  <a:pt x="195142" y="290130"/>
                </a:lnTo>
                <a:close/>
                <a:moveTo>
                  <a:pt x="303647" y="287550"/>
                </a:moveTo>
                <a:lnTo>
                  <a:pt x="262311" y="288840"/>
                </a:lnTo>
                <a:lnTo>
                  <a:pt x="262311" y="319795"/>
                </a:lnTo>
                <a:lnTo>
                  <a:pt x="303647" y="317215"/>
                </a:lnTo>
                <a:close/>
                <a:moveTo>
                  <a:pt x="95679" y="287550"/>
                </a:moveTo>
                <a:lnTo>
                  <a:pt x="95679" y="313346"/>
                </a:lnTo>
                <a:lnTo>
                  <a:pt x="129264" y="315926"/>
                </a:lnTo>
                <a:lnTo>
                  <a:pt x="129264" y="288840"/>
                </a:lnTo>
                <a:close/>
                <a:moveTo>
                  <a:pt x="326898" y="286261"/>
                </a:moveTo>
                <a:lnTo>
                  <a:pt x="326898" y="315926"/>
                </a:lnTo>
                <a:lnTo>
                  <a:pt x="363066" y="313346"/>
                </a:lnTo>
                <a:lnTo>
                  <a:pt x="363066" y="286261"/>
                </a:lnTo>
                <a:close/>
                <a:moveTo>
                  <a:pt x="44010" y="286261"/>
                </a:moveTo>
                <a:lnTo>
                  <a:pt x="44010" y="310766"/>
                </a:lnTo>
                <a:lnTo>
                  <a:pt x="73720" y="312056"/>
                </a:lnTo>
                <a:lnTo>
                  <a:pt x="73720" y="287550"/>
                </a:lnTo>
                <a:close/>
                <a:moveTo>
                  <a:pt x="453487" y="283681"/>
                </a:moveTo>
                <a:lnTo>
                  <a:pt x="453487" y="308187"/>
                </a:lnTo>
                <a:lnTo>
                  <a:pt x="478030" y="306897"/>
                </a:lnTo>
                <a:lnTo>
                  <a:pt x="478030" y="283681"/>
                </a:lnTo>
                <a:close/>
                <a:moveTo>
                  <a:pt x="514198" y="282391"/>
                </a:moveTo>
                <a:lnTo>
                  <a:pt x="492238" y="283681"/>
                </a:lnTo>
                <a:lnTo>
                  <a:pt x="492238" y="305607"/>
                </a:lnTo>
                <a:lnTo>
                  <a:pt x="514198" y="304318"/>
                </a:lnTo>
                <a:close/>
                <a:moveTo>
                  <a:pt x="493530" y="244988"/>
                </a:moveTo>
                <a:lnTo>
                  <a:pt x="493530" y="268204"/>
                </a:lnTo>
                <a:lnTo>
                  <a:pt x="515490" y="268204"/>
                </a:lnTo>
                <a:lnTo>
                  <a:pt x="515490" y="246278"/>
                </a:lnTo>
                <a:close/>
                <a:moveTo>
                  <a:pt x="453487" y="243698"/>
                </a:moveTo>
                <a:lnTo>
                  <a:pt x="453487" y="268204"/>
                </a:lnTo>
                <a:lnTo>
                  <a:pt x="478030" y="268204"/>
                </a:lnTo>
                <a:lnTo>
                  <a:pt x="478030" y="244988"/>
                </a:lnTo>
                <a:close/>
                <a:moveTo>
                  <a:pt x="72428" y="242408"/>
                </a:moveTo>
                <a:lnTo>
                  <a:pt x="44010" y="243698"/>
                </a:lnTo>
                <a:lnTo>
                  <a:pt x="44010" y="266914"/>
                </a:lnTo>
                <a:lnTo>
                  <a:pt x="72428" y="266914"/>
                </a:lnTo>
                <a:close/>
                <a:moveTo>
                  <a:pt x="129264" y="239829"/>
                </a:moveTo>
                <a:lnTo>
                  <a:pt x="95679" y="241119"/>
                </a:lnTo>
                <a:lnTo>
                  <a:pt x="95679" y="266914"/>
                </a:lnTo>
                <a:lnTo>
                  <a:pt x="129264" y="266914"/>
                </a:lnTo>
                <a:close/>
                <a:moveTo>
                  <a:pt x="328189" y="238539"/>
                </a:moveTo>
                <a:lnTo>
                  <a:pt x="328189" y="268204"/>
                </a:lnTo>
                <a:lnTo>
                  <a:pt x="363066" y="268204"/>
                </a:lnTo>
                <a:lnTo>
                  <a:pt x="363066" y="241119"/>
                </a:lnTo>
                <a:close/>
                <a:moveTo>
                  <a:pt x="262311" y="237249"/>
                </a:moveTo>
                <a:lnTo>
                  <a:pt x="262311" y="268204"/>
                </a:lnTo>
                <a:lnTo>
                  <a:pt x="303647" y="268204"/>
                </a:lnTo>
                <a:lnTo>
                  <a:pt x="303647" y="238539"/>
                </a:lnTo>
                <a:close/>
                <a:moveTo>
                  <a:pt x="195142" y="237249"/>
                </a:moveTo>
                <a:lnTo>
                  <a:pt x="155098" y="238539"/>
                </a:lnTo>
                <a:lnTo>
                  <a:pt x="155098" y="266914"/>
                </a:lnTo>
                <a:lnTo>
                  <a:pt x="195142" y="265624"/>
                </a:lnTo>
                <a:close/>
                <a:moveTo>
                  <a:pt x="492238" y="207585"/>
                </a:moveTo>
                <a:lnTo>
                  <a:pt x="492238" y="229511"/>
                </a:lnTo>
                <a:lnTo>
                  <a:pt x="514198" y="230801"/>
                </a:lnTo>
                <a:lnTo>
                  <a:pt x="514198" y="210164"/>
                </a:lnTo>
                <a:close/>
                <a:moveTo>
                  <a:pt x="453487" y="203715"/>
                </a:moveTo>
                <a:lnTo>
                  <a:pt x="453487" y="226931"/>
                </a:lnTo>
                <a:lnTo>
                  <a:pt x="478030" y="229511"/>
                </a:lnTo>
                <a:lnTo>
                  <a:pt x="478030" y="206295"/>
                </a:lnTo>
                <a:close/>
                <a:moveTo>
                  <a:pt x="72428" y="197266"/>
                </a:moveTo>
                <a:lnTo>
                  <a:pt x="44010" y="201136"/>
                </a:lnTo>
                <a:lnTo>
                  <a:pt x="44010" y="224352"/>
                </a:lnTo>
                <a:lnTo>
                  <a:pt x="72428" y="223062"/>
                </a:lnTo>
                <a:close/>
                <a:moveTo>
                  <a:pt x="129264" y="192107"/>
                </a:moveTo>
                <a:lnTo>
                  <a:pt x="95679" y="195977"/>
                </a:lnTo>
                <a:lnTo>
                  <a:pt x="95679" y="221772"/>
                </a:lnTo>
                <a:lnTo>
                  <a:pt x="129264" y="219193"/>
                </a:lnTo>
                <a:close/>
                <a:moveTo>
                  <a:pt x="326898" y="190818"/>
                </a:moveTo>
                <a:lnTo>
                  <a:pt x="326898" y="219193"/>
                </a:lnTo>
                <a:lnTo>
                  <a:pt x="361774" y="221772"/>
                </a:lnTo>
                <a:lnTo>
                  <a:pt x="361774" y="194687"/>
                </a:lnTo>
                <a:close/>
                <a:moveTo>
                  <a:pt x="195142" y="185658"/>
                </a:moveTo>
                <a:lnTo>
                  <a:pt x="155098" y="189528"/>
                </a:lnTo>
                <a:lnTo>
                  <a:pt x="155098" y="216613"/>
                </a:lnTo>
                <a:lnTo>
                  <a:pt x="195142" y="214034"/>
                </a:lnTo>
                <a:close/>
                <a:moveTo>
                  <a:pt x="261020" y="184369"/>
                </a:moveTo>
                <a:lnTo>
                  <a:pt x="261020" y="215323"/>
                </a:lnTo>
                <a:lnTo>
                  <a:pt x="302355" y="217903"/>
                </a:lnTo>
                <a:lnTo>
                  <a:pt x="302355" y="188238"/>
                </a:lnTo>
                <a:close/>
                <a:moveTo>
                  <a:pt x="492238" y="170181"/>
                </a:moveTo>
                <a:lnTo>
                  <a:pt x="492238" y="192107"/>
                </a:lnTo>
                <a:lnTo>
                  <a:pt x="514198" y="194687"/>
                </a:lnTo>
                <a:lnTo>
                  <a:pt x="514198" y="174051"/>
                </a:lnTo>
                <a:close/>
                <a:moveTo>
                  <a:pt x="453487" y="163732"/>
                </a:moveTo>
                <a:lnTo>
                  <a:pt x="453487" y="186948"/>
                </a:lnTo>
                <a:lnTo>
                  <a:pt x="478030" y="190818"/>
                </a:lnTo>
                <a:lnTo>
                  <a:pt x="478030" y="167602"/>
                </a:lnTo>
                <a:close/>
                <a:moveTo>
                  <a:pt x="72428" y="153414"/>
                </a:moveTo>
                <a:lnTo>
                  <a:pt x="44010" y="157284"/>
                </a:lnTo>
                <a:lnTo>
                  <a:pt x="44010" y="181789"/>
                </a:lnTo>
                <a:lnTo>
                  <a:pt x="72428" y="177920"/>
                </a:lnTo>
                <a:close/>
                <a:moveTo>
                  <a:pt x="326898" y="143096"/>
                </a:moveTo>
                <a:lnTo>
                  <a:pt x="326898" y="171471"/>
                </a:lnTo>
                <a:lnTo>
                  <a:pt x="363066" y="175340"/>
                </a:lnTo>
                <a:lnTo>
                  <a:pt x="363066" y="148255"/>
                </a:lnTo>
                <a:close/>
                <a:moveTo>
                  <a:pt x="129264" y="143096"/>
                </a:moveTo>
                <a:lnTo>
                  <a:pt x="95679" y="149545"/>
                </a:lnTo>
                <a:lnTo>
                  <a:pt x="95679" y="175340"/>
                </a:lnTo>
                <a:lnTo>
                  <a:pt x="129264" y="170181"/>
                </a:lnTo>
                <a:close/>
                <a:moveTo>
                  <a:pt x="262311" y="132778"/>
                </a:moveTo>
                <a:lnTo>
                  <a:pt x="262311" y="163732"/>
                </a:lnTo>
                <a:lnTo>
                  <a:pt x="303647" y="168891"/>
                </a:lnTo>
                <a:lnTo>
                  <a:pt x="303647" y="139227"/>
                </a:lnTo>
                <a:close/>
                <a:moveTo>
                  <a:pt x="195142" y="132778"/>
                </a:moveTo>
                <a:lnTo>
                  <a:pt x="155098" y="139227"/>
                </a:lnTo>
                <a:lnTo>
                  <a:pt x="155098" y="167602"/>
                </a:lnTo>
                <a:lnTo>
                  <a:pt x="195142" y="162443"/>
                </a:lnTo>
                <a:close/>
                <a:moveTo>
                  <a:pt x="470279" y="104403"/>
                </a:moveTo>
                <a:lnTo>
                  <a:pt x="470279" y="132778"/>
                </a:lnTo>
                <a:lnTo>
                  <a:pt x="488363" y="136647"/>
                </a:lnTo>
                <a:lnTo>
                  <a:pt x="488363" y="109562"/>
                </a:lnTo>
                <a:close/>
                <a:moveTo>
                  <a:pt x="282979" y="60551"/>
                </a:moveTo>
                <a:lnTo>
                  <a:pt x="282979" y="97954"/>
                </a:lnTo>
                <a:lnTo>
                  <a:pt x="312689" y="104403"/>
                </a:lnTo>
                <a:lnTo>
                  <a:pt x="312689" y="68289"/>
                </a:lnTo>
                <a:close/>
                <a:moveTo>
                  <a:pt x="292021" y="24437"/>
                </a:moveTo>
                <a:lnTo>
                  <a:pt x="377275" y="127619"/>
                </a:lnTo>
                <a:lnTo>
                  <a:pt x="435403" y="134068"/>
                </a:lnTo>
                <a:lnTo>
                  <a:pt x="479321" y="68289"/>
                </a:lnTo>
                <a:lnTo>
                  <a:pt x="530990" y="155994"/>
                </a:lnTo>
                <a:lnTo>
                  <a:pt x="530990" y="346880"/>
                </a:lnTo>
                <a:lnTo>
                  <a:pt x="470279" y="353329"/>
                </a:lnTo>
                <a:lnTo>
                  <a:pt x="437986" y="355908"/>
                </a:lnTo>
                <a:lnTo>
                  <a:pt x="437986" y="243698"/>
                </a:lnTo>
                <a:lnTo>
                  <a:pt x="383734" y="241119"/>
                </a:lnTo>
                <a:lnTo>
                  <a:pt x="383734" y="359778"/>
                </a:lnTo>
                <a:lnTo>
                  <a:pt x="360483" y="361068"/>
                </a:lnTo>
                <a:lnTo>
                  <a:pt x="224851" y="375255"/>
                </a:lnTo>
                <a:lnTo>
                  <a:pt x="19467" y="352039"/>
                </a:lnTo>
                <a:lnTo>
                  <a:pt x="19467" y="143096"/>
                </a:lnTo>
                <a:lnTo>
                  <a:pt x="226143" y="101823"/>
                </a:lnTo>
                <a:close/>
                <a:moveTo>
                  <a:pt x="295765" y="0"/>
                </a:moveTo>
                <a:lnTo>
                  <a:pt x="351302" y="65767"/>
                </a:lnTo>
                <a:lnTo>
                  <a:pt x="485623" y="43845"/>
                </a:lnTo>
                <a:lnTo>
                  <a:pt x="551492" y="153457"/>
                </a:lnTo>
                <a:lnTo>
                  <a:pt x="535994" y="153457"/>
                </a:lnTo>
                <a:lnTo>
                  <a:pt x="479165" y="58030"/>
                </a:lnTo>
                <a:lnTo>
                  <a:pt x="432670" y="128955"/>
                </a:lnTo>
                <a:lnTo>
                  <a:pt x="381008" y="122508"/>
                </a:lnTo>
                <a:lnTo>
                  <a:pt x="291891" y="15475"/>
                </a:lnTo>
                <a:lnTo>
                  <a:pt x="223438" y="96717"/>
                </a:lnTo>
                <a:lnTo>
                  <a:pt x="0" y="140561"/>
                </a:lnTo>
                <a:lnTo>
                  <a:pt x="0" y="128955"/>
                </a:lnTo>
                <a:lnTo>
                  <a:pt x="52954" y="6834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58235DD-F5D5-C1A7-9E87-E2C1122C7357}"/>
              </a:ext>
            </a:extLst>
          </p:cNvPr>
          <p:cNvGrpSpPr/>
          <p:nvPr/>
        </p:nvGrpSpPr>
        <p:grpSpPr>
          <a:xfrm>
            <a:off x="221632" y="257302"/>
            <a:ext cx="3123435" cy="626617"/>
            <a:chOff x="221632" y="257302"/>
            <a:chExt cx="3123435" cy="626617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F6E6FF94-C3A4-59F6-032D-7D009BE2FFFB}"/>
                </a:ext>
              </a:extLst>
            </p:cNvPr>
            <p:cNvGrpSpPr/>
            <p:nvPr/>
          </p:nvGrpSpPr>
          <p:grpSpPr>
            <a:xfrm>
              <a:off x="221632" y="257302"/>
              <a:ext cx="723248" cy="626617"/>
              <a:chOff x="1288432" y="1583182"/>
              <a:chExt cx="1461000" cy="1308601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0D8DD48C-8E2D-98C8-3090-8840E56D3A9F}"/>
                  </a:ext>
                </a:extLst>
              </p:cNvPr>
              <p:cNvSpPr/>
              <p:nvPr/>
            </p:nvSpPr>
            <p:spPr>
              <a:xfrm rot="9836721">
                <a:off x="1288432" y="1811783"/>
                <a:ext cx="1080000" cy="1080000"/>
              </a:xfrm>
              <a:prstGeom prst="ellipse">
                <a:avLst/>
              </a:prstGeom>
              <a:solidFill>
                <a:srgbClr val="FA79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4E9198B6-4E4A-953F-4084-89BAC971EF16}"/>
                  </a:ext>
                </a:extLst>
              </p:cNvPr>
              <p:cNvSpPr/>
              <p:nvPr/>
            </p:nvSpPr>
            <p:spPr>
              <a:xfrm rot="9836721">
                <a:off x="1669432" y="1583182"/>
                <a:ext cx="1080000" cy="1080000"/>
              </a:xfrm>
              <a:prstGeom prst="ellipse">
                <a:avLst/>
              </a:prstGeom>
              <a:gradFill>
                <a:gsLst>
                  <a:gs pos="34000">
                    <a:srgbClr val="FA994C">
                      <a:alpha val="20000"/>
                    </a:srgbClr>
                  </a:gs>
                  <a:gs pos="100000">
                    <a:srgbClr val="FCD853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8" name="title">
              <a:extLst>
                <a:ext uri="{FF2B5EF4-FFF2-40B4-BE49-F238E27FC236}">
                  <a16:creationId xmlns:a16="http://schemas.microsoft.com/office/drawing/2014/main" id="{5FBEC11D-1AEB-F4A8-5829-9F448015FE7D}"/>
                </a:ext>
              </a:extLst>
            </p:cNvPr>
            <p:cNvSpPr txBox="1"/>
            <p:nvPr/>
          </p:nvSpPr>
          <p:spPr>
            <a:xfrm>
              <a:off x="1005965" y="302922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点击添加标题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3177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 animBg="1"/>
      <p:bldP spid="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2775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E61A7DC-373D-48E5-9904-222579BE6B12}"/>
              </a:ext>
            </a:extLst>
          </p:cNvPr>
          <p:cNvGrpSpPr>
            <a:grpSpLocks noChangeAspect="1"/>
          </p:cNvGrpSpPr>
          <p:nvPr/>
        </p:nvGrpSpPr>
        <p:grpSpPr>
          <a:xfrm>
            <a:off x="702047" y="1353820"/>
            <a:ext cx="10787906" cy="4699220"/>
            <a:chOff x="730993" y="1130300"/>
            <a:chExt cx="10787906" cy="4699220"/>
          </a:xfrm>
        </p:grpSpPr>
        <p:sp>
          <p:nvSpPr>
            <p:cNvPr id="44" name="îsḻiḓè">
              <a:extLst>
                <a:ext uri="{FF2B5EF4-FFF2-40B4-BE49-F238E27FC236}">
                  <a16:creationId xmlns:a16="http://schemas.microsoft.com/office/drawing/2014/main" id="{79ED5338-98E3-4D52-945A-06334737BCA3}"/>
                </a:ext>
              </a:extLst>
            </p:cNvPr>
            <p:cNvSpPr/>
            <p:nvPr/>
          </p:nvSpPr>
          <p:spPr>
            <a:xfrm>
              <a:off x="1145081" y="1130300"/>
              <a:ext cx="1368222" cy="1368222"/>
            </a:xfrm>
            <a:custGeom>
              <a:avLst/>
              <a:gdLst>
                <a:gd name="connsiteX0" fmla="*/ 684111 w 1368222"/>
                <a:gd name="connsiteY0" fmla="*/ 339538 h 1368222"/>
                <a:gd name="connsiteX1" fmla="*/ 339538 w 1368222"/>
                <a:gd name="connsiteY1" fmla="*/ 684111 h 1368222"/>
                <a:gd name="connsiteX2" fmla="*/ 684111 w 1368222"/>
                <a:gd name="connsiteY2" fmla="*/ 1028684 h 1368222"/>
                <a:gd name="connsiteX3" fmla="*/ 1028684 w 1368222"/>
                <a:gd name="connsiteY3" fmla="*/ 684111 h 1368222"/>
                <a:gd name="connsiteX4" fmla="*/ 684111 w 1368222"/>
                <a:gd name="connsiteY4" fmla="*/ 339538 h 1368222"/>
                <a:gd name="connsiteX5" fmla="*/ 684111 w 1368222"/>
                <a:gd name="connsiteY5" fmla="*/ 0 h 1368222"/>
                <a:gd name="connsiteX6" fmla="*/ 1368222 w 1368222"/>
                <a:gd name="connsiteY6" fmla="*/ 684111 h 1368222"/>
                <a:gd name="connsiteX7" fmla="*/ 684111 w 1368222"/>
                <a:gd name="connsiteY7" fmla="*/ 1368222 h 1368222"/>
                <a:gd name="connsiteX8" fmla="*/ 0 w 1368222"/>
                <a:gd name="connsiteY8" fmla="*/ 684111 h 136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8222" h="1368222">
                  <a:moveTo>
                    <a:pt x="684111" y="339538"/>
                  </a:moveTo>
                  <a:cubicBezTo>
                    <a:pt x="493809" y="339538"/>
                    <a:pt x="339538" y="493809"/>
                    <a:pt x="339538" y="684111"/>
                  </a:cubicBezTo>
                  <a:cubicBezTo>
                    <a:pt x="339538" y="874413"/>
                    <a:pt x="493809" y="1028684"/>
                    <a:pt x="684111" y="1028684"/>
                  </a:cubicBezTo>
                  <a:cubicBezTo>
                    <a:pt x="874413" y="1028684"/>
                    <a:pt x="1028684" y="874413"/>
                    <a:pt x="1028684" y="684111"/>
                  </a:cubicBezTo>
                  <a:cubicBezTo>
                    <a:pt x="1028684" y="493809"/>
                    <a:pt x="874413" y="339538"/>
                    <a:pt x="684111" y="339538"/>
                  </a:cubicBezTo>
                  <a:close/>
                  <a:moveTo>
                    <a:pt x="684111" y="0"/>
                  </a:moveTo>
                  <a:lnTo>
                    <a:pt x="1368222" y="684111"/>
                  </a:lnTo>
                  <a:lnTo>
                    <a:pt x="684111" y="1368222"/>
                  </a:lnTo>
                  <a:lnTo>
                    <a:pt x="0" y="68411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54"/>
              <a:endParaRPr lang="zh-CN" altLang="en-US" sz="2000" b="1" i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3BA9B73E-D2E2-411A-AB58-E6FECE127AF6}"/>
                </a:ext>
              </a:extLst>
            </p:cNvPr>
            <p:cNvCxnSpPr>
              <a:cxnSpLocks/>
              <a:stCxn id="44" idx="7"/>
            </p:cNvCxnSpPr>
            <p:nvPr/>
          </p:nvCxnSpPr>
          <p:spPr>
            <a:xfrm>
              <a:off x="1829192" y="2498522"/>
              <a:ext cx="0" cy="3241878"/>
            </a:xfrm>
            <a:prstGeom prst="line">
              <a:avLst/>
            </a:prstGeom>
            <a:ln w="19050" cap="rnd">
              <a:solidFill>
                <a:schemeClr val="bg1">
                  <a:lumMod val="95000"/>
                </a:schemeClr>
              </a:solidFill>
              <a:prstDash val="sysDash"/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iś1îďe">
              <a:extLst>
                <a:ext uri="{FF2B5EF4-FFF2-40B4-BE49-F238E27FC236}">
                  <a16:creationId xmlns:a16="http://schemas.microsoft.com/office/drawing/2014/main" id="{63FE2059-2512-4992-A5E2-763147F1ED2B}"/>
                </a:ext>
              </a:extLst>
            </p:cNvPr>
            <p:cNvSpPr/>
            <p:nvPr/>
          </p:nvSpPr>
          <p:spPr>
            <a:xfrm>
              <a:off x="730993" y="5793520"/>
              <a:ext cx="2312186" cy="36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54"/>
              <a:endParaRPr lang="zh-CN" altLang="en-US" sz="2000" b="1" i="1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7" name="ïsľídé">
              <a:extLst>
                <a:ext uri="{FF2B5EF4-FFF2-40B4-BE49-F238E27FC236}">
                  <a16:creationId xmlns:a16="http://schemas.microsoft.com/office/drawing/2014/main" id="{78D41A72-FAC7-4786-8007-4328210A52D5}"/>
                </a:ext>
              </a:extLst>
            </p:cNvPr>
            <p:cNvSpPr/>
            <p:nvPr/>
          </p:nvSpPr>
          <p:spPr>
            <a:xfrm>
              <a:off x="6834157" y="1130300"/>
              <a:ext cx="1368222" cy="1368222"/>
            </a:xfrm>
            <a:custGeom>
              <a:avLst/>
              <a:gdLst>
                <a:gd name="connsiteX0" fmla="*/ 684111 w 1368222"/>
                <a:gd name="connsiteY0" fmla="*/ 339538 h 1368222"/>
                <a:gd name="connsiteX1" fmla="*/ 339538 w 1368222"/>
                <a:gd name="connsiteY1" fmla="*/ 684111 h 1368222"/>
                <a:gd name="connsiteX2" fmla="*/ 684111 w 1368222"/>
                <a:gd name="connsiteY2" fmla="*/ 1028684 h 1368222"/>
                <a:gd name="connsiteX3" fmla="*/ 1028684 w 1368222"/>
                <a:gd name="connsiteY3" fmla="*/ 684111 h 1368222"/>
                <a:gd name="connsiteX4" fmla="*/ 684111 w 1368222"/>
                <a:gd name="connsiteY4" fmla="*/ 339538 h 1368222"/>
                <a:gd name="connsiteX5" fmla="*/ 684111 w 1368222"/>
                <a:gd name="connsiteY5" fmla="*/ 0 h 1368222"/>
                <a:gd name="connsiteX6" fmla="*/ 1368222 w 1368222"/>
                <a:gd name="connsiteY6" fmla="*/ 684111 h 1368222"/>
                <a:gd name="connsiteX7" fmla="*/ 684111 w 1368222"/>
                <a:gd name="connsiteY7" fmla="*/ 1368222 h 1368222"/>
                <a:gd name="connsiteX8" fmla="*/ 0 w 1368222"/>
                <a:gd name="connsiteY8" fmla="*/ 684111 h 136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8222" h="1368222">
                  <a:moveTo>
                    <a:pt x="684111" y="339538"/>
                  </a:moveTo>
                  <a:cubicBezTo>
                    <a:pt x="493809" y="339538"/>
                    <a:pt x="339538" y="493809"/>
                    <a:pt x="339538" y="684111"/>
                  </a:cubicBezTo>
                  <a:cubicBezTo>
                    <a:pt x="339538" y="874413"/>
                    <a:pt x="493809" y="1028684"/>
                    <a:pt x="684111" y="1028684"/>
                  </a:cubicBezTo>
                  <a:cubicBezTo>
                    <a:pt x="874413" y="1028684"/>
                    <a:pt x="1028684" y="874413"/>
                    <a:pt x="1028684" y="684111"/>
                  </a:cubicBezTo>
                  <a:cubicBezTo>
                    <a:pt x="1028684" y="493809"/>
                    <a:pt x="874413" y="339538"/>
                    <a:pt x="684111" y="339538"/>
                  </a:cubicBezTo>
                  <a:close/>
                  <a:moveTo>
                    <a:pt x="684111" y="0"/>
                  </a:moveTo>
                  <a:lnTo>
                    <a:pt x="1368222" y="684111"/>
                  </a:lnTo>
                  <a:lnTo>
                    <a:pt x="684111" y="1368222"/>
                  </a:lnTo>
                  <a:lnTo>
                    <a:pt x="0" y="68411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54"/>
              <a:endParaRPr lang="zh-CN" altLang="en-US" sz="2000" b="1" i="1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2B23D5F5-C5E0-46B3-8F7F-9260D4882AE3}"/>
                </a:ext>
              </a:extLst>
            </p:cNvPr>
            <p:cNvCxnSpPr>
              <a:cxnSpLocks/>
              <a:stCxn id="37" idx="7"/>
            </p:cNvCxnSpPr>
            <p:nvPr/>
          </p:nvCxnSpPr>
          <p:spPr>
            <a:xfrm>
              <a:off x="7518268" y="2498522"/>
              <a:ext cx="0" cy="3312998"/>
            </a:xfrm>
            <a:prstGeom prst="line">
              <a:avLst/>
            </a:prstGeom>
            <a:ln w="19050" cap="rnd">
              <a:solidFill>
                <a:schemeClr val="bg1">
                  <a:lumMod val="95000"/>
                </a:schemeClr>
              </a:solidFill>
              <a:prstDash val="sysDash"/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iṡlíḍê">
              <a:extLst>
                <a:ext uri="{FF2B5EF4-FFF2-40B4-BE49-F238E27FC236}">
                  <a16:creationId xmlns:a16="http://schemas.microsoft.com/office/drawing/2014/main" id="{4E3BE4C3-5708-452C-89EA-8ABF22AAE271}"/>
                </a:ext>
              </a:extLst>
            </p:cNvPr>
            <p:cNvSpPr/>
            <p:nvPr/>
          </p:nvSpPr>
          <p:spPr>
            <a:xfrm>
              <a:off x="6357652" y="5757520"/>
              <a:ext cx="2312186" cy="36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54"/>
              <a:endParaRPr lang="zh-CN" altLang="en-US" sz="2000" b="1" i="1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î$1îde">
              <a:extLst>
                <a:ext uri="{FF2B5EF4-FFF2-40B4-BE49-F238E27FC236}">
                  <a16:creationId xmlns:a16="http://schemas.microsoft.com/office/drawing/2014/main" id="{5F23CFFA-B7ED-49A4-8BA4-0A2F381E3FF3}"/>
                </a:ext>
              </a:extLst>
            </p:cNvPr>
            <p:cNvSpPr/>
            <p:nvPr/>
          </p:nvSpPr>
          <p:spPr>
            <a:xfrm>
              <a:off x="3989619" y="1130300"/>
              <a:ext cx="1368222" cy="1368222"/>
            </a:xfrm>
            <a:custGeom>
              <a:avLst/>
              <a:gdLst>
                <a:gd name="connsiteX0" fmla="*/ 684111 w 1368222"/>
                <a:gd name="connsiteY0" fmla="*/ 339538 h 1368222"/>
                <a:gd name="connsiteX1" fmla="*/ 339538 w 1368222"/>
                <a:gd name="connsiteY1" fmla="*/ 684111 h 1368222"/>
                <a:gd name="connsiteX2" fmla="*/ 684111 w 1368222"/>
                <a:gd name="connsiteY2" fmla="*/ 1028684 h 1368222"/>
                <a:gd name="connsiteX3" fmla="*/ 1028684 w 1368222"/>
                <a:gd name="connsiteY3" fmla="*/ 684111 h 1368222"/>
                <a:gd name="connsiteX4" fmla="*/ 684111 w 1368222"/>
                <a:gd name="connsiteY4" fmla="*/ 339538 h 1368222"/>
                <a:gd name="connsiteX5" fmla="*/ 684111 w 1368222"/>
                <a:gd name="connsiteY5" fmla="*/ 0 h 1368222"/>
                <a:gd name="connsiteX6" fmla="*/ 1368222 w 1368222"/>
                <a:gd name="connsiteY6" fmla="*/ 684111 h 1368222"/>
                <a:gd name="connsiteX7" fmla="*/ 684111 w 1368222"/>
                <a:gd name="connsiteY7" fmla="*/ 1368222 h 1368222"/>
                <a:gd name="connsiteX8" fmla="*/ 0 w 1368222"/>
                <a:gd name="connsiteY8" fmla="*/ 684111 h 136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8222" h="1368222">
                  <a:moveTo>
                    <a:pt x="684111" y="339538"/>
                  </a:moveTo>
                  <a:cubicBezTo>
                    <a:pt x="493809" y="339538"/>
                    <a:pt x="339538" y="493809"/>
                    <a:pt x="339538" y="684111"/>
                  </a:cubicBezTo>
                  <a:cubicBezTo>
                    <a:pt x="339538" y="874413"/>
                    <a:pt x="493809" y="1028684"/>
                    <a:pt x="684111" y="1028684"/>
                  </a:cubicBezTo>
                  <a:cubicBezTo>
                    <a:pt x="874413" y="1028684"/>
                    <a:pt x="1028684" y="874413"/>
                    <a:pt x="1028684" y="684111"/>
                  </a:cubicBezTo>
                  <a:cubicBezTo>
                    <a:pt x="1028684" y="493809"/>
                    <a:pt x="874413" y="339538"/>
                    <a:pt x="684111" y="339538"/>
                  </a:cubicBezTo>
                  <a:close/>
                  <a:moveTo>
                    <a:pt x="684111" y="0"/>
                  </a:moveTo>
                  <a:lnTo>
                    <a:pt x="1368222" y="684111"/>
                  </a:lnTo>
                  <a:lnTo>
                    <a:pt x="684111" y="1368222"/>
                  </a:lnTo>
                  <a:lnTo>
                    <a:pt x="0" y="684111"/>
                  </a:lnTo>
                  <a:close/>
                </a:path>
              </a:pathLst>
            </a:custGeom>
            <a:solidFill>
              <a:srgbClr val="FA794E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54"/>
              <a:endParaRPr lang="zh-CN" altLang="en-US" sz="2000" b="1" i="1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B944717E-3F50-44AC-AD8C-232A6ED2B8F4}"/>
                </a:ext>
              </a:extLst>
            </p:cNvPr>
            <p:cNvCxnSpPr>
              <a:cxnSpLocks/>
              <a:stCxn id="30" idx="7"/>
              <a:endCxn id="26" idx="0"/>
            </p:cNvCxnSpPr>
            <p:nvPr/>
          </p:nvCxnSpPr>
          <p:spPr>
            <a:xfrm flipH="1">
              <a:off x="4673729" y="2498522"/>
              <a:ext cx="1" cy="2866209"/>
            </a:xfrm>
            <a:prstGeom prst="line">
              <a:avLst/>
            </a:prstGeom>
            <a:ln w="19050" cap="rnd">
              <a:solidFill>
                <a:schemeClr val="bg1">
                  <a:lumMod val="95000"/>
                </a:schemeClr>
              </a:solidFill>
              <a:prstDash val="sysDash"/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ïşľïďê">
              <a:extLst>
                <a:ext uri="{FF2B5EF4-FFF2-40B4-BE49-F238E27FC236}">
                  <a16:creationId xmlns:a16="http://schemas.microsoft.com/office/drawing/2014/main" id="{5A79508E-1755-4552-9B1C-E7BA8A6D81F5}"/>
                </a:ext>
              </a:extLst>
            </p:cNvPr>
            <p:cNvSpPr/>
            <p:nvPr/>
          </p:nvSpPr>
          <p:spPr>
            <a:xfrm>
              <a:off x="3517636" y="5364731"/>
              <a:ext cx="2312186" cy="36000"/>
            </a:xfrm>
            <a:prstGeom prst="rect">
              <a:avLst/>
            </a:prstGeom>
            <a:solidFill>
              <a:srgbClr val="FA794E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54"/>
              <a:endParaRPr lang="zh-CN" altLang="en-US" sz="2000" b="1" i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íŝ1îḋe">
              <a:extLst>
                <a:ext uri="{FF2B5EF4-FFF2-40B4-BE49-F238E27FC236}">
                  <a16:creationId xmlns:a16="http://schemas.microsoft.com/office/drawing/2014/main" id="{0A3AE46F-98DC-421A-A76E-B41F49F257FE}"/>
                </a:ext>
              </a:extLst>
            </p:cNvPr>
            <p:cNvSpPr/>
            <p:nvPr/>
          </p:nvSpPr>
          <p:spPr>
            <a:xfrm>
              <a:off x="9678695" y="1130300"/>
              <a:ext cx="1368222" cy="1368222"/>
            </a:xfrm>
            <a:custGeom>
              <a:avLst/>
              <a:gdLst>
                <a:gd name="connsiteX0" fmla="*/ 684111 w 1368222"/>
                <a:gd name="connsiteY0" fmla="*/ 339538 h 1368222"/>
                <a:gd name="connsiteX1" fmla="*/ 339538 w 1368222"/>
                <a:gd name="connsiteY1" fmla="*/ 684111 h 1368222"/>
                <a:gd name="connsiteX2" fmla="*/ 684111 w 1368222"/>
                <a:gd name="connsiteY2" fmla="*/ 1028684 h 1368222"/>
                <a:gd name="connsiteX3" fmla="*/ 1028684 w 1368222"/>
                <a:gd name="connsiteY3" fmla="*/ 684111 h 1368222"/>
                <a:gd name="connsiteX4" fmla="*/ 684111 w 1368222"/>
                <a:gd name="connsiteY4" fmla="*/ 339538 h 1368222"/>
                <a:gd name="connsiteX5" fmla="*/ 684111 w 1368222"/>
                <a:gd name="connsiteY5" fmla="*/ 0 h 1368222"/>
                <a:gd name="connsiteX6" fmla="*/ 1368222 w 1368222"/>
                <a:gd name="connsiteY6" fmla="*/ 684111 h 1368222"/>
                <a:gd name="connsiteX7" fmla="*/ 684111 w 1368222"/>
                <a:gd name="connsiteY7" fmla="*/ 1368222 h 1368222"/>
                <a:gd name="connsiteX8" fmla="*/ 0 w 1368222"/>
                <a:gd name="connsiteY8" fmla="*/ 684111 h 136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8222" h="1368222">
                  <a:moveTo>
                    <a:pt x="684111" y="339538"/>
                  </a:moveTo>
                  <a:cubicBezTo>
                    <a:pt x="493809" y="339538"/>
                    <a:pt x="339538" y="493809"/>
                    <a:pt x="339538" y="684111"/>
                  </a:cubicBezTo>
                  <a:cubicBezTo>
                    <a:pt x="339538" y="874413"/>
                    <a:pt x="493809" y="1028684"/>
                    <a:pt x="684111" y="1028684"/>
                  </a:cubicBezTo>
                  <a:cubicBezTo>
                    <a:pt x="874413" y="1028684"/>
                    <a:pt x="1028684" y="874413"/>
                    <a:pt x="1028684" y="684111"/>
                  </a:cubicBezTo>
                  <a:cubicBezTo>
                    <a:pt x="1028684" y="493809"/>
                    <a:pt x="874413" y="339538"/>
                    <a:pt x="684111" y="339538"/>
                  </a:cubicBezTo>
                  <a:close/>
                  <a:moveTo>
                    <a:pt x="684111" y="0"/>
                  </a:moveTo>
                  <a:lnTo>
                    <a:pt x="1368222" y="684111"/>
                  </a:lnTo>
                  <a:lnTo>
                    <a:pt x="684111" y="1368222"/>
                  </a:lnTo>
                  <a:lnTo>
                    <a:pt x="0" y="684111"/>
                  </a:lnTo>
                  <a:close/>
                </a:path>
              </a:pathLst>
            </a:custGeom>
            <a:solidFill>
              <a:srgbClr val="FA794E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54"/>
              <a:endParaRPr lang="zh-CN" altLang="en-US" sz="2000" b="1" i="1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BB3E42E6-3118-4DBE-8A66-1A37526B4D9E}"/>
                </a:ext>
              </a:extLst>
            </p:cNvPr>
            <p:cNvCxnSpPr>
              <a:cxnSpLocks/>
              <a:stCxn id="24" idx="7"/>
              <a:endCxn id="20" idx="0"/>
            </p:cNvCxnSpPr>
            <p:nvPr/>
          </p:nvCxnSpPr>
          <p:spPr>
            <a:xfrm>
              <a:off x="10362806" y="2498522"/>
              <a:ext cx="0" cy="2884209"/>
            </a:xfrm>
            <a:prstGeom prst="line">
              <a:avLst/>
            </a:prstGeom>
            <a:ln w="19050" cap="rnd">
              <a:solidFill>
                <a:schemeClr val="bg1">
                  <a:lumMod val="95000"/>
                </a:schemeClr>
              </a:solidFill>
              <a:prstDash val="sysDash"/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iśliḍê">
              <a:extLst>
                <a:ext uri="{FF2B5EF4-FFF2-40B4-BE49-F238E27FC236}">
                  <a16:creationId xmlns:a16="http://schemas.microsoft.com/office/drawing/2014/main" id="{21F13C4B-6178-4F0D-AEFC-BF0299E12B79}"/>
                </a:ext>
              </a:extLst>
            </p:cNvPr>
            <p:cNvSpPr/>
            <p:nvPr/>
          </p:nvSpPr>
          <p:spPr>
            <a:xfrm>
              <a:off x="9206713" y="5382731"/>
              <a:ext cx="2312186" cy="36000"/>
            </a:xfrm>
            <a:prstGeom prst="rect">
              <a:avLst/>
            </a:prstGeom>
            <a:solidFill>
              <a:srgbClr val="FA794E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54"/>
              <a:endParaRPr lang="zh-CN" altLang="en-US" sz="2000" b="1" i="1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item_title1">
            <a:extLst>
              <a:ext uri="{FF2B5EF4-FFF2-40B4-BE49-F238E27FC236}">
                <a16:creationId xmlns:a16="http://schemas.microsoft.com/office/drawing/2014/main" id="{91F9482F-C52D-4467-A703-45C0EDF8EFD5}"/>
              </a:ext>
            </a:extLst>
          </p:cNvPr>
          <p:cNvSpPr txBox="1"/>
          <p:nvPr/>
        </p:nvSpPr>
        <p:spPr>
          <a:xfrm>
            <a:off x="977019" y="2913158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47" name="item_content1">
            <a:extLst>
              <a:ext uri="{FF2B5EF4-FFF2-40B4-BE49-F238E27FC236}">
                <a16:creationId xmlns:a16="http://schemas.microsoft.com/office/drawing/2014/main" id="{1F9F78D0-500C-4054-B8D4-BDED11F60782}"/>
              </a:ext>
            </a:extLst>
          </p:cNvPr>
          <p:cNvSpPr txBox="1"/>
          <p:nvPr/>
        </p:nvSpPr>
        <p:spPr>
          <a:xfrm>
            <a:off x="817356" y="3782386"/>
            <a:ext cx="1798195" cy="895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点击此处输入您的文字内容，点击此处输入您的文字内容</a:t>
            </a:r>
          </a:p>
        </p:txBody>
      </p:sp>
      <p:sp>
        <p:nvSpPr>
          <p:cNvPr id="51" name="item_title2">
            <a:extLst>
              <a:ext uri="{FF2B5EF4-FFF2-40B4-BE49-F238E27FC236}">
                <a16:creationId xmlns:a16="http://schemas.microsoft.com/office/drawing/2014/main" id="{8A544275-ABD1-4F38-974A-C0EE4CEB5B75}"/>
              </a:ext>
            </a:extLst>
          </p:cNvPr>
          <p:cNvSpPr txBox="1"/>
          <p:nvPr/>
        </p:nvSpPr>
        <p:spPr>
          <a:xfrm>
            <a:off x="3817038" y="2913158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52" name="item_content2">
            <a:extLst>
              <a:ext uri="{FF2B5EF4-FFF2-40B4-BE49-F238E27FC236}">
                <a16:creationId xmlns:a16="http://schemas.microsoft.com/office/drawing/2014/main" id="{F9F452C5-D87D-4B2E-A128-37CBFC673B94}"/>
              </a:ext>
            </a:extLst>
          </p:cNvPr>
          <p:cNvSpPr txBox="1"/>
          <p:nvPr/>
        </p:nvSpPr>
        <p:spPr>
          <a:xfrm>
            <a:off x="3657375" y="3782386"/>
            <a:ext cx="1798195" cy="895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点击此处输入您的文字内容，点击此处输入您的文字内容</a:t>
            </a:r>
          </a:p>
        </p:txBody>
      </p:sp>
      <p:sp>
        <p:nvSpPr>
          <p:cNvPr id="54" name="item_title3">
            <a:extLst>
              <a:ext uri="{FF2B5EF4-FFF2-40B4-BE49-F238E27FC236}">
                <a16:creationId xmlns:a16="http://schemas.microsoft.com/office/drawing/2014/main" id="{5106F854-7512-4093-B7B3-F4CF15A2D624}"/>
              </a:ext>
            </a:extLst>
          </p:cNvPr>
          <p:cNvSpPr txBox="1"/>
          <p:nvPr/>
        </p:nvSpPr>
        <p:spPr>
          <a:xfrm>
            <a:off x="6743151" y="2913158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55" name="item_content3">
            <a:extLst>
              <a:ext uri="{FF2B5EF4-FFF2-40B4-BE49-F238E27FC236}">
                <a16:creationId xmlns:a16="http://schemas.microsoft.com/office/drawing/2014/main" id="{56E6E2A7-1152-42DB-8228-0737908446B7}"/>
              </a:ext>
            </a:extLst>
          </p:cNvPr>
          <p:cNvSpPr txBox="1"/>
          <p:nvPr/>
        </p:nvSpPr>
        <p:spPr>
          <a:xfrm>
            <a:off x="6743151" y="3782386"/>
            <a:ext cx="1798195" cy="895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点击此处输入您的文字内容，点击此处输入您的文字内容</a:t>
            </a:r>
          </a:p>
        </p:txBody>
      </p:sp>
      <p:sp>
        <p:nvSpPr>
          <p:cNvPr id="57" name="item_title4">
            <a:extLst>
              <a:ext uri="{FF2B5EF4-FFF2-40B4-BE49-F238E27FC236}">
                <a16:creationId xmlns:a16="http://schemas.microsoft.com/office/drawing/2014/main" id="{A6E20A0D-B4EB-4A74-B9A5-D0DC546024C4}"/>
              </a:ext>
            </a:extLst>
          </p:cNvPr>
          <p:cNvSpPr txBox="1"/>
          <p:nvPr/>
        </p:nvSpPr>
        <p:spPr>
          <a:xfrm>
            <a:off x="9523075" y="2913158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58" name="item_content4">
            <a:extLst>
              <a:ext uri="{FF2B5EF4-FFF2-40B4-BE49-F238E27FC236}">
                <a16:creationId xmlns:a16="http://schemas.microsoft.com/office/drawing/2014/main" id="{8B5E74DF-C41E-4975-AB54-2B5C86E61CCD}"/>
              </a:ext>
            </a:extLst>
          </p:cNvPr>
          <p:cNvSpPr txBox="1"/>
          <p:nvPr/>
        </p:nvSpPr>
        <p:spPr>
          <a:xfrm>
            <a:off x="9425715" y="3791342"/>
            <a:ext cx="1798195" cy="895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点击此处输入您的文字内容，点击此处输入您的文字内容</a:t>
            </a:r>
          </a:p>
        </p:txBody>
      </p:sp>
      <p:sp>
        <p:nvSpPr>
          <p:cNvPr id="62" name="network-support_80787">
            <a:extLst>
              <a:ext uri="{FF2B5EF4-FFF2-40B4-BE49-F238E27FC236}">
                <a16:creationId xmlns:a16="http://schemas.microsoft.com/office/drawing/2014/main" id="{333E9702-6D32-4864-B132-1DB97511E902}"/>
              </a:ext>
            </a:extLst>
          </p:cNvPr>
          <p:cNvSpPr/>
          <p:nvPr/>
        </p:nvSpPr>
        <p:spPr>
          <a:xfrm>
            <a:off x="1625109" y="1855593"/>
            <a:ext cx="466062" cy="364986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8037" h="437859">
                <a:moveTo>
                  <a:pt x="435614" y="275305"/>
                </a:moveTo>
                <a:cubicBezTo>
                  <a:pt x="437271" y="274359"/>
                  <a:pt x="439284" y="274596"/>
                  <a:pt x="440823" y="275778"/>
                </a:cubicBezTo>
                <a:cubicBezTo>
                  <a:pt x="448635" y="281809"/>
                  <a:pt x="457277" y="285948"/>
                  <a:pt x="466273" y="287959"/>
                </a:cubicBezTo>
                <a:cubicBezTo>
                  <a:pt x="467930" y="288313"/>
                  <a:pt x="469232" y="289496"/>
                  <a:pt x="469824" y="291033"/>
                </a:cubicBezTo>
                <a:lnTo>
                  <a:pt x="478939" y="315276"/>
                </a:lnTo>
                <a:lnTo>
                  <a:pt x="488172" y="291033"/>
                </a:lnTo>
                <a:cubicBezTo>
                  <a:pt x="488764" y="289496"/>
                  <a:pt x="490066" y="288313"/>
                  <a:pt x="491723" y="287959"/>
                </a:cubicBezTo>
                <a:cubicBezTo>
                  <a:pt x="500838" y="285948"/>
                  <a:pt x="509361" y="281809"/>
                  <a:pt x="517174" y="275778"/>
                </a:cubicBezTo>
                <a:cubicBezTo>
                  <a:pt x="518713" y="274596"/>
                  <a:pt x="520725" y="274359"/>
                  <a:pt x="522382" y="275305"/>
                </a:cubicBezTo>
                <a:cubicBezTo>
                  <a:pt x="529485" y="278971"/>
                  <a:pt x="564878" y="298247"/>
                  <a:pt x="573875" y="309954"/>
                </a:cubicBezTo>
                <a:cubicBezTo>
                  <a:pt x="591157" y="332423"/>
                  <a:pt x="603468" y="399829"/>
                  <a:pt x="607966" y="427738"/>
                </a:cubicBezTo>
                <a:cubicBezTo>
                  <a:pt x="608203" y="429157"/>
                  <a:pt x="607848" y="430694"/>
                  <a:pt x="606901" y="431758"/>
                </a:cubicBezTo>
                <a:cubicBezTo>
                  <a:pt x="605954" y="432823"/>
                  <a:pt x="604652" y="433414"/>
                  <a:pt x="603231" y="433414"/>
                </a:cubicBezTo>
                <a:lnTo>
                  <a:pt x="354765" y="433414"/>
                </a:lnTo>
                <a:cubicBezTo>
                  <a:pt x="353344" y="433414"/>
                  <a:pt x="352042" y="432823"/>
                  <a:pt x="351095" y="431758"/>
                </a:cubicBezTo>
                <a:cubicBezTo>
                  <a:pt x="350148" y="430694"/>
                  <a:pt x="349793" y="429157"/>
                  <a:pt x="350030" y="427738"/>
                </a:cubicBezTo>
                <a:cubicBezTo>
                  <a:pt x="354528" y="399829"/>
                  <a:pt x="366839" y="332423"/>
                  <a:pt x="384122" y="309954"/>
                </a:cubicBezTo>
                <a:cubicBezTo>
                  <a:pt x="393118" y="298247"/>
                  <a:pt x="428512" y="278971"/>
                  <a:pt x="435614" y="275305"/>
                </a:cubicBezTo>
                <a:close/>
                <a:moveTo>
                  <a:pt x="479051" y="123066"/>
                </a:moveTo>
                <a:cubicBezTo>
                  <a:pt x="542255" y="123066"/>
                  <a:pt x="548646" y="158180"/>
                  <a:pt x="548646" y="201334"/>
                </a:cubicBezTo>
                <a:cubicBezTo>
                  <a:pt x="548646" y="244607"/>
                  <a:pt x="517518" y="279721"/>
                  <a:pt x="479051" y="279721"/>
                </a:cubicBezTo>
                <a:cubicBezTo>
                  <a:pt x="440584" y="279721"/>
                  <a:pt x="409337" y="244607"/>
                  <a:pt x="409337" y="201334"/>
                </a:cubicBezTo>
                <a:cubicBezTo>
                  <a:pt x="409337" y="198852"/>
                  <a:pt x="409337" y="196369"/>
                  <a:pt x="409455" y="193886"/>
                </a:cubicBezTo>
                <a:cubicBezTo>
                  <a:pt x="405668" y="196723"/>
                  <a:pt x="402235" y="200389"/>
                  <a:pt x="400460" y="205000"/>
                </a:cubicBezTo>
                <a:cubicBezTo>
                  <a:pt x="397856" y="211502"/>
                  <a:pt x="399276" y="219305"/>
                  <a:pt x="404484" y="228173"/>
                </a:cubicBezTo>
                <a:cubicBezTo>
                  <a:pt x="406259" y="228646"/>
                  <a:pt x="407916" y="229710"/>
                  <a:pt x="408982" y="231365"/>
                </a:cubicBezTo>
                <a:lnTo>
                  <a:pt x="411822" y="235503"/>
                </a:lnTo>
                <a:cubicBezTo>
                  <a:pt x="413124" y="237276"/>
                  <a:pt x="413598" y="239405"/>
                  <a:pt x="413243" y="241651"/>
                </a:cubicBezTo>
                <a:cubicBezTo>
                  <a:pt x="412888" y="243779"/>
                  <a:pt x="411586" y="245671"/>
                  <a:pt x="409810" y="246853"/>
                </a:cubicBezTo>
                <a:cubicBezTo>
                  <a:pt x="408508" y="247799"/>
                  <a:pt x="406851" y="248390"/>
                  <a:pt x="405194" y="248390"/>
                </a:cubicBezTo>
                <a:cubicBezTo>
                  <a:pt x="402472" y="248390"/>
                  <a:pt x="399986" y="247090"/>
                  <a:pt x="398448" y="244843"/>
                </a:cubicBezTo>
                <a:lnTo>
                  <a:pt x="395489" y="240705"/>
                </a:lnTo>
                <a:cubicBezTo>
                  <a:pt x="394187" y="238695"/>
                  <a:pt x="393832" y="236331"/>
                  <a:pt x="394305" y="234202"/>
                </a:cubicBezTo>
                <a:cubicBezTo>
                  <a:pt x="387085" y="222143"/>
                  <a:pt x="385428" y="210793"/>
                  <a:pt x="389334" y="200625"/>
                </a:cubicBezTo>
                <a:cubicBezTo>
                  <a:pt x="393358" y="190221"/>
                  <a:pt x="402590" y="183482"/>
                  <a:pt x="410284" y="179344"/>
                </a:cubicBezTo>
                <a:cubicBezTo>
                  <a:pt x="413361" y="146830"/>
                  <a:pt x="426854" y="123066"/>
                  <a:pt x="479051" y="123066"/>
                </a:cubicBezTo>
                <a:close/>
                <a:moveTo>
                  <a:pt x="251377" y="87196"/>
                </a:moveTo>
                <a:cubicBezTo>
                  <a:pt x="255047" y="87078"/>
                  <a:pt x="258599" y="88970"/>
                  <a:pt x="260493" y="92162"/>
                </a:cubicBezTo>
                <a:lnTo>
                  <a:pt x="294826" y="150452"/>
                </a:lnTo>
                <a:lnTo>
                  <a:pt x="373554" y="150452"/>
                </a:lnTo>
                <a:cubicBezTo>
                  <a:pt x="379118" y="150452"/>
                  <a:pt x="383735" y="155063"/>
                  <a:pt x="383735" y="160738"/>
                </a:cubicBezTo>
                <a:cubicBezTo>
                  <a:pt x="383735" y="166414"/>
                  <a:pt x="379118" y="171025"/>
                  <a:pt x="373554" y="171025"/>
                </a:cubicBezTo>
                <a:lnTo>
                  <a:pt x="289025" y="171025"/>
                </a:lnTo>
                <a:cubicBezTo>
                  <a:pt x="285355" y="171025"/>
                  <a:pt x="281921" y="169015"/>
                  <a:pt x="280145" y="165941"/>
                </a:cubicBezTo>
                <a:lnTo>
                  <a:pt x="252206" y="118529"/>
                </a:lnTo>
                <a:lnTo>
                  <a:pt x="201773" y="214890"/>
                </a:lnTo>
                <a:cubicBezTo>
                  <a:pt x="200115" y="217964"/>
                  <a:pt x="197155" y="219974"/>
                  <a:pt x="193722" y="220329"/>
                </a:cubicBezTo>
                <a:cubicBezTo>
                  <a:pt x="193367" y="220329"/>
                  <a:pt x="193012" y="220447"/>
                  <a:pt x="192657" y="220447"/>
                </a:cubicBezTo>
                <a:cubicBezTo>
                  <a:pt x="189579" y="220447"/>
                  <a:pt x="186619" y="219028"/>
                  <a:pt x="184606" y="216545"/>
                </a:cubicBezTo>
                <a:lnTo>
                  <a:pt x="148261" y="171025"/>
                </a:lnTo>
                <a:lnTo>
                  <a:pt x="75926" y="171025"/>
                </a:lnTo>
                <a:cubicBezTo>
                  <a:pt x="70243" y="171025"/>
                  <a:pt x="65626" y="166414"/>
                  <a:pt x="65626" y="160738"/>
                </a:cubicBezTo>
                <a:cubicBezTo>
                  <a:pt x="65626" y="155063"/>
                  <a:pt x="70243" y="150452"/>
                  <a:pt x="75926" y="150452"/>
                </a:cubicBezTo>
                <a:lnTo>
                  <a:pt x="153233" y="150452"/>
                </a:lnTo>
                <a:cubicBezTo>
                  <a:pt x="156311" y="150452"/>
                  <a:pt x="159271" y="151871"/>
                  <a:pt x="161284" y="154354"/>
                </a:cubicBezTo>
                <a:lnTo>
                  <a:pt x="190881" y="191480"/>
                </a:lnTo>
                <a:lnTo>
                  <a:pt x="242498" y="92635"/>
                </a:lnTo>
                <a:cubicBezTo>
                  <a:pt x="244274" y="89325"/>
                  <a:pt x="247589" y="87315"/>
                  <a:pt x="251377" y="87196"/>
                </a:cubicBezTo>
                <a:close/>
                <a:moveTo>
                  <a:pt x="13735" y="0"/>
                </a:moveTo>
                <a:lnTo>
                  <a:pt x="495160" y="0"/>
                </a:lnTo>
                <a:cubicBezTo>
                  <a:pt x="502738" y="0"/>
                  <a:pt x="508776" y="6147"/>
                  <a:pt x="508776" y="13713"/>
                </a:cubicBezTo>
                <a:lnTo>
                  <a:pt x="508776" y="104618"/>
                </a:lnTo>
                <a:cubicBezTo>
                  <a:pt x="499186" y="102254"/>
                  <a:pt x="488411" y="101072"/>
                  <a:pt x="476452" y="101072"/>
                </a:cubicBezTo>
                <a:cubicBezTo>
                  <a:pt x="472308" y="101072"/>
                  <a:pt x="468282" y="101190"/>
                  <a:pt x="464375" y="101426"/>
                </a:cubicBezTo>
                <a:lnTo>
                  <a:pt x="464375" y="37946"/>
                </a:lnTo>
                <a:lnTo>
                  <a:pt x="44401" y="37946"/>
                </a:lnTo>
                <a:lnTo>
                  <a:pt x="44401" y="297896"/>
                </a:lnTo>
                <a:lnTo>
                  <a:pt x="203653" y="297896"/>
                </a:lnTo>
                <a:lnTo>
                  <a:pt x="305242" y="297896"/>
                </a:lnTo>
                <a:lnTo>
                  <a:pt x="362667" y="297896"/>
                </a:lnTo>
                <a:cubicBezTo>
                  <a:pt x="356037" y="306998"/>
                  <a:pt x="350117" y="320356"/>
                  <a:pt x="345025" y="335842"/>
                </a:cubicBezTo>
                <a:lnTo>
                  <a:pt x="325015" y="335842"/>
                </a:lnTo>
                <a:cubicBezTo>
                  <a:pt x="326673" y="345772"/>
                  <a:pt x="329515" y="359957"/>
                  <a:pt x="334132" y="375916"/>
                </a:cubicBezTo>
                <a:cubicBezTo>
                  <a:pt x="330343" y="392584"/>
                  <a:pt x="327265" y="409606"/>
                  <a:pt x="324778" y="424974"/>
                </a:cubicBezTo>
                <a:cubicBezTo>
                  <a:pt x="324068" y="429348"/>
                  <a:pt x="324542" y="433722"/>
                  <a:pt x="325844" y="437859"/>
                </a:cubicBezTo>
                <a:lnTo>
                  <a:pt x="171566" y="437859"/>
                </a:lnTo>
                <a:cubicBezTo>
                  <a:pt x="166829" y="437859"/>
                  <a:pt x="162567" y="435495"/>
                  <a:pt x="159962" y="431594"/>
                </a:cubicBezTo>
                <a:cubicBezTo>
                  <a:pt x="157476" y="427575"/>
                  <a:pt x="157120" y="422728"/>
                  <a:pt x="159133" y="418472"/>
                </a:cubicBezTo>
                <a:cubicBezTo>
                  <a:pt x="173815" y="386437"/>
                  <a:pt x="180801" y="354046"/>
                  <a:pt x="183761" y="335842"/>
                </a:cubicBezTo>
                <a:lnTo>
                  <a:pt x="13735" y="335842"/>
                </a:lnTo>
                <a:cubicBezTo>
                  <a:pt x="6157" y="335842"/>
                  <a:pt x="0" y="329695"/>
                  <a:pt x="0" y="322129"/>
                </a:cubicBezTo>
                <a:lnTo>
                  <a:pt x="0" y="13713"/>
                </a:lnTo>
                <a:cubicBezTo>
                  <a:pt x="0" y="6147"/>
                  <a:pt x="6157" y="0"/>
                  <a:pt x="1373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3" name="books-stack-with-cogwheel-and-male-side-view-image_30324">
            <a:extLst>
              <a:ext uri="{FF2B5EF4-FFF2-40B4-BE49-F238E27FC236}">
                <a16:creationId xmlns:a16="http://schemas.microsoft.com/office/drawing/2014/main" id="{C35E9914-7A00-47A5-B6EC-4F13A6DE46B4}"/>
              </a:ext>
            </a:extLst>
          </p:cNvPr>
          <p:cNvSpPr/>
          <p:nvPr/>
        </p:nvSpPr>
        <p:spPr>
          <a:xfrm>
            <a:off x="4447824" y="1883061"/>
            <a:ext cx="393918" cy="369332"/>
          </a:xfrm>
          <a:custGeom>
            <a:avLst/>
            <a:gdLst>
              <a:gd name="connsiteX0" fmla="*/ 69048 w 609763"/>
              <a:gd name="connsiteY0" fmla="*/ 467002 h 580760"/>
              <a:gd name="connsiteX1" fmla="*/ 84749 w 609763"/>
              <a:gd name="connsiteY1" fmla="*/ 482703 h 580760"/>
              <a:gd name="connsiteX2" fmla="*/ 69048 w 609763"/>
              <a:gd name="connsiteY2" fmla="*/ 498404 h 580760"/>
              <a:gd name="connsiteX3" fmla="*/ 53347 w 609763"/>
              <a:gd name="connsiteY3" fmla="*/ 482703 h 580760"/>
              <a:gd name="connsiteX4" fmla="*/ 69048 w 609763"/>
              <a:gd name="connsiteY4" fmla="*/ 467002 h 580760"/>
              <a:gd name="connsiteX5" fmla="*/ 69048 w 609763"/>
              <a:gd name="connsiteY5" fmla="*/ 327212 h 580760"/>
              <a:gd name="connsiteX6" fmla="*/ 84749 w 609763"/>
              <a:gd name="connsiteY6" fmla="*/ 342913 h 580760"/>
              <a:gd name="connsiteX7" fmla="*/ 69048 w 609763"/>
              <a:gd name="connsiteY7" fmla="*/ 358614 h 580760"/>
              <a:gd name="connsiteX8" fmla="*/ 53347 w 609763"/>
              <a:gd name="connsiteY8" fmla="*/ 342913 h 580760"/>
              <a:gd name="connsiteX9" fmla="*/ 69048 w 609763"/>
              <a:gd name="connsiteY9" fmla="*/ 327212 h 580760"/>
              <a:gd name="connsiteX10" fmla="*/ 443351 w 609763"/>
              <a:gd name="connsiteY10" fmla="*/ 299768 h 580760"/>
              <a:gd name="connsiteX11" fmla="*/ 370388 w 609763"/>
              <a:gd name="connsiteY11" fmla="*/ 324702 h 580760"/>
              <a:gd name="connsiteX12" fmla="*/ 358882 w 609763"/>
              <a:gd name="connsiteY12" fmla="*/ 368686 h 580760"/>
              <a:gd name="connsiteX13" fmla="*/ 363653 w 609763"/>
              <a:gd name="connsiteY13" fmla="*/ 378772 h 580760"/>
              <a:gd name="connsiteX14" fmla="*/ 347096 w 609763"/>
              <a:gd name="connsiteY14" fmla="*/ 410429 h 580760"/>
              <a:gd name="connsiteX15" fmla="*/ 360285 w 609763"/>
              <a:gd name="connsiteY15" fmla="*/ 417153 h 580760"/>
              <a:gd name="connsiteX16" fmla="*/ 359163 w 609763"/>
              <a:gd name="connsiteY16" fmla="*/ 426118 h 580760"/>
              <a:gd name="connsiteX17" fmla="*/ 365056 w 609763"/>
              <a:gd name="connsiteY17" fmla="*/ 441526 h 580760"/>
              <a:gd name="connsiteX18" fmla="*/ 363933 w 609763"/>
              <a:gd name="connsiteY18" fmla="*/ 455534 h 580760"/>
              <a:gd name="connsiteX19" fmla="*/ 381332 w 609763"/>
              <a:gd name="connsiteY19" fmla="*/ 463658 h 580760"/>
              <a:gd name="connsiteX20" fmla="*/ 404063 w 609763"/>
              <a:gd name="connsiteY20" fmla="*/ 460016 h 580760"/>
              <a:gd name="connsiteX21" fmla="*/ 392277 w 609763"/>
              <a:gd name="connsiteY21" fmla="*/ 489993 h 580760"/>
              <a:gd name="connsiteX22" fmla="*/ 499476 w 609763"/>
              <a:gd name="connsiteY22" fmla="*/ 489993 h 580760"/>
              <a:gd name="connsiteX23" fmla="*/ 468888 w 609763"/>
              <a:gd name="connsiteY23" fmla="*/ 437884 h 580760"/>
              <a:gd name="connsiteX24" fmla="*/ 499196 w 609763"/>
              <a:gd name="connsiteY24" fmla="*/ 360842 h 580760"/>
              <a:gd name="connsiteX25" fmla="*/ 443351 w 609763"/>
              <a:gd name="connsiteY25" fmla="*/ 299768 h 580760"/>
              <a:gd name="connsiteX26" fmla="*/ 394522 w 609763"/>
              <a:gd name="connsiteY26" fmla="*/ 208438 h 580760"/>
              <a:gd name="connsiteX27" fmla="*/ 405466 w 609763"/>
              <a:gd name="connsiteY27" fmla="*/ 213481 h 580760"/>
              <a:gd name="connsiteX28" fmla="*/ 416972 w 609763"/>
              <a:gd name="connsiteY28" fmla="*/ 244578 h 580760"/>
              <a:gd name="connsiteX29" fmla="*/ 431845 w 609763"/>
              <a:gd name="connsiteY29" fmla="*/ 252702 h 580760"/>
              <a:gd name="connsiteX30" fmla="*/ 441106 w 609763"/>
              <a:gd name="connsiteY30" fmla="*/ 245699 h 580760"/>
              <a:gd name="connsiteX31" fmla="*/ 455137 w 609763"/>
              <a:gd name="connsiteY31" fmla="*/ 215162 h 580760"/>
              <a:gd name="connsiteX32" fmla="*/ 466082 w 609763"/>
              <a:gd name="connsiteY32" fmla="*/ 211240 h 580760"/>
              <a:gd name="connsiteX33" fmla="*/ 534555 w 609763"/>
              <a:gd name="connsiteY33" fmla="*/ 242617 h 580760"/>
              <a:gd name="connsiteX34" fmla="*/ 538764 w 609763"/>
              <a:gd name="connsiteY34" fmla="*/ 253823 h 580760"/>
              <a:gd name="connsiteX35" fmla="*/ 524733 w 609763"/>
              <a:gd name="connsiteY35" fmla="*/ 284080 h 580760"/>
              <a:gd name="connsiteX36" fmla="*/ 529223 w 609763"/>
              <a:gd name="connsiteY36" fmla="*/ 300329 h 580760"/>
              <a:gd name="connsiteX37" fmla="*/ 541009 w 609763"/>
              <a:gd name="connsiteY37" fmla="*/ 301729 h 580760"/>
              <a:gd name="connsiteX38" fmla="*/ 572439 w 609763"/>
              <a:gd name="connsiteY38" fmla="*/ 290243 h 580760"/>
              <a:gd name="connsiteX39" fmla="*/ 583103 w 609763"/>
              <a:gd name="connsiteY39" fmla="*/ 295286 h 580760"/>
              <a:gd name="connsiteX40" fmla="*/ 609201 w 609763"/>
              <a:gd name="connsiteY40" fmla="*/ 365885 h 580760"/>
              <a:gd name="connsiteX41" fmla="*/ 604431 w 609763"/>
              <a:gd name="connsiteY41" fmla="*/ 376530 h 580760"/>
              <a:gd name="connsiteX42" fmla="*/ 573001 w 609763"/>
              <a:gd name="connsiteY42" fmla="*/ 388297 h 580760"/>
              <a:gd name="connsiteX43" fmla="*/ 565143 w 609763"/>
              <a:gd name="connsiteY43" fmla="*/ 396982 h 580760"/>
              <a:gd name="connsiteX44" fmla="*/ 572159 w 609763"/>
              <a:gd name="connsiteY44" fmla="*/ 412110 h 580760"/>
              <a:gd name="connsiteX45" fmla="*/ 602466 w 609763"/>
              <a:gd name="connsiteY45" fmla="*/ 426118 h 580760"/>
              <a:gd name="connsiteX46" fmla="*/ 606395 w 609763"/>
              <a:gd name="connsiteY46" fmla="*/ 437044 h 580760"/>
              <a:gd name="connsiteX47" fmla="*/ 574965 w 609763"/>
              <a:gd name="connsiteY47" fmla="*/ 505681 h 580760"/>
              <a:gd name="connsiteX48" fmla="*/ 563740 w 609763"/>
              <a:gd name="connsiteY48" fmla="*/ 509604 h 580760"/>
              <a:gd name="connsiteX49" fmla="*/ 533432 w 609763"/>
              <a:gd name="connsiteY49" fmla="*/ 495596 h 580760"/>
              <a:gd name="connsiteX50" fmla="*/ 517156 w 609763"/>
              <a:gd name="connsiteY50" fmla="*/ 500358 h 580760"/>
              <a:gd name="connsiteX51" fmla="*/ 515753 w 609763"/>
              <a:gd name="connsiteY51" fmla="*/ 511845 h 580760"/>
              <a:gd name="connsiteX52" fmla="*/ 527258 w 609763"/>
              <a:gd name="connsiteY52" fmla="*/ 543222 h 580760"/>
              <a:gd name="connsiteX53" fmla="*/ 522488 w 609763"/>
              <a:gd name="connsiteY53" fmla="*/ 554148 h 580760"/>
              <a:gd name="connsiteX54" fmla="*/ 451489 w 609763"/>
              <a:gd name="connsiteY54" fmla="*/ 580202 h 580760"/>
              <a:gd name="connsiteX55" fmla="*/ 440825 w 609763"/>
              <a:gd name="connsiteY55" fmla="*/ 575160 h 580760"/>
              <a:gd name="connsiteX56" fmla="*/ 429320 w 609763"/>
              <a:gd name="connsiteY56" fmla="*/ 543782 h 580760"/>
              <a:gd name="connsiteX57" fmla="*/ 414727 w 609763"/>
              <a:gd name="connsiteY57" fmla="*/ 535658 h 580760"/>
              <a:gd name="connsiteX58" fmla="*/ 405186 w 609763"/>
              <a:gd name="connsiteY58" fmla="*/ 542942 h 580760"/>
              <a:gd name="connsiteX59" fmla="*/ 391154 w 609763"/>
              <a:gd name="connsiteY59" fmla="*/ 573198 h 580760"/>
              <a:gd name="connsiteX60" fmla="*/ 380210 w 609763"/>
              <a:gd name="connsiteY60" fmla="*/ 577401 h 580760"/>
              <a:gd name="connsiteX61" fmla="*/ 311456 w 609763"/>
              <a:gd name="connsiteY61" fmla="*/ 545743 h 580760"/>
              <a:gd name="connsiteX62" fmla="*/ 307527 w 609763"/>
              <a:gd name="connsiteY62" fmla="*/ 534537 h 580760"/>
              <a:gd name="connsiteX63" fmla="*/ 321559 w 609763"/>
              <a:gd name="connsiteY63" fmla="*/ 504561 h 580760"/>
              <a:gd name="connsiteX64" fmla="*/ 317069 w 609763"/>
              <a:gd name="connsiteY64" fmla="*/ 488312 h 580760"/>
              <a:gd name="connsiteX65" fmla="*/ 305282 w 609763"/>
              <a:gd name="connsiteY65" fmla="*/ 486631 h 580760"/>
              <a:gd name="connsiteX66" fmla="*/ 273852 w 609763"/>
              <a:gd name="connsiteY66" fmla="*/ 498397 h 580760"/>
              <a:gd name="connsiteX67" fmla="*/ 263188 w 609763"/>
              <a:gd name="connsiteY67" fmla="*/ 493355 h 580760"/>
              <a:gd name="connsiteX68" fmla="*/ 236809 w 609763"/>
              <a:gd name="connsiteY68" fmla="*/ 422756 h 580760"/>
              <a:gd name="connsiteX69" fmla="*/ 241861 w 609763"/>
              <a:gd name="connsiteY69" fmla="*/ 411830 h 580760"/>
              <a:gd name="connsiteX70" fmla="*/ 273291 w 609763"/>
              <a:gd name="connsiteY70" fmla="*/ 400344 h 580760"/>
              <a:gd name="connsiteX71" fmla="*/ 281429 w 609763"/>
              <a:gd name="connsiteY71" fmla="*/ 385776 h 580760"/>
              <a:gd name="connsiteX72" fmla="*/ 274133 w 609763"/>
              <a:gd name="connsiteY72" fmla="*/ 376530 h 580760"/>
              <a:gd name="connsiteX73" fmla="*/ 243825 w 609763"/>
              <a:gd name="connsiteY73" fmla="*/ 362523 h 580760"/>
              <a:gd name="connsiteX74" fmla="*/ 239896 w 609763"/>
              <a:gd name="connsiteY74" fmla="*/ 351317 h 580760"/>
              <a:gd name="connsiteX75" fmla="*/ 271327 w 609763"/>
              <a:gd name="connsiteY75" fmla="*/ 282959 h 580760"/>
              <a:gd name="connsiteX76" fmla="*/ 282552 w 609763"/>
              <a:gd name="connsiteY76" fmla="*/ 278757 h 580760"/>
              <a:gd name="connsiteX77" fmla="*/ 312859 w 609763"/>
              <a:gd name="connsiteY77" fmla="*/ 292764 h 580760"/>
              <a:gd name="connsiteX78" fmla="*/ 328855 w 609763"/>
              <a:gd name="connsiteY78" fmla="*/ 288282 h 580760"/>
              <a:gd name="connsiteX79" fmla="*/ 330539 w 609763"/>
              <a:gd name="connsiteY79" fmla="*/ 276796 h 580760"/>
              <a:gd name="connsiteX80" fmla="*/ 318752 w 609763"/>
              <a:gd name="connsiteY80" fmla="*/ 245418 h 580760"/>
              <a:gd name="connsiteX81" fmla="*/ 323804 w 609763"/>
              <a:gd name="connsiteY81" fmla="*/ 234492 h 580760"/>
              <a:gd name="connsiteX82" fmla="*/ 69048 w 609763"/>
              <a:gd name="connsiteY82" fmla="*/ 187422 h 580760"/>
              <a:gd name="connsiteX83" fmla="*/ 84749 w 609763"/>
              <a:gd name="connsiteY83" fmla="*/ 203123 h 580760"/>
              <a:gd name="connsiteX84" fmla="*/ 69048 w 609763"/>
              <a:gd name="connsiteY84" fmla="*/ 218824 h 580760"/>
              <a:gd name="connsiteX85" fmla="*/ 53347 w 609763"/>
              <a:gd name="connsiteY85" fmla="*/ 203123 h 580760"/>
              <a:gd name="connsiteX86" fmla="*/ 69048 w 609763"/>
              <a:gd name="connsiteY86" fmla="*/ 187422 h 580760"/>
              <a:gd name="connsiteX87" fmla="*/ 70434 w 609763"/>
              <a:gd name="connsiteY87" fmla="*/ 0 h 580760"/>
              <a:gd name="connsiteX88" fmla="*/ 409976 w 609763"/>
              <a:gd name="connsiteY88" fmla="*/ 0 h 580760"/>
              <a:gd name="connsiteX89" fmla="*/ 436635 w 609763"/>
              <a:gd name="connsiteY89" fmla="*/ 21853 h 580760"/>
              <a:gd name="connsiteX90" fmla="*/ 480130 w 609763"/>
              <a:gd name="connsiteY90" fmla="*/ 180149 h 580760"/>
              <a:gd name="connsiteX91" fmla="*/ 480410 w 609763"/>
              <a:gd name="connsiteY91" fmla="*/ 181270 h 580760"/>
              <a:gd name="connsiteX92" fmla="*/ 480410 w 609763"/>
              <a:gd name="connsiteY92" fmla="*/ 192196 h 580760"/>
              <a:gd name="connsiteX93" fmla="*/ 475920 w 609763"/>
              <a:gd name="connsiteY93" fmla="*/ 189955 h 580760"/>
              <a:gd name="connsiteX94" fmla="*/ 458522 w 609763"/>
              <a:gd name="connsiteY94" fmla="*/ 187713 h 580760"/>
              <a:gd name="connsiteX95" fmla="*/ 458522 w 609763"/>
              <a:gd name="connsiteY95" fmla="*/ 181270 h 580760"/>
              <a:gd name="connsiteX96" fmla="*/ 436635 w 609763"/>
              <a:gd name="connsiteY96" fmla="*/ 159697 h 580760"/>
              <a:gd name="connsiteX97" fmla="*/ 43775 w 609763"/>
              <a:gd name="connsiteY97" fmla="*/ 159697 h 580760"/>
              <a:gd name="connsiteX98" fmla="*/ 21888 w 609763"/>
              <a:gd name="connsiteY98" fmla="*/ 181270 h 580760"/>
              <a:gd name="connsiteX99" fmla="*/ 21888 w 609763"/>
              <a:gd name="connsiteY99" fmla="*/ 224977 h 580760"/>
              <a:gd name="connsiteX100" fmla="*/ 43775 w 609763"/>
              <a:gd name="connsiteY100" fmla="*/ 246830 h 580760"/>
              <a:gd name="connsiteX101" fmla="*/ 295486 w 609763"/>
              <a:gd name="connsiteY101" fmla="*/ 246830 h 580760"/>
              <a:gd name="connsiteX102" fmla="*/ 296889 w 609763"/>
              <a:gd name="connsiteY102" fmla="*/ 253274 h 580760"/>
              <a:gd name="connsiteX103" fmla="*/ 299976 w 609763"/>
              <a:gd name="connsiteY103" fmla="*/ 261118 h 580760"/>
              <a:gd name="connsiteX104" fmla="*/ 292119 w 609763"/>
              <a:gd name="connsiteY104" fmla="*/ 257756 h 580760"/>
              <a:gd name="connsiteX105" fmla="*/ 250307 w 609763"/>
              <a:gd name="connsiteY105" fmla="*/ 273166 h 580760"/>
              <a:gd name="connsiteX106" fmla="*/ 238241 w 609763"/>
              <a:gd name="connsiteY106" fmla="*/ 299222 h 580760"/>
              <a:gd name="connsiteX107" fmla="*/ 43775 w 609763"/>
              <a:gd name="connsiteY107" fmla="*/ 299222 h 580760"/>
              <a:gd name="connsiteX108" fmla="*/ 21888 w 609763"/>
              <a:gd name="connsiteY108" fmla="*/ 321075 h 580760"/>
              <a:gd name="connsiteX109" fmla="*/ 21888 w 609763"/>
              <a:gd name="connsiteY109" fmla="*/ 364781 h 580760"/>
              <a:gd name="connsiteX110" fmla="*/ 43775 w 609763"/>
              <a:gd name="connsiteY110" fmla="*/ 386634 h 580760"/>
              <a:gd name="connsiteX111" fmla="*/ 240486 w 609763"/>
              <a:gd name="connsiteY111" fmla="*/ 386634 h 580760"/>
              <a:gd name="connsiteX112" fmla="*/ 241889 w 609763"/>
              <a:gd name="connsiteY112" fmla="*/ 387195 h 580760"/>
              <a:gd name="connsiteX113" fmla="*/ 233751 w 609763"/>
              <a:gd name="connsiteY113" fmla="*/ 389997 h 580760"/>
              <a:gd name="connsiteX114" fmla="*/ 214950 w 609763"/>
              <a:gd name="connsiteY114" fmla="*/ 430621 h 580760"/>
              <a:gd name="connsiteX115" fmla="*/ 218317 w 609763"/>
              <a:gd name="connsiteY115" fmla="*/ 439026 h 580760"/>
              <a:gd name="connsiteX116" fmla="*/ 43775 w 609763"/>
              <a:gd name="connsiteY116" fmla="*/ 439026 h 580760"/>
              <a:gd name="connsiteX117" fmla="*/ 21888 w 609763"/>
              <a:gd name="connsiteY117" fmla="*/ 460879 h 580760"/>
              <a:gd name="connsiteX118" fmla="*/ 21888 w 609763"/>
              <a:gd name="connsiteY118" fmla="*/ 504586 h 580760"/>
              <a:gd name="connsiteX119" fmla="*/ 43775 w 609763"/>
              <a:gd name="connsiteY119" fmla="*/ 526439 h 580760"/>
              <a:gd name="connsiteX120" fmla="*/ 285945 w 609763"/>
              <a:gd name="connsiteY120" fmla="*/ 526439 h 580760"/>
              <a:gd name="connsiteX121" fmla="*/ 285103 w 609763"/>
              <a:gd name="connsiteY121" fmla="*/ 548012 h 580760"/>
              <a:gd name="connsiteX122" fmla="*/ 43775 w 609763"/>
              <a:gd name="connsiteY122" fmla="*/ 548012 h 580760"/>
              <a:gd name="connsiteX123" fmla="*/ 0 w 609763"/>
              <a:gd name="connsiteY123" fmla="*/ 504586 h 580760"/>
              <a:gd name="connsiteX124" fmla="*/ 0 w 609763"/>
              <a:gd name="connsiteY124" fmla="*/ 460879 h 580760"/>
              <a:gd name="connsiteX125" fmla="*/ 280 w 609763"/>
              <a:gd name="connsiteY125" fmla="*/ 459479 h 580760"/>
              <a:gd name="connsiteX126" fmla="*/ 11505 w 609763"/>
              <a:gd name="connsiteY126" fmla="*/ 394199 h 580760"/>
              <a:gd name="connsiteX127" fmla="*/ 0 w 609763"/>
              <a:gd name="connsiteY127" fmla="*/ 364781 h 580760"/>
              <a:gd name="connsiteX128" fmla="*/ 0 w 609763"/>
              <a:gd name="connsiteY128" fmla="*/ 321075 h 580760"/>
              <a:gd name="connsiteX129" fmla="*/ 280 w 609763"/>
              <a:gd name="connsiteY129" fmla="*/ 319954 h 580760"/>
              <a:gd name="connsiteX130" fmla="*/ 11505 w 609763"/>
              <a:gd name="connsiteY130" fmla="*/ 254394 h 580760"/>
              <a:gd name="connsiteX131" fmla="*/ 0 w 609763"/>
              <a:gd name="connsiteY131" fmla="*/ 224977 h 580760"/>
              <a:gd name="connsiteX132" fmla="*/ 0 w 609763"/>
              <a:gd name="connsiteY132" fmla="*/ 181270 h 580760"/>
              <a:gd name="connsiteX133" fmla="*/ 280 w 609763"/>
              <a:gd name="connsiteY133" fmla="*/ 180149 h 580760"/>
              <a:gd name="connsiteX134" fmla="*/ 43775 w 609763"/>
              <a:gd name="connsiteY134" fmla="*/ 21853 h 580760"/>
              <a:gd name="connsiteX135" fmla="*/ 70434 w 609763"/>
              <a:gd name="connsiteY135" fmla="*/ 0 h 5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609763" h="580760">
                <a:moveTo>
                  <a:pt x="69048" y="467002"/>
                </a:moveTo>
                <a:cubicBezTo>
                  <a:pt x="77719" y="467002"/>
                  <a:pt x="84749" y="474032"/>
                  <a:pt x="84749" y="482703"/>
                </a:cubicBezTo>
                <a:cubicBezTo>
                  <a:pt x="84749" y="491374"/>
                  <a:pt x="77719" y="498404"/>
                  <a:pt x="69048" y="498404"/>
                </a:cubicBezTo>
                <a:cubicBezTo>
                  <a:pt x="60377" y="498404"/>
                  <a:pt x="53347" y="491374"/>
                  <a:pt x="53347" y="482703"/>
                </a:cubicBezTo>
                <a:cubicBezTo>
                  <a:pt x="53347" y="474032"/>
                  <a:pt x="60377" y="467002"/>
                  <a:pt x="69048" y="467002"/>
                </a:cubicBezTo>
                <a:close/>
                <a:moveTo>
                  <a:pt x="69048" y="327212"/>
                </a:moveTo>
                <a:cubicBezTo>
                  <a:pt x="77719" y="327212"/>
                  <a:pt x="84749" y="334242"/>
                  <a:pt x="84749" y="342913"/>
                </a:cubicBezTo>
                <a:cubicBezTo>
                  <a:pt x="84749" y="351584"/>
                  <a:pt x="77719" y="358614"/>
                  <a:pt x="69048" y="358614"/>
                </a:cubicBezTo>
                <a:cubicBezTo>
                  <a:pt x="60377" y="358614"/>
                  <a:pt x="53347" y="351584"/>
                  <a:pt x="53347" y="342913"/>
                </a:cubicBezTo>
                <a:cubicBezTo>
                  <a:pt x="53347" y="334242"/>
                  <a:pt x="60377" y="327212"/>
                  <a:pt x="69048" y="327212"/>
                </a:cubicBezTo>
                <a:close/>
                <a:moveTo>
                  <a:pt x="443351" y="299768"/>
                </a:moveTo>
                <a:cubicBezTo>
                  <a:pt x="408273" y="295286"/>
                  <a:pt x="381894" y="303130"/>
                  <a:pt x="370388" y="324702"/>
                </a:cubicBezTo>
                <a:cubicBezTo>
                  <a:pt x="358882" y="346274"/>
                  <a:pt x="358040" y="365324"/>
                  <a:pt x="358882" y="368686"/>
                </a:cubicBezTo>
                <a:cubicBezTo>
                  <a:pt x="359724" y="372328"/>
                  <a:pt x="363653" y="378772"/>
                  <a:pt x="363653" y="378772"/>
                </a:cubicBezTo>
                <a:cubicBezTo>
                  <a:pt x="363653" y="378772"/>
                  <a:pt x="345973" y="405947"/>
                  <a:pt x="347096" y="410429"/>
                </a:cubicBezTo>
                <a:cubicBezTo>
                  <a:pt x="348218" y="414912"/>
                  <a:pt x="360285" y="417153"/>
                  <a:pt x="360285" y="417153"/>
                </a:cubicBezTo>
                <a:cubicBezTo>
                  <a:pt x="360285" y="417153"/>
                  <a:pt x="361408" y="420234"/>
                  <a:pt x="359163" y="426118"/>
                </a:cubicBezTo>
                <a:cubicBezTo>
                  <a:pt x="356918" y="432281"/>
                  <a:pt x="363372" y="439005"/>
                  <a:pt x="365056" y="441526"/>
                </a:cubicBezTo>
                <a:cubicBezTo>
                  <a:pt x="367020" y="444048"/>
                  <a:pt x="362530" y="451332"/>
                  <a:pt x="363933" y="455534"/>
                </a:cubicBezTo>
                <a:cubicBezTo>
                  <a:pt x="365617" y="459736"/>
                  <a:pt x="372913" y="464779"/>
                  <a:pt x="381332" y="463658"/>
                </a:cubicBezTo>
                <a:cubicBezTo>
                  <a:pt x="389470" y="462818"/>
                  <a:pt x="400415" y="460857"/>
                  <a:pt x="404063" y="460016"/>
                </a:cubicBezTo>
                <a:cubicBezTo>
                  <a:pt x="412482" y="479907"/>
                  <a:pt x="392277" y="489993"/>
                  <a:pt x="392277" y="489993"/>
                </a:cubicBezTo>
                <a:lnTo>
                  <a:pt x="499476" y="489993"/>
                </a:lnTo>
                <a:cubicBezTo>
                  <a:pt x="499476" y="489993"/>
                  <a:pt x="468327" y="465059"/>
                  <a:pt x="468888" y="437884"/>
                </a:cubicBezTo>
                <a:cubicBezTo>
                  <a:pt x="469169" y="422476"/>
                  <a:pt x="499476" y="403145"/>
                  <a:pt x="499196" y="360842"/>
                </a:cubicBezTo>
                <a:cubicBezTo>
                  <a:pt x="499196" y="339550"/>
                  <a:pt x="478429" y="304251"/>
                  <a:pt x="443351" y="299768"/>
                </a:cubicBezTo>
                <a:close/>
                <a:moveTo>
                  <a:pt x="394522" y="208438"/>
                </a:moveTo>
                <a:cubicBezTo>
                  <a:pt x="399012" y="206757"/>
                  <a:pt x="403782" y="208998"/>
                  <a:pt x="405466" y="213481"/>
                </a:cubicBezTo>
                <a:lnTo>
                  <a:pt x="416972" y="244578"/>
                </a:lnTo>
                <a:cubicBezTo>
                  <a:pt x="418656" y="249060"/>
                  <a:pt x="428478" y="252702"/>
                  <a:pt x="431845" y="252702"/>
                </a:cubicBezTo>
                <a:cubicBezTo>
                  <a:pt x="434932" y="252983"/>
                  <a:pt x="439141" y="249621"/>
                  <a:pt x="441106" y="245699"/>
                </a:cubicBezTo>
                <a:lnTo>
                  <a:pt x="455137" y="215162"/>
                </a:lnTo>
                <a:cubicBezTo>
                  <a:pt x="456821" y="211240"/>
                  <a:pt x="461872" y="209279"/>
                  <a:pt x="466082" y="211240"/>
                </a:cubicBezTo>
                <a:lnTo>
                  <a:pt x="534555" y="242617"/>
                </a:lnTo>
                <a:cubicBezTo>
                  <a:pt x="538764" y="244578"/>
                  <a:pt x="540728" y="249621"/>
                  <a:pt x="538764" y="253823"/>
                </a:cubicBezTo>
                <a:lnTo>
                  <a:pt x="524733" y="284080"/>
                </a:lnTo>
                <a:cubicBezTo>
                  <a:pt x="522768" y="288282"/>
                  <a:pt x="527258" y="297807"/>
                  <a:pt x="529223" y="300329"/>
                </a:cubicBezTo>
                <a:cubicBezTo>
                  <a:pt x="531468" y="302570"/>
                  <a:pt x="536519" y="303410"/>
                  <a:pt x="541009" y="301729"/>
                </a:cubicBezTo>
                <a:lnTo>
                  <a:pt x="572439" y="290243"/>
                </a:lnTo>
                <a:cubicBezTo>
                  <a:pt x="576649" y="288562"/>
                  <a:pt x="581700" y="290803"/>
                  <a:pt x="583103" y="295286"/>
                </a:cubicBezTo>
                <a:lnTo>
                  <a:pt x="609201" y="365885"/>
                </a:lnTo>
                <a:cubicBezTo>
                  <a:pt x="610885" y="370087"/>
                  <a:pt x="608640" y="375130"/>
                  <a:pt x="604431" y="376530"/>
                </a:cubicBezTo>
                <a:lnTo>
                  <a:pt x="573001" y="388297"/>
                </a:lnTo>
                <a:cubicBezTo>
                  <a:pt x="568511" y="389698"/>
                  <a:pt x="565143" y="393620"/>
                  <a:pt x="565143" y="396982"/>
                </a:cubicBezTo>
                <a:cubicBezTo>
                  <a:pt x="565143" y="400063"/>
                  <a:pt x="567949" y="410149"/>
                  <a:pt x="572159" y="412110"/>
                </a:cubicBezTo>
                <a:lnTo>
                  <a:pt x="602466" y="426118"/>
                </a:lnTo>
                <a:cubicBezTo>
                  <a:pt x="606676" y="428079"/>
                  <a:pt x="608360" y="433122"/>
                  <a:pt x="606395" y="437044"/>
                </a:cubicBezTo>
                <a:lnTo>
                  <a:pt x="574965" y="505681"/>
                </a:lnTo>
                <a:cubicBezTo>
                  <a:pt x="573001" y="509884"/>
                  <a:pt x="567949" y="511565"/>
                  <a:pt x="563740" y="509604"/>
                </a:cubicBezTo>
                <a:lnTo>
                  <a:pt x="533432" y="495596"/>
                </a:lnTo>
                <a:cubicBezTo>
                  <a:pt x="529223" y="493915"/>
                  <a:pt x="519681" y="498117"/>
                  <a:pt x="517156" y="500358"/>
                </a:cubicBezTo>
                <a:cubicBezTo>
                  <a:pt x="514911" y="502320"/>
                  <a:pt x="514069" y="507642"/>
                  <a:pt x="515753" y="511845"/>
                </a:cubicBezTo>
                <a:lnTo>
                  <a:pt x="527258" y="543222"/>
                </a:lnTo>
                <a:cubicBezTo>
                  <a:pt x="528942" y="547704"/>
                  <a:pt x="526697" y="552467"/>
                  <a:pt x="522488" y="554148"/>
                </a:cubicBezTo>
                <a:lnTo>
                  <a:pt x="451489" y="580202"/>
                </a:lnTo>
                <a:cubicBezTo>
                  <a:pt x="447280" y="581883"/>
                  <a:pt x="442228" y="579642"/>
                  <a:pt x="440825" y="575160"/>
                </a:cubicBezTo>
                <a:lnTo>
                  <a:pt x="429320" y="543782"/>
                </a:lnTo>
                <a:cubicBezTo>
                  <a:pt x="427636" y="539580"/>
                  <a:pt x="417814" y="535938"/>
                  <a:pt x="414727" y="535658"/>
                </a:cubicBezTo>
                <a:cubicBezTo>
                  <a:pt x="411359" y="535658"/>
                  <a:pt x="407150" y="538740"/>
                  <a:pt x="405186" y="542942"/>
                </a:cubicBezTo>
                <a:lnTo>
                  <a:pt x="391154" y="573198"/>
                </a:lnTo>
                <a:cubicBezTo>
                  <a:pt x="389470" y="577401"/>
                  <a:pt x="384419" y="579362"/>
                  <a:pt x="380210" y="577401"/>
                </a:cubicBezTo>
                <a:lnTo>
                  <a:pt x="311456" y="545743"/>
                </a:lnTo>
                <a:cubicBezTo>
                  <a:pt x="307527" y="543782"/>
                  <a:pt x="305563" y="538740"/>
                  <a:pt x="307527" y="534537"/>
                </a:cubicBezTo>
                <a:lnTo>
                  <a:pt x="321559" y="504561"/>
                </a:lnTo>
                <a:cubicBezTo>
                  <a:pt x="323523" y="500078"/>
                  <a:pt x="319033" y="490833"/>
                  <a:pt x="317069" y="488312"/>
                </a:cubicBezTo>
                <a:cubicBezTo>
                  <a:pt x="314824" y="485790"/>
                  <a:pt x="309492" y="485230"/>
                  <a:pt x="305282" y="486631"/>
                </a:cubicBezTo>
                <a:lnTo>
                  <a:pt x="273852" y="498397"/>
                </a:lnTo>
                <a:cubicBezTo>
                  <a:pt x="269643" y="500078"/>
                  <a:pt x="264591" y="497557"/>
                  <a:pt x="263188" y="493355"/>
                </a:cubicBezTo>
                <a:lnTo>
                  <a:pt x="236809" y="422756"/>
                </a:lnTo>
                <a:cubicBezTo>
                  <a:pt x="235406" y="418273"/>
                  <a:pt x="237651" y="413511"/>
                  <a:pt x="241861" y="411830"/>
                </a:cubicBezTo>
                <a:lnTo>
                  <a:pt x="273291" y="400344"/>
                </a:lnTo>
                <a:cubicBezTo>
                  <a:pt x="277500" y="398663"/>
                  <a:pt x="281148" y="388857"/>
                  <a:pt x="281429" y="385776"/>
                </a:cubicBezTo>
                <a:cubicBezTo>
                  <a:pt x="281710" y="382694"/>
                  <a:pt x="278342" y="378211"/>
                  <a:pt x="274133" y="376530"/>
                </a:cubicBezTo>
                <a:lnTo>
                  <a:pt x="243825" y="362523"/>
                </a:lnTo>
                <a:cubicBezTo>
                  <a:pt x="239616" y="360562"/>
                  <a:pt x="237932" y="355519"/>
                  <a:pt x="239896" y="351317"/>
                </a:cubicBezTo>
                <a:lnTo>
                  <a:pt x="271327" y="282959"/>
                </a:lnTo>
                <a:cubicBezTo>
                  <a:pt x="273291" y="278757"/>
                  <a:pt x="278342" y="277076"/>
                  <a:pt x="282552" y="278757"/>
                </a:cubicBezTo>
                <a:lnTo>
                  <a:pt x="312859" y="292764"/>
                </a:lnTo>
                <a:cubicBezTo>
                  <a:pt x="317069" y="294726"/>
                  <a:pt x="326610" y="290243"/>
                  <a:pt x="328855" y="288282"/>
                </a:cubicBezTo>
                <a:cubicBezTo>
                  <a:pt x="331381" y="286321"/>
                  <a:pt x="331942" y="280998"/>
                  <a:pt x="330539" y="276796"/>
                </a:cubicBezTo>
                <a:lnTo>
                  <a:pt x="318752" y="245418"/>
                </a:lnTo>
                <a:cubicBezTo>
                  <a:pt x="317349" y="240936"/>
                  <a:pt x="319594" y="236173"/>
                  <a:pt x="323804" y="234492"/>
                </a:cubicBezTo>
                <a:close/>
                <a:moveTo>
                  <a:pt x="69048" y="187422"/>
                </a:moveTo>
                <a:cubicBezTo>
                  <a:pt x="77719" y="187422"/>
                  <a:pt x="84749" y="194452"/>
                  <a:pt x="84749" y="203123"/>
                </a:cubicBezTo>
                <a:cubicBezTo>
                  <a:pt x="84749" y="211794"/>
                  <a:pt x="77719" y="218824"/>
                  <a:pt x="69048" y="218824"/>
                </a:cubicBezTo>
                <a:cubicBezTo>
                  <a:pt x="60377" y="218824"/>
                  <a:pt x="53347" y="211794"/>
                  <a:pt x="53347" y="203123"/>
                </a:cubicBezTo>
                <a:cubicBezTo>
                  <a:pt x="53347" y="194452"/>
                  <a:pt x="60377" y="187422"/>
                  <a:pt x="69048" y="187422"/>
                </a:cubicBezTo>
                <a:close/>
                <a:moveTo>
                  <a:pt x="70434" y="0"/>
                </a:moveTo>
                <a:lnTo>
                  <a:pt x="409976" y="0"/>
                </a:lnTo>
                <a:cubicBezTo>
                  <a:pt x="423165" y="0"/>
                  <a:pt x="435231" y="9806"/>
                  <a:pt x="436635" y="21853"/>
                </a:cubicBezTo>
                <a:lnTo>
                  <a:pt x="480130" y="180149"/>
                </a:lnTo>
                <a:cubicBezTo>
                  <a:pt x="480130" y="180429"/>
                  <a:pt x="480410" y="180989"/>
                  <a:pt x="480410" y="181270"/>
                </a:cubicBezTo>
                <a:lnTo>
                  <a:pt x="480410" y="192196"/>
                </a:lnTo>
                <a:lnTo>
                  <a:pt x="475920" y="189955"/>
                </a:lnTo>
                <a:cubicBezTo>
                  <a:pt x="470308" y="187433"/>
                  <a:pt x="464415" y="186873"/>
                  <a:pt x="458522" y="187713"/>
                </a:cubicBezTo>
                <a:lnTo>
                  <a:pt x="458522" y="181270"/>
                </a:lnTo>
                <a:cubicBezTo>
                  <a:pt x="458522" y="169502"/>
                  <a:pt x="448701" y="159697"/>
                  <a:pt x="436635" y="159697"/>
                </a:cubicBezTo>
                <a:lnTo>
                  <a:pt x="43775" y="159697"/>
                </a:lnTo>
                <a:cubicBezTo>
                  <a:pt x="31709" y="159697"/>
                  <a:pt x="21888" y="169502"/>
                  <a:pt x="21888" y="181270"/>
                </a:cubicBezTo>
                <a:lnTo>
                  <a:pt x="21888" y="224977"/>
                </a:lnTo>
                <a:cubicBezTo>
                  <a:pt x="21888" y="237024"/>
                  <a:pt x="31709" y="246830"/>
                  <a:pt x="43775" y="246830"/>
                </a:cubicBezTo>
                <a:lnTo>
                  <a:pt x="295486" y="246830"/>
                </a:lnTo>
                <a:cubicBezTo>
                  <a:pt x="295767" y="249071"/>
                  <a:pt x="296328" y="251312"/>
                  <a:pt x="296889" y="253274"/>
                </a:cubicBezTo>
                <a:lnTo>
                  <a:pt x="299976" y="261118"/>
                </a:lnTo>
                <a:lnTo>
                  <a:pt x="292119" y="257756"/>
                </a:lnTo>
                <a:cubicBezTo>
                  <a:pt x="276685" y="250752"/>
                  <a:pt x="257323" y="258037"/>
                  <a:pt x="250307" y="273166"/>
                </a:cubicBezTo>
                <a:lnTo>
                  <a:pt x="238241" y="299222"/>
                </a:lnTo>
                <a:lnTo>
                  <a:pt x="43775" y="299222"/>
                </a:lnTo>
                <a:cubicBezTo>
                  <a:pt x="31709" y="299222"/>
                  <a:pt x="21888" y="309027"/>
                  <a:pt x="21888" y="321075"/>
                </a:cubicBezTo>
                <a:lnTo>
                  <a:pt x="21888" y="364781"/>
                </a:lnTo>
                <a:cubicBezTo>
                  <a:pt x="21888" y="376829"/>
                  <a:pt x="31709" y="386634"/>
                  <a:pt x="43775" y="386634"/>
                </a:cubicBezTo>
                <a:lnTo>
                  <a:pt x="240486" y="386634"/>
                </a:lnTo>
                <a:lnTo>
                  <a:pt x="241889" y="387195"/>
                </a:lnTo>
                <a:lnTo>
                  <a:pt x="233751" y="389997"/>
                </a:lnTo>
                <a:cubicBezTo>
                  <a:pt x="217756" y="396160"/>
                  <a:pt x="209337" y="414091"/>
                  <a:pt x="214950" y="430621"/>
                </a:cubicBezTo>
                <a:lnTo>
                  <a:pt x="218317" y="439026"/>
                </a:lnTo>
                <a:lnTo>
                  <a:pt x="43775" y="439026"/>
                </a:lnTo>
                <a:cubicBezTo>
                  <a:pt x="31709" y="439026"/>
                  <a:pt x="21888" y="448832"/>
                  <a:pt x="21888" y="460879"/>
                </a:cubicBezTo>
                <a:lnTo>
                  <a:pt x="21888" y="504586"/>
                </a:lnTo>
                <a:cubicBezTo>
                  <a:pt x="21888" y="516633"/>
                  <a:pt x="31709" y="526439"/>
                  <a:pt x="43775" y="526439"/>
                </a:cubicBezTo>
                <a:lnTo>
                  <a:pt x="285945" y="526439"/>
                </a:lnTo>
                <a:cubicBezTo>
                  <a:pt x="283139" y="533163"/>
                  <a:pt x="282858" y="540728"/>
                  <a:pt x="285103" y="548012"/>
                </a:cubicBezTo>
                <a:lnTo>
                  <a:pt x="43775" y="548012"/>
                </a:lnTo>
                <a:cubicBezTo>
                  <a:pt x="19643" y="548012"/>
                  <a:pt x="0" y="528681"/>
                  <a:pt x="0" y="504586"/>
                </a:cubicBezTo>
                <a:lnTo>
                  <a:pt x="0" y="460879"/>
                </a:lnTo>
                <a:cubicBezTo>
                  <a:pt x="0" y="460319"/>
                  <a:pt x="280" y="460039"/>
                  <a:pt x="280" y="459479"/>
                </a:cubicBezTo>
                <a:lnTo>
                  <a:pt x="11505" y="394199"/>
                </a:lnTo>
                <a:cubicBezTo>
                  <a:pt x="4490" y="386354"/>
                  <a:pt x="0" y="375988"/>
                  <a:pt x="0" y="364781"/>
                </a:cubicBezTo>
                <a:lnTo>
                  <a:pt x="0" y="321075"/>
                </a:lnTo>
                <a:cubicBezTo>
                  <a:pt x="0" y="320795"/>
                  <a:pt x="280" y="320234"/>
                  <a:pt x="280" y="319954"/>
                </a:cubicBezTo>
                <a:lnTo>
                  <a:pt x="11505" y="254394"/>
                </a:lnTo>
                <a:cubicBezTo>
                  <a:pt x="4490" y="246550"/>
                  <a:pt x="0" y="236183"/>
                  <a:pt x="0" y="224977"/>
                </a:cubicBezTo>
                <a:lnTo>
                  <a:pt x="0" y="181270"/>
                </a:lnTo>
                <a:cubicBezTo>
                  <a:pt x="0" y="180989"/>
                  <a:pt x="280" y="180429"/>
                  <a:pt x="280" y="180149"/>
                </a:cubicBezTo>
                <a:lnTo>
                  <a:pt x="43775" y="21853"/>
                </a:lnTo>
                <a:cubicBezTo>
                  <a:pt x="45178" y="9806"/>
                  <a:pt x="56964" y="0"/>
                  <a:pt x="70434" y="0"/>
                </a:cubicBezTo>
                <a:close/>
              </a:path>
            </a:pathLst>
          </a:custGeom>
          <a:solidFill>
            <a:srgbClr val="FA79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4" name="network-support_80787">
            <a:extLst>
              <a:ext uri="{FF2B5EF4-FFF2-40B4-BE49-F238E27FC236}">
                <a16:creationId xmlns:a16="http://schemas.microsoft.com/office/drawing/2014/main" id="{A709DD54-A051-46D9-899B-C588871F6E05}"/>
              </a:ext>
            </a:extLst>
          </p:cNvPr>
          <p:cNvSpPr/>
          <p:nvPr/>
        </p:nvSpPr>
        <p:spPr>
          <a:xfrm>
            <a:off x="7251768" y="1855438"/>
            <a:ext cx="466062" cy="364986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8037" h="437859">
                <a:moveTo>
                  <a:pt x="435614" y="275305"/>
                </a:moveTo>
                <a:cubicBezTo>
                  <a:pt x="437271" y="274359"/>
                  <a:pt x="439284" y="274596"/>
                  <a:pt x="440823" y="275778"/>
                </a:cubicBezTo>
                <a:cubicBezTo>
                  <a:pt x="448635" y="281809"/>
                  <a:pt x="457277" y="285948"/>
                  <a:pt x="466273" y="287959"/>
                </a:cubicBezTo>
                <a:cubicBezTo>
                  <a:pt x="467930" y="288313"/>
                  <a:pt x="469232" y="289496"/>
                  <a:pt x="469824" y="291033"/>
                </a:cubicBezTo>
                <a:lnTo>
                  <a:pt x="478939" y="315276"/>
                </a:lnTo>
                <a:lnTo>
                  <a:pt x="488172" y="291033"/>
                </a:lnTo>
                <a:cubicBezTo>
                  <a:pt x="488764" y="289496"/>
                  <a:pt x="490066" y="288313"/>
                  <a:pt x="491723" y="287959"/>
                </a:cubicBezTo>
                <a:cubicBezTo>
                  <a:pt x="500838" y="285948"/>
                  <a:pt x="509361" y="281809"/>
                  <a:pt x="517174" y="275778"/>
                </a:cubicBezTo>
                <a:cubicBezTo>
                  <a:pt x="518713" y="274596"/>
                  <a:pt x="520725" y="274359"/>
                  <a:pt x="522382" y="275305"/>
                </a:cubicBezTo>
                <a:cubicBezTo>
                  <a:pt x="529485" y="278971"/>
                  <a:pt x="564878" y="298247"/>
                  <a:pt x="573875" y="309954"/>
                </a:cubicBezTo>
                <a:cubicBezTo>
                  <a:pt x="591157" y="332423"/>
                  <a:pt x="603468" y="399829"/>
                  <a:pt x="607966" y="427738"/>
                </a:cubicBezTo>
                <a:cubicBezTo>
                  <a:pt x="608203" y="429157"/>
                  <a:pt x="607848" y="430694"/>
                  <a:pt x="606901" y="431758"/>
                </a:cubicBezTo>
                <a:cubicBezTo>
                  <a:pt x="605954" y="432823"/>
                  <a:pt x="604652" y="433414"/>
                  <a:pt x="603231" y="433414"/>
                </a:cubicBezTo>
                <a:lnTo>
                  <a:pt x="354765" y="433414"/>
                </a:lnTo>
                <a:cubicBezTo>
                  <a:pt x="353344" y="433414"/>
                  <a:pt x="352042" y="432823"/>
                  <a:pt x="351095" y="431758"/>
                </a:cubicBezTo>
                <a:cubicBezTo>
                  <a:pt x="350148" y="430694"/>
                  <a:pt x="349793" y="429157"/>
                  <a:pt x="350030" y="427738"/>
                </a:cubicBezTo>
                <a:cubicBezTo>
                  <a:pt x="354528" y="399829"/>
                  <a:pt x="366839" y="332423"/>
                  <a:pt x="384122" y="309954"/>
                </a:cubicBezTo>
                <a:cubicBezTo>
                  <a:pt x="393118" y="298247"/>
                  <a:pt x="428512" y="278971"/>
                  <a:pt x="435614" y="275305"/>
                </a:cubicBezTo>
                <a:close/>
                <a:moveTo>
                  <a:pt x="479051" y="123066"/>
                </a:moveTo>
                <a:cubicBezTo>
                  <a:pt x="542255" y="123066"/>
                  <a:pt x="548646" y="158180"/>
                  <a:pt x="548646" y="201334"/>
                </a:cubicBezTo>
                <a:cubicBezTo>
                  <a:pt x="548646" y="244607"/>
                  <a:pt x="517518" y="279721"/>
                  <a:pt x="479051" y="279721"/>
                </a:cubicBezTo>
                <a:cubicBezTo>
                  <a:pt x="440584" y="279721"/>
                  <a:pt x="409337" y="244607"/>
                  <a:pt x="409337" y="201334"/>
                </a:cubicBezTo>
                <a:cubicBezTo>
                  <a:pt x="409337" y="198852"/>
                  <a:pt x="409337" y="196369"/>
                  <a:pt x="409455" y="193886"/>
                </a:cubicBezTo>
                <a:cubicBezTo>
                  <a:pt x="405668" y="196723"/>
                  <a:pt x="402235" y="200389"/>
                  <a:pt x="400460" y="205000"/>
                </a:cubicBezTo>
                <a:cubicBezTo>
                  <a:pt x="397856" y="211502"/>
                  <a:pt x="399276" y="219305"/>
                  <a:pt x="404484" y="228173"/>
                </a:cubicBezTo>
                <a:cubicBezTo>
                  <a:pt x="406259" y="228646"/>
                  <a:pt x="407916" y="229710"/>
                  <a:pt x="408982" y="231365"/>
                </a:cubicBezTo>
                <a:lnTo>
                  <a:pt x="411822" y="235503"/>
                </a:lnTo>
                <a:cubicBezTo>
                  <a:pt x="413124" y="237276"/>
                  <a:pt x="413598" y="239405"/>
                  <a:pt x="413243" y="241651"/>
                </a:cubicBezTo>
                <a:cubicBezTo>
                  <a:pt x="412888" y="243779"/>
                  <a:pt x="411586" y="245671"/>
                  <a:pt x="409810" y="246853"/>
                </a:cubicBezTo>
                <a:cubicBezTo>
                  <a:pt x="408508" y="247799"/>
                  <a:pt x="406851" y="248390"/>
                  <a:pt x="405194" y="248390"/>
                </a:cubicBezTo>
                <a:cubicBezTo>
                  <a:pt x="402472" y="248390"/>
                  <a:pt x="399986" y="247090"/>
                  <a:pt x="398448" y="244843"/>
                </a:cubicBezTo>
                <a:lnTo>
                  <a:pt x="395489" y="240705"/>
                </a:lnTo>
                <a:cubicBezTo>
                  <a:pt x="394187" y="238695"/>
                  <a:pt x="393832" y="236331"/>
                  <a:pt x="394305" y="234202"/>
                </a:cubicBezTo>
                <a:cubicBezTo>
                  <a:pt x="387085" y="222143"/>
                  <a:pt x="385428" y="210793"/>
                  <a:pt x="389334" y="200625"/>
                </a:cubicBezTo>
                <a:cubicBezTo>
                  <a:pt x="393358" y="190221"/>
                  <a:pt x="402590" y="183482"/>
                  <a:pt x="410284" y="179344"/>
                </a:cubicBezTo>
                <a:cubicBezTo>
                  <a:pt x="413361" y="146830"/>
                  <a:pt x="426854" y="123066"/>
                  <a:pt x="479051" y="123066"/>
                </a:cubicBezTo>
                <a:close/>
                <a:moveTo>
                  <a:pt x="251377" y="87196"/>
                </a:moveTo>
                <a:cubicBezTo>
                  <a:pt x="255047" y="87078"/>
                  <a:pt x="258599" y="88970"/>
                  <a:pt x="260493" y="92162"/>
                </a:cubicBezTo>
                <a:lnTo>
                  <a:pt x="294826" y="150452"/>
                </a:lnTo>
                <a:lnTo>
                  <a:pt x="373554" y="150452"/>
                </a:lnTo>
                <a:cubicBezTo>
                  <a:pt x="379118" y="150452"/>
                  <a:pt x="383735" y="155063"/>
                  <a:pt x="383735" y="160738"/>
                </a:cubicBezTo>
                <a:cubicBezTo>
                  <a:pt x="383735" y="166414"/>
                  <a:pt x="379118" y="171025"/>
                  <a:pt x="373554" y="171025"/>
                </a:cubicBezTo>
                <a:lnTo>
                  <a:pt x="289025" y="171025"/>
                </a:lnTo>
                <a:cubicBezTo>
                  <a:pt x="285355" y="171025"/>
                  <a:pt x="281921" y="169015"/>
                  <a:pt x="280145" y="165941"/>
                </a:cubicBezTo>
                <a:lnTo>
                  <a:pt x="252206" y="118529"/>
                </a:lnTo>
                <a:lnTo>
                  <a:pt x="201773" y="214890"/>
                </a:lnTo>
                <a:cubicBezTo>
                  <a:pt x="200115" y="217964"/>
                  <a:pt x="197155" y="219974"/>
                  <a:pt x="193722" y="220329"/>
                </a:cubicBezTo>
                <a:cubicBezTo>
                  <a:pt x="193367" y="220329"/>
                  <a:pt x="193012" y="220447"/>
                  <a:pt x="192657" y="220447"/>
                </a:cubicBezTo>
                <a:cubicBezTo>
                  <a:pt x="189579" y="220447"/>
                  <a:pt x="186619" y="219028"/>
                  <a:pt x="184606" y="216545"/>
                </a:cubicBezTo>
                <a:lnTo>
                  <a:pt x="148261" y="171025"/>
                </a:lnTo>
                <a:lnTo>
                  <a:pt x="75926" y="171025"/>
                </a:lnTo>
                <a:cubicBezTo>
                  <a:pt x="70243" y="171025"/>
                  <a:pt x="65626" y="166414"/>
                  <a:pt x="65626" y="160738"/>
                </a:cubicBezTo>
                <a:cubicBezTo>
                  <a:pt x="65626" y="155063"/>
                  <a:pt x="70243" y="150452"/>
                  <a:pt x="75926" y="150452"/>
                </a:cubicBezTo>
                <a:lnTo>
                  <a:pt x="153233" y="150452"/>
                </a:lnTo>
                <a:cubicBezTo>
                  <a:pt x="156311" y="150452"/>
                  <a:pt x="159271" y="151871"/>
                  <a:pt x="161284" y="154354"/>
                </a:cubicBezTo>
                <a:lnTo>
                  <a:pt x="190881" y="191480"/>
                </a:lnTo>
                <a:lnTo>
                  <a:pt x="242498" y="92635"/>
                </a:lnTo>
                <a:cubicBezTo>
                  <a:pt x="244274" y="89325"/>
                  <a:pt x="247589" y="87315"/>
                  <a:pt x="251377" y="87196"/>
                </a:cubicBezTo>
                <a:close/>
                <a:moveTo>
                  <a:pt x="13735" y="0"/>
                </a:moveTo>
                <a:lnTo>
                  <a:pt x="495160" y="0"/>
                </a:lnTo>
                <a:cubicBezTo>
                  <a:pt x="502738" y="0"/>
                  <a:pt x="508776" y="6147"/>
                  <a:pt x="508776" y="13713"/>
                </a:cubicBezTo>
                <a:lnTo>
                  <a:pt x="508776" y="104618"/>
                </a:lnTo>
                <a:cubicBezTo>
                  <a:pt x="499186" y="102254"/>
                  <a:pt x="488411" y="101072"/>
                  <a:pt x="476452" y="101072"/>
                </a:cubicBezTo>
                <a:cubicBezTo>
                  <a:pt x="472308" y="101072"/>
                  <a:pt x="468282" y="101190"/>
                  <a:pt x="464375" y="101426"/>
                </a:cubicBezTo>
                <a:lnTo>
                  <a:pt x="464375" y="37946"/>
                </a:lnTo>
                <a:lnTo>
                  <a:pt x="44401" y="37946"/>
                </a:lnTo>
                <a:lnTo>
                  <a:pt x="44401" y="297896"/>
                </a:lnTo>
                <a:lnTo>
                  <a:pt x="203653" y="297896"/>
                </a:lnTo>
                <a:lnTo>
                  <a:pt x="305242" y="297896"/>
                </a:lnTo>
                <a:lnTo>
                  <a:pt x="362667" y="297896"/>
                </a:lnTo>
                <a:cubicBezTo>
                  <a:pt x="356037" y="306998"/>
                  <a:pt x="350117" y="320356"/>
                  <a:pt x="345025" y="335842"/>
                </a:cubicBezTo>
                <a:lnTo>
                  <a:pt x="325015" y="335842"/>
                </a:lnTo>
                <a:cubicBezTo>
                  <a:pt x="326673" y="345772"/>
                  <a:pt x="329515" y="359957"/>
                  <a:pt x="334132" y="375916"/>
                </a:cubicBezTo>
                <a:cubicBezTo>
                  <a:pt x="330343" y="392584"/>
                  <a:pt x="327265" y="409606"/>
                  <a:pt x="324778" y="424974"/>
                </a:cubicBezTo>
                <a:cubicBezTo>
                  <a:pt x="324068" y="429348"/>
                  <a:pt x="324542" y="433722"/>
                  <a:pt x="325844" y="437859"/>
                </a:cubicBezTo>
                <a:lnTo>
                  <a:pt x="171566" y="437859"/>
                </a:lnTo>
                <a:cubicBezTo>
                  <a:pt x="166829" y="437859"/>
                  <a:pt x="162567" y="435495"/>
                  <a:pt x="159962" y="431594"/>
                </a:cubicBezTo>
                <a:cubicBezTo>
                  <a:pt x="157476" y="427575"/>
                  <a:pt x="157120" y="422728"/>
                  <a:pt x="159133" y="418472"/>
                </a:cubicBezTo>
                <a:cubicBezTo>
                  <a:pt x="173815" y="386437"/>
                  <a:pt x="180801" y="354046"/>
                  <a:pt x="183761" y="335842"/>
                </a:cubicBezTo>
                <a:lnTo>
                  <a:pt x="13735" y="335842"/>
                </a:lnTo>
                <a:cubicBezTo>
                  <a:pt x="6157" y="335842"/>
                  <a:pt x="0" y="329695"/>
                  <a:pt x="0" y="322129"/>
                </a:cubicBezTo>
                <a:lnTo>
                  <a:pt x="0" y="13713"/>
                </a:lnTo>
                <a:cubicBezTo>
                  <a:pt x="0" y="6147"/>
                  <a:pt x="6157" y="0"/>
                  <a:pt x="1373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5" name="books-stack-with-cogwheel-and-male-side-view-image_30324">
            <a:extLst>
              <a:ext uri="{FF2B5EF4-FFF2-40B4-BE49-F238E27FC236}">
                <a16:creationId xmlns:a16="http://schemas.microsoft.com/office/drawing/2014/main" id="{8F69D436-EE0A-4D13-A6D7-CFC8EEA69799}"/>
              </a:ext>
            </a:extLst>
          </p:cNvPr>
          <p:cNvSpPr/>
          <p:nvPr/>
        </p:nvSpPr>
        <p:spPr>
          <a:xfrm>
            <a:off x="10127854" y="1866484"/>
            <a:ext cx="393918" cy="369332"/>
          </a:xfrm>
          <a:custGeom>
            <a:avLst/>
            <a:gdLst>
              <a:gd name="connsiteX0" fmla="*/ 69048 w 609763"/>
              <a:gd name="connsiteY0" fmla="*/ 467002 h 580760"/>
              <a:gd name="connsiteX1" fmla="*/ 84749 w 609763"/>
              <a:gd name="connsiteY1" fmla="*/ 482703 h 580760"/>
              <a:gd name="connsiteX2" fmla="*/ 69048 w 609763"/>
              <a:gd name="connsiteY2" fmla="*/ 498404 h 580760"/>
              <a:gd name="connsiteX3" fmla="*/ 53347 w 609763"/>
              <a:gd name="connsiteY3" fmla="*/ 482703 h 580760"/>
              <a:gd name="connsiteX4" fmla="*/ 69048 w 609763"/>
              <a:gd name="connsiteY4" fmla="*/ 467002 h 580760"/>
              <a:gd name="connsiteX5" fmla="*/ 69048 w 609763"/>
              <a:gd name="connsiteY5" fmla="*/ 327212 h 580760"/>
              <a:gd name="connsiteX6" fmla="*/ 84749 w 609763"/>
              <a:gd name="connsiteY6" fmla="*/ 342913 h 580760"/>
              <a:gd name="connsiteX7" fmla="*/ 69048 w 609763"/>
              <a:gd name="connsiteY7" fmla="*/ 358614 h 580760"/>
              <a:gd name="connsiteX8" fmla="*/ 53347 w 609763"/>
              <a:gd name="connsiteY8" fmla="*/ 342913 h 580760"/>
              <a:gd name="connsiteX9" fmla="*/ 69048 w 609763"/>
              <a:gd name="connsiteY9" fmla="*/ 327212 h 580760"/>
              <a:gd name="connsiteX10" fmla="*/ 443351 w 609763"/>
              <a:gd name="connsiteY10" fmla="*/ 299768 h 580760"/>
              <a:gd name="connsiteX11" fmla="*/ 370388 w 609763"/>
              <a:gd name="connsiteY11" fmla="*/ 324702 h 580760"/>
              <a:gd name="connsiteX12" fmla="*/ 358882 w 609763"/>
              <a:gd name="connsiteY12" fmla="*/ 368686 h 580760"/>
              <a:gd name="connsiteX13" fmla="*/ 363653 w 609763"/>
              <a:gd name="connsiteY13" fmla="*/ 378772 h 580760"/>
              <a:gd name="connsiteX14" fmla="*/ 347096 w 609763"/>
              <a:gd name="connsiteY14" fmla="*/ 410429 h 580760"/>
              <a:gd name="connsiteX15" fmla="*/ 360285 w 609763"/>
              <a:gd name="connsiteY15" fmla="*/ 417153 h 580760"/>
              <a:gd name="connsiteX16" fmla="*/ 359163 w 609763"/>
              <a:gd name="connsiteY16" fmla="*/ 426118 h 580760"/>
              <a:gd name="connsiteX17" fmla="*/ 365056 w 609763"/>
              <a:gd name="connsiteY17" fmla="*/ 441526 h 580760"/>
              <a:gd name="connsiteX18" fmla="*/ 363933 w 609763"/>
              <a:gd name="connsiteY18" fmla="*/ 455534 h 580760"/>
              <a:gd name="connsiteX19" fmla="*/ 381332 w 609763"/>
              <a:gd name="connsiteY19" fmla="*/ 463658 h 580760"/>
              <a:gd name="connsiteX20" fmla="*/ 404063 w 609763"/>
              <a:gd name="connsiteY20" fmla="*/ 460016 h 580760"/>
              <a:gd name="connsiteX21" fmla="*/ 392277 w 609763"/>
              <a:gd name="connsiteY21" fmla="*/ 489993 h 580760"/>
              <a:gd name="connsiteX22" fmla="*/ 499476 w 609763"/>
              <a:gd name="connsiteY22" fmla="*/ 489993 h 580760"/>
              <a:gd name="connsiteX23" fmla="*/ 468888 w 609763"/>
              <a:gd name="connsiteY23" fmla="*/ 437884 h 580760"/>
              <a:gd name="connsiteX24" fmla="*/ 499196 w 609763"/>
              <a:gd name="connsiteY24" fmla="*/ 360842 h 580760"/>
              <a:gd name="connsiteX25" fmla="*/ 443351 w 609763"/>
              <a:gd name="connsiteY25" fmla="*/ 299768 h 580760"/>
              <a:gd name="connsiteX26" fmla="*/ 394522 w 609763"/>
              <a:gd name="connsiteY26" fmla="*/ 208438 h 580760"/>
              <a:gd name="connsiteX27" fmla="*/ 405466 w 609763"/>
              <a:gd name="connsiteY27" fmla="*/ 213481 h 580760"/>
              <a:gd name="connsiteX28" fmla="*/ 416972 w 609763"/>
              <a:gd name="connsiteY28" fmla="*/ 244578 h 580760"/>
              <a:gd name="connsiteX29" fmla="*/ 431845 w 609763"/>
              <a:gd name="connsiteY29" fmla="*/ 252702 h 580760"/>
              <a:gd name="connsiteX30" fmla="*/ 441106 w 609763"/>
              <a:gd name="connsiteY30" fmla="*/ 245699 h 580760"/>
              <a:gd name="connsiteX31" fmla="*/ 455137 w 609763"/>
              <a:gd name="connsiteY31" fmla="*/ 215162 h 580760"/>
              <a:gd name="connsiteX32" fmla="*/ 466082 w 609763"/>
              <a:gd name="connsiteY32" fmla="*/ 211240 h 580760"/>
              <a:gd name="connsiteX33" fmla="*/ 534555 w 609763"/>
              <a:gd name="connsiteY33" fmla="*/ 242617 h 580760"/>
              <a:gd name="connsiteX34" fmla="*/ 538764 w 609763"/>
              <a:gd name="connsiteY34" fmla="*/ 253823 h 580760"/>
              <a:gd name="connsiteX35" fmla="*/ 524733 w 609763"/>
              <a:gd name="connsiteY35" fmla="*/ 284080 h 580760"/>
              <a:gd name="connsiteX36" fmla="*/ 529223 w 609763"/>
              <a:gd name="connsiteY36" fmla="*/ 300329 h 580760"/>
              <a:gd name="connsiteX37" fmla="*/ 541009 w 609763"/>
              <a:gd name="connsiteY37" fmla="*/ 301729 h 580760"/>
              <a:gd name="connsiteX38" fmla="*/ 572439 w 609763"/>
              <a:gd name="connsiteY38" fmla="*/ 290243 h 580760"/>
              <a:gd name="connsiteX39" fmla="*/ 583103 w 609763"/>
              <a:gd name="connsiteY39" fmla="*/ 295286 h 580760"/>
              <a:gd name="connsiteX40" fmla="*/ 609201 w 609763"/>
              <a:gd name="connsiteY40" fmla="*/ 365885 h 580760"/>
              <a:gd name="connsiteX41" fmla="*/ 604431 w 609763"/>
              <a:gd name="connsiteY41" fmla="*/ 376530 h 580760"/>
              <a:gd name="connsiteX42" fmla="*/ 573001 w 609763"/>
              <a:gd name="connsiteY42" fmla="*/ 388297 h 580760"/>
              <a:gd name="connsiteX43" fmla="*/ 565143 w 609763"/>
              <a:gd name="connsiteY43" fmla="*/ 396982 h 580760"/>
              <a:gd name="connsiteX44" fmla="*/ 572159 w 609763"/>
              <a:gd name="connsiteY44" fmla="*/ 412110 h 580760"/>
              <a:gd name="connsiteX45" fmla="*/ 602466 w 609763"/>
              <a:gd name="connsiteY45" fmla="*/ 426118 h 580760"/>
              <a:gd name="connsiteX46" fmla="*/ 606395 w 609763"/>
              <a:gd name="connsiteY46" fmla="*/ 437044 h 580760"/>
              <a:gd name="connsiteX47" fmla="*/ 574965 w 609763"/>
              <a:gd name="connsiteY47" fmla="*/ 505681 h 580760"/>
              <a:gd name="connsiteX48" fmla="*/ 563740 w 609763"/>
              <a:gd name="connsiteY48" fmla="*/ 509604 h 580760"/>
              <a:gd name="connsiteX49" fmla="*/ 533432 w 609763"/>
              <a:gd name="connsiteY49" fmla="*/ 495596 h 580760"/>
              <a:gd name="connsiteX50" fmla="*/ 517156 w 609763"/>
              <a:gd name="connsiteY50" fmla="*/ 500358 h 580760"/>
              <a:gd name="connsiteX51" fmla="*/ 515753 w 609763"/>
              <a:gd name="connsiteY51" fmla="*/ 511845 h 580760"/>
              <a:gd name="connsiteX52" fmla="*/ 527258 w 609763"/>
              <a:gd name="connsiteY52" fmla="*/ 543222 h 580760"/>
              <a:gd name="connsiteX53" fmla="*/ 522488 w 609763"/>
              <a:gd name="connsiteY53" fmla="*/ 554148 h 580760"/>
              <a:gd name="connsiteX54" fmla="*/ 451489 w 609763"/>
              <a:gd name="connsiteY54" fmla="*/ 580202 h 580760"/>
              <a:gd name="connsiteX55" fmla="*/ 440825 w 609763"/>
              <a:gd name="connsiteY55" fmla="*/ 575160 h 580760"/>
              <a:gd name="connsiteX56" fmla="*/ 429320 w 609763"/>
              <a:gd name="connsiteY56" fmla="*/ 543782 h 580760"/>
              <a:gd name="connsiteX57" fmla="*/ 414727 w 609763"/>
              <a:gd name="connsiteY57" fmla="*/ 535658 h 580760"/>
              <a:gd name="connsiteX58" fmla="*/ 405186 w 609763"/>
              <a:gd name="connsiteY58" fmla="*/ 542942 h 580760"/>
              <a:gd name="connsiteX59" fmla="*/ 391154 w 609763"/>
              <a:gd name="connsiteY59" fmla="*/ 573198 h 580760"/>
              <a:gd name="connsiteX60" fmla="*/ 380210 w 609763"/>
              <a:gd name="connsiteY60" fmla="*/ 577401 h 580760"/>
              <a:gd name="connsiteX61" fmla="*/ 311456 w 609763"/>
              <a:gd name="connsiteY61" fmla="*/ 545743 h 580760"/>
              <a:gd name="connsiteX62" fmla="*/ 307527 w 609763"/>
              <a:gd name="connsiteY62" fmla="*/ 534537 h 580760"/>
              <a:gd name="connsiteX63" fmla="*/ 321559 w 609763"/>
              <a:gd name="connsiteY63" fmla="*/ 504561 h 580760"/>
              <a:gd name="connsiteX64" fmla="*/ 317069 w 609763"/>
              <a:gd name="connsiteY64" fmla="*/ 488312 h 580760"/>
              <a:gd name="connsiteX65" fmla="*/ 305282 w 609763"/>
              <a:gd name="connsiteY65" fmla="*/ 486631 h 580760"/>
              <a:gd name="connsiteX66" fmla="*/ 273852 w 609763"/>
              <a:gd name="connsiteY66" fmla="*/ 498397 h 580760"/>
              <a:gd name="connsiteX67" fmla="*/ 263188 w 609763"/>
              <a:gd name="connsiteY67" fmla="*/ 493355 h 580760"/>
              <a:gd name="connsiteX68" fmla="*/ 236809 w 609763"/>
              <a:gd name="connsiteY68" fmla="*/ 422756 h 580760"/>
              <a:gd name="connsiteX69" fmla="*/ 241861 w 609763"/>
              <a:gd name="connsiteY69" fmla="*/ 411830 h 580760"/>
              <a:gd name="connsiteX70" fmla="*/ 273291 w 609763"/>
              <a:gd name="connsiteY70" fmla="*/ 400344 h 580760"/>
              <a:gd name="connsiteX71" fmla="*/ 281429 w 609763"/>
              <a:gd name="connsiteY71" fmla="*/ 385776 h 580760"/>
              <a:gd name="connsiteX72" fmla="*/ 274133 w 609763"/>
              <a:gd name="connsiteY72" fmla="*/ 376530 h 580760"/>
              <a:gd name="connsiteX73" fmla="*/ 243825 w 609763"/>
              <a:gd name="connsiteY73" fmla="*/ 362523 h 580760"/>
              <a:gd name="connsiteX74" fmla="*/ 239896 w 609763"/>
              <a:gd name="connsiteY74" fmla="*/ 351317 h 580760"/>
              <a:gd name="connsiteX75" fmla="*/ 271327 w 609763"/>
              <a:gd name="connsiteY75" fmla="*/ 282959 h 580760"/>
              <a:gd name="connsiteX76" fmla="*/ 282552 w 609763"/>
              <a:gd name="connsiteY76" fmla="*/ 278757 h 580760"/>
              <a:gd name="connsiteX77" fmla="*/ 312859 w 609763"/>
              <a:gd name="connsiteY77" fmla="*/ 292764 h 580760"/>
              <a:gd name="connsiteX78" fmla="*/ 328855 w 609763"/>
              <a:gd name="connsiteY78" fmla="*/ 288282 h 580760"/>
              <a:gd name="connsiteX79" fmla="*/ 330539 w 609763"/>
              <a:gd name="connsiteY79" fmla="*/ 276796 h 580760"/>
              <a:gd name="connsiteX80" fmla="*/ 318752 w 609763"/>
              <a:gd name="connsiteY80" fmla="*/ 245418 h 580760"/>
              <a:gd name="connsiteX81" fmla="*/ 323804 w 609763"/>
              <a:gd name="connsiteY81" fmla="*/ 234492 h 580760"/>
              <a:gd name="connsiteX82" fmla="*/ 69048 w 609763"/>
              <a:gd name="connsiteY82" fmla="*/ 187422 h 580760"/>
              <a:gd name="connsiteX83" fmla="*/ 84749 w 609763"/>
              <a:gd name="connsiteY83" fmla="*/ 203123 h 580760"/>
              <a:gd name="connsiteX84" fmla="*/ 69048 w 609763"/>
              <a:gd name="connsiteY84" fmla="*/ 218824 h 580760"/>
              <a:gd name="connsiteX85" fmla="*/ 53347 w 609763"/>
              <a:gd name="connsiteY85" fmla="*/ 203123 h 580760"/>
              <a:gd name="connsiteX86" fmla="*/ 69048 w 609763"/>
              <a:gd name="connsiteY86" fmla="*/ 187422 h 580760"/>
              <a:gd name="connsiteX87" fmla="*/ 70434 w 609763"/>
              <a:gd name="connsiteY87" fmla="*/ 0 h 580760"/>
              <a:gd name="connsiteX88" fmla="*/ 409976 w 609763"/>
              <a:gd name="connsiteY88" fmla="*/ 0 h 580760"/>
              <a:gd name="connsiteX89" fmla="*/ 436635 w 609763"/>
              <a:gd name="connsiteY89" fmla="*/ 21853 h 580760"/>
              <a:gd name="connsiteX90" fmla="*/ 480130 w 609763"/>
              <a:gd name="connsiteY90" fmla="*/ 180149 h 580760"/>
              <a:gd name="connsiteX91" fmla="*/ 480410 w 609763"/>
              <a:gd name="connsiteY91" fmla="*/ 181270 h 580760"/>
              <a:gd name="connsiteX92" fmla="*/ 480410 w 609763"/>
              <a:gd name="connsiteY92" fmla="*/ 192196 h 580760"/>
              <a:gd name="connsiteX93" fmla="*/ 475920 w 609763"/>
              <a:gd name="connsiteY93" fmla="*/ 189955 h 580760"/>
              <a:gd name="connsiteX94" fmla="*/ 458522 w 609763"/>
              <a:gd name="connsiteY94" fmla="*/ 187713 h 580760"/>
              <a:gd name="connsiteX95" fmla="*/ 458522 w 609763"/>
              <a:gd name="connsiteY95" fmla="*/ 181270 h 580760"/>
              <a:gd name="connsiteX96" fmla="*/ 436635 w 609763"/>
              <a:gd name="connsiteY96" fmla="*/ 159697 h 580760"/>
              <a:gd name="connsiteX97" fmla="*/ 43775 w 609763"/>
              <a:gd name="connsiteY97" fmla="*/ 159697 h 580760"/>
              <a:gd name="connsiteX98" fmla="*/ 21888 w 609763"/>
              <a:gd name="connsiteY98" fmla="*/ 181270 h 580760"/>
              <a:gd name="connsiteX99" fmla="*/ 21888 w 609763"/>
              <a:gd name="connsiteY99" fmla="*/ 224977 h 580760"/>
              <a:gd name="connsiteX100" fmla="*/ 43775 w 609763"/>
              <a:gd name="connsiteY100" fmla="*/ 246830 h 580760"/>
              <a:gd name="connsiteX101" fmla="*/ 295486 w 609763"/>
              <a:gd name="connsiteY101" fmla="*/ 246830 h 580760"/>
              <a:gd name="connsiteX102" fmla="*/ 296889 w 609763"/>
              <a:gd name="connsiteY102" fmla="*/ 253274 h 580760"/>
              <a:gd name="connsiteX103" fmla="*/ 299976 w 609763"/>
              <a:gd name="connsiteY103" fmla="*/ 261118 h 580760"/>
              <a:gd name="connsiteX104" fmla="*/ 292119 w 609763"/>
              <a:gd name="connsiteY104" fmla="*/ 257756 h 580760"/>
              <a:gd name="connsiteX105" fmla="*/ 250307 w 609763"/>
              <a:gd name="connsiteY105" fmla="*/ 273166 h 580760"/>
              <a:gd name="connsiteX106" fmla="*/ 238241 w 609763"/>
              <a:gd name="connsiteY106" fmla="*/ 299222 h 580760"/>
              <a:gd name="connsiteX107" fmla="*/ 43775 w 609763"/>
              <a:gd name="connsiteY107" fmla="*/ 299222 h 580760"/>
              <a:gd name="connsiteX108" fmla="*/ 21888 w 609763"/>
              <a:gd name="connsiteY108" fmla="*/ 321075 h 580760"/>
              <a:gd name="connsiteX109" fmla="*/ 21888 w 609763"/>
              <a:gd name="connsiteY109" fmla="*/ 364781 h 580760"/>
              <a:gd name="connsiteX110" fmla="*/ 43775 w 609763"/>
              <a:gd name="connsiteY110" fmla="*/ 386634 h 580760"/>
              <a:gd name="connsiteX111" fmla="*/ 240486 w 609763"/>
              <a:gd name="connsiteY111" fmla="*/ 386634 h 580760"/>
              <a:gd name="connsiteX112" fmla="*/ 241889 w 609763"/>
              <a:gd name="connsiteY112" fmla="*/ 387195 h 580760"/>
              <a:gd name="connsiteX113" fmla="*/ 233751 w 609763"/>
              <a:gd name="connsiteY113" fmla="*/ 389997 h 580760"/>
              <a:gd name="connsiteX114" fmla="*/ 214950 w 609763"/>
              <a:gd name="connsiteY114" fmla="*/ 430621 h 580760"/>
              <a:gd name="connsiteX115" fmla="*/ 218317 w 609763"/>
              <a:gd name="connsiteY115" fmla="*/ 439026 h 580760"/>
              <a:gd name="connsiteX116" fmla="*/ 43775 w 609763"/>
              <a:gd name="connsiteY116" fmla="*/ 439026 h 580760"/>
              <a:gd name="connsiteX117" fmla="*/ 21888 w 609763"/>
              <a:gd name="connsiteY117" fmla="*/ 460879 h 580760"/>
              <a:gd name="connsiteX118" fmla="*/ 21888 w 609763"/>
              <a:gd name="connsiteY118" fmla="*/ 504586 h 580760"/>
              <a:gd name="connsiteX119" fmla="*/ 43775 w 609763"/>
              <a:gd name="connsiteY119" fmla="*/ 526439 h 580760"/>
              <a:gd name="connsiteX120" fmla="*/ 285945 w 609763"/>
              <a:gd name="connsiteY120" fmla="*/ 526439 h 580760"/>
              <a:gd name="connsiteX121" fmla="*/ 285103 w 609763"/>
              <a:gd name="connsiteY121" fmla="*/ 548012 h 580760"/>
              <a:gd name="connsiteX122" fmla="*/ 43775 w 609763"/>
              <a:gd name="connsiteY122" fmla="*/ 548012 h 580760"/>
              <a:gd name="connsiteX123" fmla="*/ 0 w 609763"/>
              <a:gd name="connsiteY123" fmla="*/ 504586 h 580760"/>
              <a:gd name="connsiteX124" fmla="*/ 0 w 609763"/>
              <a:gd name="connsiteY124" fmla="*/ 460879 h 580760"/>
              <a:gd name="connsiteX125" fmla="*/ 280 w 609763"/>
              <a:gd name="connsiteY125" fmla="*/ 459479 h 580760"/>
              <a:gd name="connsiteX126" fmla="*/ 11505 w 609763"/>
              <a:gd name="connsiteY126" fmla="*/ 394199 h 580760"/>
              <a:gd name="connsiteX127" fmla="*/ 0 w 609763"/>
              <a:gd name="connsiteY127" fmla="*/ 364781 h 580760"/>
              <a:gd name="connsiteX128" fmla="*/ 0 w 609763"/>
              <a:gd name="connsiteY128" fmla="*/ 321075 h 580760"/>
              <a:gd name="connsiteX129" fmla="*/ 280 w 609763"/>
              <a:gd name="connsiteY129" fmla="*/ 319954 h 580760"/>
              <a:gd name="connsiteX130" fmla="*/ 11505 w 609763"/>
              <a:gd name="connsiteY130" fmla="*/ 254394 h 580760"/>
              <a:gd name="connsiteX131" fmla="*/ 0 w 609763"/>
              <a:gd name="connsiteY131" fmla="*/ 224977 h 580760"/>
              <a:gd name="connsiteX132" fmla="*/ 0 w 609763"/>
              <a:gd name="connsiteY132" fmla="*/ 181270 h 580760"/>
              <a:gd name="connsiteX133" fmla="*/ 280 w 609763"/>
              <a:gd name="connsiteY133" fmla="*/ 180149 h 580760"/>
              <a:gd name="connsiteX134" fmla="*/ 43775 w 609763"/>
              <a:gd name="connsiteY134" fmla="*/ 21853 h 580760"/>
              <a:gd name="connsiteX135" fmla="*/ 70434 w 609763"/>
              <a:gd name="connsiteY135" fmla="*/ 0 h 5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609763" h="580760">
                <a:moveTo>
                  <a:pt x="69048" y="467002"/>
                </a:moveTo>
                <a:cubicBezTo>
                  <a:pt x="77719" y="467002"/>
                  <a:pt x="84749" y="474032"/>
                  <a:pt x="84749" y="482703"/>
                </a:cubicBezTo>
                <a:cubicBezTo>
                  <a:pt x="84749" y="491374"/>
                  <a:pt x="77719" y="498404"/>
                  <a:pt x="69048" y="498404"/>
                </a:cubicBezTo>
                <a:cubicBezTo>
                  <a:pt x="60377" y="498404"/>
                  <a:pt x="53347" y="491374"/>
                  <a:pt x="53347" y="482703"/>
                </a:cubicBezTo>
                <a:cubicBezTo>
                  <a:pt x="53347" y="474032"/>
                  <a:pt x="60377" y="467002"/>
                  <a:pt x="69048" y="467002"/>
                </a:cubicBezTo>
                <a:close/>
                <a:moveTo>
                  <a:pt x="69048" y="327212"/>
                </a:moveTo>
                <a:cubicBezTo>
                  <a:pt x="77719" y="327212"/>
                  <a:pt x="84749" y="334242"/>
                  <a:pt x="84749" y="342913"/>
                </a:cubicBezTo>
                <a:cubicBezTo>
                  <a:pt x="84749" y="351584"/>
                  <a:pt x="77719" y="358614"/>
                  <a:pt x="69048" y="358614"/>
                </a:cubicBezTo>
                <a:cubicBezTo>
                  <a:pt x="60377" y="358614"/>
                  <a:pt x="53347" y="351584"/>
                  <a:pt x="53347" y="342913"/>
                </a:cubicBezTo>
                <a:cubicBezTo>
                  <a:pt x="53347" y="334242"/>
                  <a:pt x="60377" y="327212"/>
                  <a:pt x="69048" y="327212"/>
                </a:cubicBezTo>
                <a:close/>
                <a:moveTo>
                  <a:pt x="443351" y="299768"/>
                </a:moveTo>
                <a:cubicBezTo>
                  <a:pt x="408273" y="295286"/>
                  <a:pt x="381894" y="303130"/>
                  <a:pt x="370388" y="324702"/>
                </a:cubicBezTo>
                <a:cubicBezTo>
                  <a:pt x="358882" y="346274"/>
                  <a:pt x="358040" y="365324"/>
                  <a:pt x="358882" y="368686"/>
                </a:cubicBezTo>
                <a:cubicBezTo>
                  <a:pt x="359724" y="372328"/>
                  <a:pt x="363653" y="378772"/>
                  <a:pt x="363653" y="378772"/>
                </a:cubicBezTo>
                <a:cubicBezTo>
                  <a:pt x="363653" y="378772"/>
                  <a:pt x="345973" y="405947"/>
                  <a:pt x="347096" y="410429"/>
                </a:cubicBezTo>
                <a:cubicBezTo>
                  <a:pt x="348218" y="414912"/>
                  <a:pt x="360285" y="417153"/>
                  <a:pt x="360285" y="417153"/>
                </a:cubicBezTo>
                <a:cubicBezTo>
                  <a:pt x="360285" y="417153"/>
                  <a:pt x="361408" y="420234"/>
                  <a:pt x="359163" y="426118"/>
                </a:cubicBezTo>
                <a:cubicBezTo>
                  <a:pt x="356918" y="432281"/>
                  <a:pt x="363372" y="439005"/>
                  <a:pt x="365056" y="441526"/>
                </a:cubicBezTo>
                <a:cubicBezTo>
                  <a:pt x="367020" y="444048"/>
                  <a:pt x="362530" y="451332"/>
                  <a:pt x="363933" y="455534"/>
                </a:cubicBezTo>
                <a:cubicBezTo>
                  <a:pt x="365617" y="459736"/>
                  <a:pt x="372913" y="464779"/>
                  <a:pt x="381332" y="463658"/>
                </a:cubicBezTo>
                <a:cubicBezTo>
                  <a:pt x="389470" y="462818"/>
                  <a:pt x="400415" y="460857"/>
                  <a:pt x="404063" y="460016"/>
                </a:cubicBezTo>
                <a:cubicBezTo>
                  <a:pt x="412482" y="479907"/>
                  <a:pt x="392277" y="489993"/>
                  <a:pt x="392277" y="489993"/>
                </a:cubicBezTo>
                <a:lnTo>
                  <a:pt x="499476" y="489993"/>
                </a:lnTo>
                <a:cubicBezTo>
                  <a:pt x="499476" y="489993"/>
                  <a:pt x="468327" y="465059"/>
                  <a:pt x="468888" y="437884"/>
                </a:cubicBezTo>
                <a:cubicBezTo>
                  <a:pt x="469169" y="422476"/>
                  <a:pt x="499476" y="403145"/>
                  <a:pt x="499196" y="360842"/>
                </a:cubicBezTo>
                <a:cubicBezTo>
                  <a:pt x="499196" y="339550"/>
                  <a:pt x="478429" y="304251"/>
                  <a:pt x="443351" y="299768"/>
                </a:cubicBezTo>
                <a:close/>
                <a:moveTo>
                  <a:pt x="394522" y="208438"/>
                </a:moveTo>
                <a:cubicBezTo>
                  <a:pt x="399012" y="206757"/>
                  <a:pt x="403782" y="208998"/>
                  <a:pt x="405466" y="213481"/>
                </a:cubicBezTo>
                <a:lnTo>
                  <a:pt x="416972" y="244578"/>
                </a:lnTo>
                <a:cubicBezTo>
                  <a:pt x="418656" y="249060"/>
                  <a:pt x="428478" y="252702"/>
                  <a:pt x="431845" y="252702"/>
                </a:cubicBezTo>
                <a:cubicBezTo>
                  <a:pt x="434932" y="252983"/>
                  <a:pt x="439141" y="249621"/>
                  <a:pt x="441106" y="245699"/>
                </a:cubicBezTo>
                <a:lnTo>
                  <a:pt x="455137" y="215162"/>
                </a:lnTo>
                <a:cubicBezTo>
                  <a:pt x="456821" y="211240"/>
                  <a:pt x="461872" y="209279"/>
                  <a:pt x="466082" y="211240"/>
                </a:cubicBezTo>
                <a:lnTo>
                  <a:pt x="534555" y="242617"/>
                </a:lnTo>
                <a:cubicBezTo>
                  <a:pt x="538764" y="244578"/>
                  <a:pt x="540728" y="249621"/>
                  <a:pt x="538764" y="253823"/>
                </a:cubicBezTo>
                <a:lnTo>
                  <a:pt x="524733" y="284080"/>
                </a:lnTo>
                <a:cubicBezTo>
                  <a:pt x="522768" y="288282"/>
                  <a:pt x="527258" y="297807"/>
                  <a:pt x="529223" y="300329"/>
                </a:cubicBezTo>
                <a:cubicBezTo>
                  <a:pt x="531468" y="302570"/>
                  <a:pt x="536519" y="303410"/>
                  <a:pt x="541009" y="301729"/>
                </a:cubicBezTo>
                <a:lnTo>
                  <a:pt x="572439" y="290243"/>
                </a:lnTo>
                <a:cubicBezTo>
                  <a:pt x="576649" y="288562"/>
                  <a:pt x="581700" y="290803"/>
                  <a:pt x="583103" y="295286"/>
                </a:cubicBezTo>
                <a:lnTo>
                  <a:pt x="609201" y="365885"/>
                </a:lnTo>
                <a:cubicBezTo>
                  <a:pt x="610885" y="370087"/>
                  <a:pt x="608640" y="375130"/>
                  <a:pt x="604431" y="376530"/>
                </a:cubicBezTo>
                <a:lnTo>
                  <a:pt x="573001" y="388297"/>
                </a:lnTo>
                <a:cubicBezTo>
                  <a:pt x="568511" y="389698"/>
                  <a:pt x="565143" y="393620"/>
                  <a:pt x="565143" y="396982"/>
                </a:cubicBezTo>
                <a:cubicBezTo>
                  <a:pt x="565143" y="400063"/>
                  <a:pt x="567949" y="410149"/>
                  <a:pt x="572159" y="412110"/>
                </a:cubicBezTo>
                <a:lnTo>
                  <a:pt x="602466" y="426118"/>
                </a:lnTo>
                <a:cubicBezTo>
                  <a:pt x="606676" y="428079"/>
                  <a:pt x="608360" y="433122"/>
                  <a:pt x="606395" y="437044"/>
                </a:cubicBezTo>
                <a:lnTo>
                  <a:pt x="574965" y="505681"/>
                </a:lnTo>
                <a:cubicBezTo>
                  <a:pt x="573001" y="509884"/>
                  <a:pt x="567949" y="511565"/>
                  <a:pt x="563740" y="509604"/>
                </a:cubicBezTo>
                <a:lnTo>
                  <a:pt x="533432" y="495596"/>
                </a:lnTo>
                <a:cubicBezTo>
                  <a:pt x="529223" y="493915"/>
                  <a:pt x="519681" y="498117"/>
                  <a:pt x="517156" y="500358"/>
                </a:cubicBezTo>
                <a:cubicBezTo>
                  <a:pt x="514911" y="502320"/>
                  <a:pt x="514069" y="507642"/>
                  <a:pt x="515753" y="511845"/>
                </a:cubicBezTo>
                <a:lnTo>
                  <a:pt x="527258" y="543222"/>
                </a:lnTo>
                <a:cubicBezTo>
                  <a:pt x="528942" y="547704"/>
                  <a:pt x="526697" y="552467"/>
                  <a:pt x="522488" y="554148"/>
                </a:cubicBezTo>
                <a:lnTo>
                  <a:pt x="451489" y="580202"/>
                </a:lnTo>
                <a:cubicBezTo>
                  <a:pt x="447280" y="581883"/>
                  <a:pt x="442228" y="579642"/>
                  <a:pt x="440825" y="575160"/>
                </a:cubicBezTo>
                <a:lnTo>
                  <a:pt x="429320" y="543782"/>
                </a:lnTo>
                <a:cubicBezTo>
                  <a:pt x="427636" y="539580"/>
                  <a:pt x="417814" y="535938"/>
                  <a:pt x="414727" y="535658"/>
                </a:cubicBezTo>
                <a:cubicBezTo>
                  <a:pt x="411359" y="535658"/>
                  <a:pt x="407150" y="538740"/>
                  <a:pt x="405186" y="542942"/>
                </a:cubicBezTo>
                <a:lnTo>
                  <a:pt x="391154" y="573198"/>
                </a:lnTo>
                <a:cubicBezTo>
                  <a:pt x="389470" y="577401"/>
                  <a:pt x="384419" y="579362"/>
                  <a:pt x="380210" y="577401"/>
                </a:cubicBezTo>
                <a:lnTo>
                  <a:pt x="311456" y="545743"/>
                </a:lnTo>
                <a:cubicBezTo>
                  <a:pt x="307527" y="543782"/>
                  <a:pt x="305563" y="538740"/>
                  <a:pt x="307527" y="534537"/>
                </a:cubicBezTo>
                <a:lnTo>
                  <a:pt x="321559" y="504561"/>
                </a:lnTo>
                <a:cubicBezTo>
                  <a:pt x="323523" y="500078"/>
                  <a:pt x="319033" y="490833"/>
                  <a:pt x="317069" y="488312"/>
                </a:cubicBezTo>
                <a:cubicBezTo>
                  <a:pt x="314824" y="485790"/>
                  <a:pt x="309492" y="485230"/>
                  <a:pt x="305282" y="486631"/>
                </a:cubicBezTo>
                <a:lnTo>
                  <a:pt x="273852" y="498397"/>
                </a:lnTo>
                <a:cubicBezTo>
                  <a:pt x="269643" y="500078"/>
                  <a:pt x="264591" y="497557"/>
                  <a:pt x="263188" y="493355"/>
                </a:cubicBezTo>
                <a:lnTo>
                  <a:pt x="236809" y="422756"/>
                </a:lnTo>
                <a:cubicBezTo>
                  <a:pt x="235406" y="418273"/>
                  <a:pt x="237651" y="413511"/>
                  <a:pt x="241861" y="411830"/>
                </a:cubicBezTo>
                <a:lnTo>
                  <a:pt x="273291" y="400344"/>
                </a:lnTo>
                <a:cubicBezTo>
                  <a:pt x="277500" y="398663"/>
                  <a:pt x="281148" y="388857"/>
                  <a:pt x="281429" y="385776"/>
                </a:cubicBezTo>
                <a:cubicBezTo>
                  <a:pt x="281710" y="382694"/>
                  <a:pt x="278342" y="378211"/>
                  <a:pt x="274133" y="376530"/>
                </a:cubicBezTo>
                <a:lnTo>
                  <a:pt x="243825" y="362523"/>
                </a:lnTo>
                <a:cubicBezTo>
                  <a:pt x="239616" y="360562"/>
                  <a:pt x="237932" y="355519"/>
                  <a:pt x="239896" y="351317"/>
                </a:cubicBezTo>
                <a:lnTo>
                  <a:pt x="271327" y="282959"/>
                </a:lnTo>
                <a:cubicBezTo>
                  <a:pt x="273291" y="278757"/>
                  <a:pt x="278342" y="277076"/>
                  <a:pt x="282552" y="278757"/>
                </a:cubicBezTo>
                <a:lnTo>
                  <a:pt x="312859" y="292764"/>
                </a:lnTo>
                <a:cubicBezTo>
                  <a:pt x="317069" y="294726"/>
                  <a:pt x="326610" y="290243"/>
                  <a:pt x="328855" y="288282"/>
                </a:cubicBezTo>
                <a:cubicBezTo>
                  <a:pt x="331381" y="286321"/>
                  <a:pt x="331942" y="280998"/>
                  <a:pt x="330539" y="276796"/>
                </a:cubicBezTo>
                <a:lnTo>
                  <a:pt x="318752" y="245418"/>
                </a:lnTo>
                <a:cubicBezTo>
                  <a:pt x="317349" y="240936"/>
                  <a:pt x="319594" y="236173"/>
                  <a:pt x="323804" y="234492"/>
                </a:cubicBezTo>
                <a:close/>
                <a:moveTo>
                  <a:pt x="69048" y="187422"/>
                </a:moveTo>
                <a:cubicBezTo>
                  <a:pt x="77719" y="187422"/>
                  <a:pt x="84749" y="194452"/>
                  <a:pt x="84749" y="203123"/>
                </a:cubicBezTo>
                <a:cubicBezTo>
                  <a:pt x="84749" y="211794"/>
                  <a:pt x="77719" y="218824"/>
                  <a:pt x="69048" y="218824"/>
                </a:cubicBezTo>
                <a:cubicBezTo>
                  <a:pt x="60377" y="218824"/>
                  <a:pt x="53347" y="211794"/>
                  <a:pt x="53347" y="203123"/>
                </a:cubicBezTo>
                <a:cubicBezTo>
                  <a:pt x="53347" y="194452"/>
                  <a:pt x="60377" y="187422"/>
                  <a:pt x="69048" y="187422"/>
                </a:cubicBezTo>
                <a:close/>
                <a:moveTo>
                  <a:pt x="70434" y="0"/>
                </a:moveTo>
                <a:lnTo>
                  <a:pt x="409976" y="0"/>
                </a:lnTo>
                <a:cubicBezTo>
                  <a:pt x="423165" y="0"/>
                  <a:pt x="435231" y="9806"/>
                  <a:pt x="436635" y="21853"/>
                </a:cubicBezTo>
                <a:lnTo>
                  <a:pt x="480130" y="180149"/>
                </a:lnTo>
                <a:cubicBezTo>
                  <a:pt x="480130" y="180429"/>
                  <a:pt x="480410" y="180989"/>
                  <a:pt x="480410" y="181270"/>
                </a:cubicBezTo>
                <a:lnTo>
                  <a:pt x="480410" y="192196"/>
                </a:lnTo>
                <a:lnTo>
                  <a:pt x="475920" y="189955"/>
                </a:lnTo>
                <a:cubicBezTo>
                  <a:pt x="470308" y="187433"/>
                  <a:pt x="464415" y="186873"/>
                  <a:pt x="458522" y="187713"/>
                </a:cubicBezTo>
                <a:lnTo>
                  <a:pt x="458522" y="181270"/>
                </a:lnTo>
                <a:cubicBezTo>
                  <a:pt x="458522" y="169502"/>
                  <a:pt x="448701" y="159697"/>
                  <a:pt x="436635" y="159697"/>
                </a:cubicBezTo>
                <a:lnTo>
                  <a:pt x="43775" y="159697"/>
                </a:lnTo>
                <a:cubicBezTo>
                  <a:pt x="31709" y="159697"/>
                  <a:pt x="21888" y="169502"/>
                  <a:pt x="21888" y="181270"/>
                </a:cubicBezTo>
                <a:lnTo>
                  <a:pt x="21888" y="224977"/>
                </a:lnTo>
                <a:cubicBezTo>
                  <a:pt x="21888" y="237024"/>
                  <a:pt x="31709" y="246830"/>
                  <a:pt x="43775" y="246830"/>
                </a:cubicBezTo>
                <a:lnTo>
                  <a:pt x="295486" y="246830"/>
                </a:lnTo>
                <a:cubicBezTo>
                  <a:pt x="295767" y="249071"/>
                  <a:pt x="296328" y="251312"/>
                  <a:pt x="296889" y="253274"/>
                </a:cubicBezTo>
                <a:lnTo>
                  <a:pt x="299976" y="261118"/>
                </a:lnTo>
                <a:lnTo>
                  <a:pt x="292119" y="257756"/>
                </a:lnTo>
                <a:cubicBezTo>
                  <a:pt x="276685" y="250752"/>
                  <a:pt x="257323" y="258037"/>
                  <a:pt x="250307" y="273166"/>
                </a:cubicBezTo>
                <a:lnTo>
                  <a:pt x="238241" y="299222"/>
                </a:lnTo>
                <a:lnTo>
                  <a:pt x="43775" y="299222"/>
                </a:lnTo>
                <a:cubicBezTo>
                  <a:pt x="31709" y="299222"/>
                  <a:pt x="21888" y="309027"/>
                  <a:pt x="21888" y="321075"/>
                </a:cubicBezTo>
                <a:lnTo>
                  <a:pt x="21888" y="364781"/>
                </a:lnTo>
                <a:cubicBezTo>
                  <a:pt x="21888" y="376829"/>
                  <a:pt x="31709" y="386634"/>
                  <a:pt x="43775" y="386634"/>
                </a:cubicBezTo>
                <a:lnTo>
                  <a:pt x="240486" y="386634"/>
                </a:lnTo>
                <a:lnTo>
                  <a:pt x="241889" y="387195"/>
                </a:lnTo>
                <a:lnTo>
                  <a:pt x="233751" y="389997"/>
                </a:lnTo>
                <a:cubicBezTo>
                  <a:pt x="217756" y="396160"/>
                  <a:pt x="209337" y="414091"/>
                  <a:pt x="214950" y="430621"/>
                </a:cubicBezTo>
                <a:lnTo>
                  <a:pt x="218317" y="439026"/>
                </a:lnTo>
                <a:lnTo>
                  <a:pt x="43775" y="439026"/>
                </a:lnTo>
                <a:cubicBezTo>
                  <a:pt x="31709" y="439026"/>
                  <a:pt x="21888" y="448832"/>
                  <a:pt x="21888" y="460879"/>
                </a:cubicBezTo>
                <a:lnTo>
                  <a:pt x="21888" y="504586"/>
                </a:lnTo>
                <a:cubicBezTo>
                  <a:pt x="21888" y="516633"/>
                  <a:pt x="31709" y="526439"/>
                  <a:pt x="43775" y="526439"/>
                </a:cubicBezTo>
                <a:lnTo>
                  <a:pt x="285945" y="526439"/>
                </a:lnTo>
                <a:cubicBezTo>
                  <a:pt x="283139" y="533163"/>
                  <a:pt x="282858" y="540728"/>
                  <a:pt x="285103" y="548012"/>
                </a:cubicBezTo>
                <a:lnTo>
                  <a:pt x="43775" y="548012"/>
                </a:lnTo>
                <a:cubicBezTo>
                  <a:pt x="19643" y="548012"/>
                  <a:pt x="0" y="528681"/>
                  <a:pt x="0" y="504586"/>
                </a:cubicBezTo>
                <a:lnTo>
                  <a:pt x="0" y="460879"/>
                </a:lnTo>
                <a:cubicBezTo>
                  <a:pt x="0" y="460319"/>
                  <a:pt x="280" y="460039"/>
                  <a:pt x="280" y="459479"/>
                </a:cubicBezTo>
                <a:lnTo>
                  <a:pt x="11505" y="394199"/>
                </a:lnTo>
                <a:cubicBezTo>
                  <a:pt x="4490" y="386354"/>
                  <a:pt x="0" y="375988"/>
                  <a:pt x="0" y="364781"/>
                </a:cubicBezTo>
                <a:lnTo>
                  <a:pt x="0" y="321075"/>
                </a:lnTo>
                <a:cubicBezTo>
                  <a:pt x="0" y="320795"/>
                  <a:pt x="280" y="320234"/>
                  <a:pt x="280" y="319954"/>
                </a:cubicBezTo>
                <a:lnTo>
                  <a:pt x="11505" y="254394"/>
                </a:lnTo>
                <a:cubicBezTo>
                  <a:pt x="4490" y="246550"/>
                  <a:pt x="0" y="236183"/>
                  <a:pt x="0" y="224977"/>
                </a:cubicBezTo>
                <a:lnTo>
                  <a:pt x="0" y="181270"/>
                </a:lnTo>
                <a:cubicBezTo>
                  <a:pt x="0" y="180989"/>
                  <a:pt x="280" y="180429"/>
                  <a:pt x="280" y="180149"/>
                </a:cubicBezTo>
                <a:lnTo>
                  <a:pt x="43775" y="21853"/>
                </a:lnTo>
                <a:cubicBezTo>
                  <a:pt x="45178" y="9806"/>
                  <a:pt x="56964" y="0"/>
                  <a:pt x="70434" y="0"/>
                </a:cubicBezTo>
                <a:close/>
              </a:path>
            </a:pathLst>
          </a:custGeom>
          <a:solidFill>
            <a:srgbClr val="FA79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8B4A2B6-D7F4-16E7-06D9-41AED5132698}"/>
              </a:ext>
            </a:extLst>
          </p:cNvPr>
          <p:cNvGrpSpPr/>
          <p:nvPr/>
        </p:nvGrpSpPr>
        <p:grpSpPr>
          <a:xfrm>
            <a:off x="221632" y="257302"/>
            <a:ext cx="3123435" cy="626617"/>
            <a:chOff x="221632" y="257302"/>
            <a:chExt cx="3123435" cy="626617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38D1268-9248-6013-80C9-1DB7658C6336}"/>
                </a:ext>
              </a:extLst>
            </p:cNvPr>
            <p:cNvGrpSpPr/>
            <p:nvPr/>
          </p:nvGrpSpPr>
          <p:grpSpPr>
            <a:xfrm>
              <a:off x="221632" y="257302"/>
              <a:ext cx="723248" cy="626617"/>
              <a:chOff x="1288432" y="1583182"/>
              <a:chExt cx="1461000" cy="1308601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EEA76C75-A7F2-F0E5-50FA-30ED4E11B13F}"/>
                  </a:ext>
                </a:extLst>
              </p:cNvPr>
              <p:cNvSpPr/>
              <p:nvPr/>
            </p:nvSpPr>
            <p:spPr>
              <a:xfrm rot="9836721">
                <a:off x="1288432" y="1811783"/>
                <a:ext cx="1080000" cy="1080000"/>
              </a:xfrm>
              <a:prstGeom prst="ellipse">
                <a:avLst/>
              </a:prstGeom>
              <a:solidFill>
                <a:srgbClr val="FA79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4C80D167-14ED-9279-A4DE-4B397EB5C91C}"/>
                  </a:ext>
                </a:extLst>
              </p:cNvPr>
              <p:cNvSpPr/>
              <p:nvPr/>
            </p:nvSpPr>
            <p:spPr>
              <a:xfrm rot="9836721">
                <a:off x="1669432" y="1583182"/>
                <a:ext cx="1080000" cy="1080000"/>
              </a:xfrm>
              <a:prstGeom prst="ellipse">
                <a:avLst/>
              </a:prstGeom>
              <a:gradFill>
                <a:gsLst>
                  <a:gs pos="34000">
                    <a:srgbClr val="FA994C">
                      <a:alpha val="20000"/>
                    </a:srgbClr>
                  </a:gs>
                  <a:gs pos="100000">
                    <a:srgbClr val="FCD853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1" name="title">
              <a:extLst>
                <a:ext uri="{FF2B5EF4-FFF2-40B4-BE49-F238E27FC236}">
                  <a16:creationId xmlns:a16="http://schemas.microsoft.com/office/drawing/2014/main" id="{8D38C48C-DB58-DE42-4FB8-E28F982D3AA8}"/>
                </a:ext>
              </a:extLst>
            </p:cNvPr>
            <p:cNvSpPr txBox="1"/>
            <p:nvPr/>
          </p:nvSpPr>
          <p:spPr>
            <a:xfrm>
              <a:off x="1005965" y="302922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点击添加标题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7875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51" grpId="0"/>
      <p:bldP spid="52" grpId="0"/>
      <p:bldP spid="54" grpId="0"/>
      <p:bldP spid="55" grpId="0"/>
      <p:bldP spid="57" grpId="0"/>
      <p:bldP spid="58" grpId="0"/>
      <p:bldP spid="62" grpId="0" animBg="1"/>
      <p:bldP spid="63" grpId="0" animBg="1"/>
      <p:bldP spid="64" grpId="0" animBg="1"/>
      <p:bldP spid="6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7C0896-5FEF-A920-6655-7649EAF8B1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5ADA2428-FD02-D894-3B34-9923B43BE8D5}"/>
              </a:ext>
            </a:extLst>
          </p:cNvPr>
          <p:cNvGrpSpPr/>
          <p:nvPr/>
        </p:nvGrpSpPr>
        <p:grpSpPr>
          <a:xfrm>
            <a:off x="221632" y="257302"/>
            <a:ext cx="3123435" cy="626617"/>
            <a:chOff x="221632" y="257302"/>
            <a:chExt cx="3123435" cy="626617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85B643F-B0F1-D175-B18B-85F05C6B8D82}"/>
                </a:ext>
              </a:extLst>
            </p:cNvPr>
            <p:cNvGrpSpPr/>
            <p:nvPr/>
          </p:nvGrpSpPr>
          <p:grpSpPr>
            <a:xfrm>
              <a:off x="221632" y="257302"/>
              <a:ext cx="723248" cy="626617"/>
              <a:chOff x="1288432" y="1583182"/>
              <a:chExt cx="1461000" cy="1308601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0BDD2ED0-B691-A634-5449-969C6A913340}"/>
                  </a:ext>
                </a:extLst>
              </p:cNvPr>
              <p:cNvSpPr/>
              <p:nvPr/>
            </p:nvSpPr>
            <p:spPr>
              <a:xfrm rot="9836721">
                <a:off x="1288432" y="1811783"/>
                <a:ext cx="1080000" cy="1080000"/>
              </a:xfrm>
              <a:prstGeom prst="ellipse">
                <a:avLst/>
              </a:prstGeom>
              <a:solidFill>
                <a:srgbClr val="FA79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A2CD0509-43DD-D050-2A47-E7F7A1ECBEA2}"/>
                  </a:ext>
                </a:extLst>
              </p:cNvPr>
              <p:cNvSpPr/>
              <p:nvPr/>
            </p:nvSpPr>
            <p:spPr>
              <a:xfrm rot="9836721">
                <a:off x="1669432" y="1583182"/>
                <a:ext cx="1080000" cy="1080000"/>
              </a:xfrm>
              <a:prstGeom prst="ellipse">
                <a:avLst/>
              </a:prstGeom>
              <a:gradFill>
                <a:gsLst>
                  <a:gs pos="34000">
                    <a:srgbClr val="FA994C">
                      <a:alpha val="20000"/>
                    </a:srgbClr>
                  </a:gs>
                  <a:gs pos="100000">
                    <a:srgbClr val="FCD853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8" name="title">
              <a:extLst>
                <a:ext uri="{FF2B5EF4-FFF2-40B4-BE49-F238E27FC236}">
                  <a16:creationId xmlns:a16="http://schemas.microsoft.com/office/drawing/2014/main" id="{8FF79541-9158-DDEA-047F-14DF035D0D2E}"/>
                </a:ext>
              </a:extLst>
            </p:cNvPr>
            <p:cNvSpPr txBox="1"/>
            <p:nvPr/>
          </p:nvSpPr>
          <p:spPr>
            <a:xfrm>
              <a:off x="1005965" y="302922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点击添加标题</a:t>
              </a:r>
            </a:p>
          </p:txBody>
        </p:sp>
      </p:grpSp>
      <p:cxnSp>
        <p:nvCxnSpPr>
          <p:cNvPr id="2" name="肘形连接符 19">
            <a:extLst>
              <a:ext uri="{FF2B5EF4-FFF2-40B4-BE49-F238E27FC236}">
                <a16:creationId xmlns:a16="http://schemas.microsoft.com/office/drawing/2014/main" id="{FF48A7CE-3F2F-F049-062B-12441119923D}"/>
              </a:ext>
            </a:extLst>
          </p:cNvPr>
          <p:cNvCxnSpPr>
            <a:stCxn id="4" idx="6"/>
            <a:endCxn id="53" idx="2"/>
          </p:cNvCxnSpPr>
          <p:nvPr/>
        </p:nvCxnSpPr>
        <p:spPr>
          <a:xfrm>
            <a:off x="5088151" y="2088809"/>
            <a:ext cx="5168761" cy="1096684"/>
          </a:xfrm>
          <a:prstGeom prst="bentConnector3">
            <a:avLst>
              <a:gd name="adj1" fmla="val 50000"/>
            </a:avLst>
          </a:prstGeom>
          <a:ln w="12700">
            <a:solidFill>
              <a:srgbClr val="FA79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9C69F0B4-6A68-9056-B609-7C07E183C600}"/>
              </a:ext>
            </a:extLst>
          </p:cNvPr>
          <p:cNvGrpSpPr/>
          <p:nvPr/>
        </p:nvGrpSpPr>
        <p:grpSpPr>
          <a:xfrm>
            <a:off x="4332347" y="1710908"/>
            <a:ext cx="755803" cy="755803"/>
            <a:chOff x="4534974" y="2492893"/>
            <a:chExt cx="756000" cy="75600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ED5ADF11-23D7-495D-6B72-AFF968A32477}"/>
                </a:ext>
              </a:extLst>
            </p:cNvPr>
            <p:cNvSpPr/>
            <p:nvPr/>
          </p:nvSpPr>
          <p:spPr>
            <a:xfrm>
              <a:off x="4534974" y="2492893"/>
              <a:ext cx="756000" cy="756000"/>
            </a:xfrm>
            <a:prstGeom prst="ellipse">
              <a:avLst/>
            </a:prstGeom>
            <a:solidFill>
              <a:srgbClr val="FA79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D19D5EF9-06C6-C9F1-9609-8AB01918177E}"/>
                </a:ext>
              </a:extLst>
            </p:cNvPr>
            <p:cNvGrpSpPr/>
            <p:nvPr/>
          </p:nvGrpSpPr>
          <p:grpSpPr>
            <a:xfrm>
              <a:off x="4687974" y="2629656"/>
              <a:ext cx="450000" cy="434596"/>
              <a:chOff x="5512720" y="2152017"/>
              <a:chExt cx="583915" cy="496874"/>
            </a:xfrm>
          </p:grpSpPr>
          <p:sp>
            <p:nvSpPr>
              <p:cNvPr id="6" name="Freeform 159">
                <a:extLst>
                  <a:ext uri="{FF2B5EF4-FFF2-40B4-BE49-F238E27FC236}">
                    <a16:creationId xmlns:a16="http://schemas.microsoft.com/office/drawing/2014/main" id="{BB647A74-B45A-9613-9AD6-AF693380F6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8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1" name="Freeform 160">
                <a:extLst>
                  <a:ext uri="{FF2B5EF4-FFF2-40B4-BE49-F238E27FC236}">
                    <a16:creationId xmlns:a16="http://schemas.microsoft.com/office/drawing/2014/main" id="{67C166C7-34D3-DCD0-63D8-9E92C6BA8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8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cxnSp>
        <p:nvCxnSpPr>
          <p:cNvPr id="22" name="肘形连接符 25">
            <a:extLst>
              <a:ext uri="{FF2B5EF4-FFF2-40B4-BE49-F238E27FC236}">
                <a16:creationId xmlns:a16="http://schemas.microsoft.com/office/drawing/2014/main" id="{D9E87198-C721-BD30-DA9E-AE0CDF796D8E}"/>
              </a:ext>
            </a:extLst>
          </p:cNvPr>
          <p:cNvCxnSpPr>
            <a:stCxn id="24" idx="6"/>
            <a:endCxn id="55" idx="2"/>
          </p:cNvCxnSpPr>
          <p:nvPr/>
        </p:nvCxnSpPr>
        <p:spPr>
          <a:xfrm>
            <a:off x="5088151" y="4274872"/>
            <a:ext cx="2701370" cy="531593"/>
          </a:xfrm>
          <a:prstGeom prst="bentConnector3">
            <a:avLst>
              <a:gd name="adj1" fmla="val 50000"/>
            </a:avLst>
          </a:prstGeom>
          <a:ln w="12700">
            <a:solidFill>
              <a:srgbClr val="FA79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3108DA5-DB74-9DDD-F3F8-336B3D052B04}"/>
              </a:ext>
            </a:extLst>
          </p:cNvPr>
          <p:cNvGrpSpPr/>
          <p:nvPr/>
        </p:nvGrpSpPr>
        <p:grpSpPr>
          <a:xfrm>
            <a:off x="4332347" y="3896970"/>
            <a:ext cx="755803" cy="755803"/>
            <a:chOff x="4534974" y="4368345"/>
            <a:chExt cx="756000" cy="75600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A1818E02-27AE-0663-5E92-930A6BA29D03}"/>
                </a:ext>
              </a:extLst>
            </p:cNvPr>
            <p:cNvSpPr/>
            <p:nvPr/>
          </p:nvSpPr>
          <p:spPr>
            <a:xfrm>
              <a:off x="4534974" y="4368345"/>
              <a:ext cx="756000" cy="756000"/>
            </a:xfrm>
            <a:prstGeom prst="ellipse">
              <a:avLst/>
            </a:prstGeom>
            <a:solidFill>
              <a:srgbClr val="FA79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5" name="Freeform 277">
              <a:extLst>
                <a:ext uri="{FF2B5EF4-FFF2-40B4-BE49-F238E27FC236}">
                  <a16:creationId xmlns:a16="http://schemas.microsoft.com/office/drawing/2014/main" id="{69DF200D-05FA-5B62-EDD2-22151A4E2F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25418" y="4490152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8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26" name="肘形连接符 39">
            <a:extLst>
              <a:ext uri="{FF2B5EF4-FFF2-40B4-BE49-F238E27FC236}">
                <a16:creationId xmlns:a16="http://schemas.microsoft.com/office/drawing/2014/main" id="{957A23F8-6656-A441-3E3E-2FCFCB25EC72}"/>
              </a:ext>
            </a:extLst>
          </p:cNvPr>
          <p:cNvCxnSpPr>
            <a:stCxn id="28" idx="6"/>
            <a:endCxn id="54" idx="2"/>
          </p:cNvCxnSpPr>
          <p:nvPr/>
        </p:nvCxnSpPr>
        <p:spPr>
          <a:xfrm>
            <a:off x="5088151" y="3181841"/>
            <a:ext cx="3935066" cy="984817"/>
          </a:xfrm>
          <a:prstGeom prst="bentConnector3">
            <a:avLst>
              <a:gd name="adj1" fmla="val 50000"/>
            </a:avLst>
          </a:prstGeom>
          <a:ln w="12700">
            <a:solidFill>
              <a:srgbClr val="FA79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30F5A08-B194-4C40-660C-8ACC60F17FE0}"/>
              </a:ext>
            </a:extLst>
          </p:cNvPr>
          <p:cNvGrpSpPr/>
          <p:nvPr/>
        </p:nvGrpSpPr>
        <p:grpSpPr>
          <a:xfrm>
            <a:off x="4332347" y="2803939"/>
            <a:ext cx="755803" cy="755803"/>
            <a:chOff x="4534974" y="3430619"/>
            <a:chExt cx="756000" cy="756000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8C931CA9-D612-AB46-AFC8-2C40FB9A261E}"/>
                </a:ext>
              </a:extLst>
            </p:cNvPr>
            <p:cNvSpPr/>
            <p:nvPr/>
          </p:nvSpPr>
          <p:spPr>
            <a:xfrm>
              <a:off x="4534974" y="3430619"/>
              <a:ext cx="756000" cy="756000"/>
            </a:xfrm>
            <a:prstGeom prst="ellipse">
              <a:avLst/>
            </a:prstGeom>
            <a:solidFill>
              <a:srgbClr val="FA79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grpSp>
          <p:nvGrpSpPr>
            <p:cNvPr id="29" name="Group 92">
              <a:extLst>
                <a:ext uri="{FF2B5EF4-FFF2-40B4-BE49-F238E27FC236}">
                  <a16:creationId xmlns:a16="http://schemas.microsoft.com/office/drawing/2014/main" id="{5E526829-0FE1-C75E-99C2-36ABBDBBC34A}"/>
                </a:ext>
              </a:extLst>
            </p:cNvPr>
            <p:cNvGrpSpPr/>
            <p:nvPr/>
          </p:nvGrpSpPr>
          <p:grpSpPr>
            <a:xfrm>
              <a:off x="4688410" y="3660828"/>
              <a:ext cx="474528" cy="295582"/>
              <a:chOff x="5172076" y="1938338"/>
              <a:chExt cx="471488" cy="293688"/>
            </a:xfrm>
            <a:solidFill>
              <a:schemeClr val="bg1"/>
            </a:solidFill>
          </p:grpSpPr>
          <p:sp>
            <p:nvSpPr>
              <p:cNvPr id="30" name="Freeform 8">
                <a:extLst>
                  <a:ext uri="{FF2B5EF4-FFF2-40B4-BE49-F238E27FC236}">
                    <a16:creationId xmlns:a16="http://schemas.microsoft.com/office/drawing/2014/main" id="{846B9990-3693-A23D-A03D-6413C07F61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2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1" name="Rectangle 9">
                <a:extLst>
                  <a:ext uri="{FF2B5EF4-FFF2-40B4-BE49-F238E27FC236}">
                    <a16:creationId xmlns:a16="http://schemas.microsoft.com/office/drawing/2014/main" id="{7CDB69F7-DF8D-8D4E-FEAB-F2BF3A87AA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2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2" name="Rectangle 10">
                <a:extLst>
                  <a:ext uri="{FF2B5EF4-FFF2-40B4-BE49-F238E27FC236}">
                    <a16:creationId xmlns:a16="http://schemas.microsoft.com/office/drawing/2014/main" id="{9E265C14-0150-E3C4-A1EE-C8D1B21A76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2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701F1170-7BCE-E513-8466-E2335A9D09E8}"/>
              </a:ext>
            </a:extLst>
          </p:cNvPr>
          <p:cNvCxnSpPr>
            <a:endCxn id="35" idx="6"/>
          </p:cNvCxnSpPr>
          <p:nvPr/>
        </p:nvCxnSpPr>
        <p:spPr>
          <a:xfrm flipH="1" flipV="1">
            <a:off x="5088150" y="5367903"/>
            <a:ext cx="1279753" cy="1"/>
          </a:xfrm>
          <a:prstGeom prst="line">
            <a:avLst/>
          </a:prstGeom>
          <a:ln w="12700">
            <a:solidFill>
              <a:srgbClr val="FA79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32B0651-4F38-2C39-8869-EE03691043BD}"/>
              </a:ext>
            </a:extLst>
          </p:cNvPr>
          <p:cNvGrpSpPr/>
          <p:nvPr/>
        </p:nvGrpSpPr>
        <p:grpSpPr>
          <a:xfrm>
            <a:off x="4332347" y="4990001"/>
            <a:ext cx="755803" cy="755803"/>
            <a:chOff x="4534974" y="5306072"/>
            <a:chExt cx="756000" cy="756000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BF6AB7AA-500A-C21E-9964-40CD891E8041}"/>
                </a:ext>
              </a:extLst>
            </p:cNvPr>
            <p:cNvSpPr/>
            <p:nvPr/>
          </p:nvSpPr>
          <p:spPr>
            <a:xfrm>
              <a:off x="4534974" y="5306072"/>
              <a:ext cx="756000" cy="756000"/>
            </a:xfrm>
            <a:prstGeom prst="ellipse">
              <a:avLst/>
            </a:prstGeom>
            <a:solidFill>
              <a:srgbClr val="FA79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grpSp>
          <p:nvGrpSpPr>
            <p:cNvPr id="46" name="Group 9">
              <a:extLst>
                <a:ext uri="{FF2B5EF4-FFF2-40B4-BE49-F238E27FC236}">
                  <a16:creationId xmlns:a16="http://schemas.microsoft.com/office/drawing/2014/main" id="{BB9F4ABC-F5BA-42C6-6564-2AE00AB3F07F}"/>
                </a:ext>
              </a:extLst>
            </p:cNvPr>
            <p:cNvGrpSpPr/>
            <p:nvPr/>
          </p:nvGrpSpPr>
          <p:grpSpPr>
            <a:xfrm>
              <a:off x="4659950" y="5504420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47" name="Freeform 17">
                <a:extLst>
                  <a:ext uri="{FF2B5EF4-FFF2-40B4-BE49-F238E27FC236}">
                    <a16:creationId xmlns:a16="http://schemas.microsoft.com/office/drawing/2014/main" id="{645CE0E3-F981-7663-6CF2-4209FCE643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1799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8" name="Freeform 18">
                <a:extLst>
                  <a:ext uri="{FF2B5EF4-FFF2-40B4-BE49-F238E27FC236}">
                    <a16:creationId xmlns:a16="http://schemas.microsoft.com/office/drawing/2014/main" id="{918567B5-F2DE-59AC-F39F-17A9A19FB2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1799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sp>
        <p:nvSpPr>
          <p:cNvPr id="49" name="任意多边形 54">
            <a:extLst>
              <a:ext uri="{FF2B5EF4-FFF2-40B4-BE49-F238E27FC236}">
                <a16:creationId xmlns:a16="http://schemas.microsoft.com/office/drawing/2014/main" id="{00388EC3-7E87-7F7E-B832-C3980D10A8FC}"/>
              </a:ext>
            </a:extLst>
          </p:cNvPr>
          <p:cNvSpPr/>
          <p:nvPr/>
        </p:nvSpPr>
        <p:spPr>
          <a:xfrm>
            <a:off x="9810476" y="2004959"/>
            <a:ext cx="1180793" cy="3697912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rgbClr val="FA79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0" name="任意多边形 55">
            <a:extLst>
              <a:ext uri="{FF2B5EF4-FFF2-40B4-BE49-F238E27FC236}">
                <a16:creationId xmlns:a16="http://schemas.microsoft.com/office/drawing/2014/main" id="{243FF20D-1444-CD5D-79CB-39833E3AD709}"/>
              </a:ext>
            </a:extLst>
          </p:cNvPr>
          <p:cNvSpPr/>
          <p:nvPr/>
        </p:nvSpPr>
        <p:spPr>
          <a:xfrm>
            <a:off x="8576782" y="3781515"/>
            <a:ext cx="1180793" cy="1921354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rgbClr val="FA79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1" name="任意多边形 56">
            <a:extLst>
              <a:ext uri="{FF2B5EF4-FFF2-40B4-BE49-F238E27FC236}">
                <a16:creationId xmlns:a16="http://schemas.microsoft.com/office/drawing/2014/main" id="{9DB2D735-CD14-7396-7417-3AADFF4A6940}"/>
              </a:ext>
            </a:extLst>
          </p:cNvPr>
          <p:cNvSpPr/>
          <p:nvPr/>
        </p:nvSpPr>
        <p:spPr>
          <a:xfrm>
            <a:off x="7343085" y="4541419"/>
            <a:ext cx="1180793" cy="1161453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rgbClr val="FA79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2" name="任意多边形 57">
            <a:extLst>
              <a:ext uri="{FF2B5EF4-FFF2-40B4-BE49-F238E27FC236}">
                <a16:creationId xmlns:a16="http://schemas.microsoft.com/office/drawing/2014/main" id="{1D40D4D2-6589-18F7-2057-03757F56F23B}"/>
              </a:ext>
            </a:extLst>
          </p:cNvPr>
          <p:cNvSpPr/>
          <p:nvPr/>
        </p:nvSpPr>
        <p:spPr>
          <a:xfrm>
            <a:off x="5353937" y="5079951"/>
            <a:ext cx="1936244" cy="622918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rgbClr val="FA79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E590E29E-0A05-2217-5289-54832809BB63}"/>
              </a:ext>
            </a:extLst>
          </p:cNvPr>
          <p:cNvSpPr/>
          <p:nvPr/>
        </p:nvSpPr>
        <p:spPr>
          <a:xfrm>
            <a:off x="10256911" y="3041531"/>
            <a:ext cx="287925" cy="287925"/>
          </a:xfrm>
          <a:prstGeom prst="ellipse">
            <a:avLst/>
          </a:prstGeom>
          <a:solidFill>
            <a:srgbClr val="FCD4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BC27AAC3-92AB-EBE4-D831-A8CBADC1F3A7}"/>
              </a:ext>
            </a:extLst>
          </p:cNvPr>
          <p:cNvSpPr/>
          <p:nvPr/>
        </p:nvSpPr>
        <p:spPr>
          <a:xfrm>
            <a:off x="9023217" y="4022694"/>
            <a:ext cx="287925" cy="287925"/>
          </a:xfrm>
          <a:prstGeom prst="ellipse">
            <a:avLst/>
          </a:prstGeom>
          <a:solidFill>
            <a:srgbClr val="FCD4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30441A94-914F-97BD-FD3F-C7626D55DF7B}"/>
              </a:ext>
            </a:extLst>
          </p:cNvPr>
          <p:cNvSpPr/>
          <p:nvPr/>
        </p:nvSpPr>
        <p:spPr>
          <a:xfrm>
            <a:off x="7789520" y="4662502"/>
            <a:ext cx="287925" cy="287925"/>
          </a:xfrm>
          <a:prstGeom prst="ellipse">
            <a:avLst/>
          </a:prstGeom>
          <a:solidFill>
            <a:srgbClr val="FCD4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039F735F-8F46-630B-6D3E-D81EF4E342E2}"/>
              </a:ext>
            </a:extLst>
          </p:cNvPr>
          <p:cNvSpPr/>
          <p:nvPr/>
        </p:nvSpPr>
        <p:spPr>
          <a:xfrm>
            <a:off x="6178098" y="5229372"/>
            <a:ext cx="287925" cy="287925"/>
          </a:xfrm>
          <a:prstGeom prst="ellipse">
            <a:avLst/>
          </a:prstGeom>
          <a:solidFill>
            <a:srgbClr val="FCD4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61912CA9-BE56-E475-B120-5060132BFBF9}"/>
              </a:ext>
            </a:extLst>
          </p:cNvPr>
          <p:cNvGrpSpPr/>
          <p:nvPr/>
        </p:nvGrpSpPr>
        <p:grpSpPr>
          <a:xfrm>
            <a:off x="753667" y="1469481"/>
            <a:ext cx="3552229" cy="979521"/>
            <a:chOff x="9021191" y="5130026"/>
            <a:chExt cx="3552229" cy="979521"/>
          </a:xfrm>
        </p:grpSpPr>
        <p:sp>
          <p:nvSpPr>
            <p:cNvPr id="58" name="item_title1">
              <a:extLst>
                <a:ext uri="{FF2B5EF4-FFF2-40B4-BE49-F238E27FC236}">
                  <a16:creationId xmlns:a16="http://schemas.microsoft.com/office/drawing/2014/main" id="{BFEF31A9-F887-4AEA-884C-7B71243DFC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20845" y="5130026"/>
              <a:ext cx="1552575" cy="36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18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59" name="item_content1">
              <a:extLst>
                <a:ext uri="{FF2B5EF4-FFF2-40B4-BE49-F238E27FC236}">
                  <a16:creationId xmlns:a16="http://schemas.microsoft.com/office/drawing/2014/main" id="{5BD1FB51-AEFE-C9E2-2326-823F5E4FFB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1" y="5495861"/>
              <a:ext cx="3476995" cy="613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50000"/>
                </a:lnSpc>
                <a:buNone/>
              </a:pPr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6D86A2B-8FEA-93CF-BEC9-B6E89B7332C0}"/>
              </a:ext>
            </a:extLst>
          </p:cNvPr>
          <p:cNvGrpSpPr/>
          <p:nvPr/>
        </p:nvGrpSpPr>
        <p:grpSpPr>
          <a:xfrm>
            <a:off x="716278" y="2644517"/>
            <a:ext cx="3552229" cy="1013065"/>
            <a:chOff x="9021191" y="5096482"/>
            <a:chExt cx="3552229" cy="1013065"/>
          </a:xfrm>
        </p:grpSpPr>
        <p:sp>
          <p:nvSpPr>
            <p:cNvPr id="61" name="item_title2">
              <a:extLst>
                <a:ext uri="{FF2B5EF4-FFF2-40B4-BE49-F238E27FC236}">
                  <a16:creationId xmlns:a16="http://schemas.microsoft.com/office/drawing/2014/main" id="{AAEA7702-66A2-9911-3489-72DFC717E1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20845" y="5096482"/>
              <a:ext cx="1552575" cy="36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18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62" name="item_content2">
              <a:extLst>
                <a:ext uri="{FF2B5EF4-FFF2-40B4-BE49-F238E27FC236}">
                  <a16:creationId xmlns:a16="http://schemas.microsoft.com/office/drawing/2014/main" id="{231CCC47-88A4-B030-3264-198C5AE52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1" y="5495861"/>
              <a:ext cx="3476995" cy="613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50000"/>
                </a:lnSpc>
                <a:buNone/>
              </a:pPr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05D32D86-B727-0548-422E-3CC02692C211}"/>
              </a:ext>
            </a:extLst>
          </p:cNvPr>
          <p:cNvGrpSpPr/>
          <p:nvPr/>
        </p:nvGrpSpPr>
        <p:grpSpPr>
          <a:xfrm>
            <a:off x="747294" y="3835923"/>
            <a:ext cx="3552229" cy="1013065"/>
            <a:chOff x="9021191" y="5096482"/>
            <a:chExt cx="3552229" cy="1013065"/>
          </a:xfrm>
        </p:grpSpPr>
        <p:sp>
          <p:nvSpPr>
            <p:cNvPr id="64" name="item_title3">
              <a:extLst>
                <a:ext uri="{FF2B5EF4-FFF2-40B4-BE49-F238E27FC236}">
                  <a16:creationId xmlns:a16="http://schemas.microsoft.com/office/drawing/2014/main" id="{AC214D73-41F7-31C8-6E8B-6C0238C0F1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20845" y="5096482"/>
              <a:ext cx="1552575" cy="36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18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65" name="item_content3">
              <a:extLst>
                <a:ext uri="{FF2B5EF4-FFF2-40B4-BE49-F238E27FC236}">
                  <a16:creationId xmlns:a16="http://schemas.microsoft.com/office/drawing/2014/main" id="{D26470F0-89D6-2F82-90ED-6A089D9FC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1" y="5495861"/>
              <a:ext cx="3476995" cy="613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50000"/>
                </a:lnSpc>
                <a:buNone/>
              </a:pPr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DC75EB7A-53AF-8373-89D4-6E035FB41E63}"/>
              </a:ext>
            </a:extLst>
          </p:cNvPr>
          <p:cNvGrpSpPr/>
          <p:nvPr/>
        </p:nvGrpSpPr>
        <p:grpSpPr>
          <a:xfrm>
            <a:off x="756014" y="4978532"/>
            <a:ext cx="3552229" cy="1013065"/>
            <a:chOff x="9021191" y="5096482"/>
            <a:chExt cx="3552229" cy="1013065"/>
          </a:xfrm>
        </p:grpSpPr>
        <p:sp>
          <p:nvSpPr>
            <p:cNvPr id="67" name="item_title4">
              <a:extLst>
                <a:ext uri="{FF2B5EF4-FFF2-40B4-BE49-F238E27FC236}">
                  <a16:creationId xmlns:a16="http://schemas.microsoft.com/office/drawing/2014/main" id="{1CEA2F16-F08D-3DE5-7FB7-FB9C7B3D7B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20845" y="5096482"/>
              <a:ext cx="1552575" cy="36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18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68" name="item_content4">
              <a:extLst>
                <a:ext uri="{FF2B5EF4-FFF2-40B4-BE49-F238E27FC236}">
                  <a16:creationId xmlns:a16="http://schemas.microsoft.com/office/drawing/2014/main" id="{824BD965-2E62-2BE1-57BE-3FBA23791D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1" y="5495861"/>
              <a:ext cx="3476995" cy="613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50000"/>
                </a:lnSpc>
                <a:buNone/>
              </a:pPr>
              <a:r>
                <a:rPr lang="zh-CN" altLang="en-US" sz="12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135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6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9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250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85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350"/>
                            </p:stCondLst>
                            <p:childTnLst>
                              <p:par>
                                <p:cTn id="7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85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6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10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6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10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6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îSļídê">
            <a:extLst>
              <a:ext uri="{FF2B5EF4-FFF2-40B4-BE49-F238E27FC236}">
                <a16:creationId xmlns:a16="http://schemas.microsoft.com/office/drawing/2014/main" id="{D66EF8B3-7828-45EE-BAD4-B6EFF568428D}"/>
              </a:ext>
            </a:extLst>
          </p:cNvPr>
          <p:cNvGrpSpPr/>
          <p:nvPr/>
        </p:nvGrpSpPr>
        <p:grpSpPr>
          <a:xfrm>
            <a:off x="3875041" y="1747247"/>
            <a:ext cx="4368894" cy="4035514"/>
            <a:chOff x="4011101" y="1666020"/>
            <a:chExt cx="4368894" cy="4035514"/>
          </a:xfrm>
        </p:grpSpPr>
        <p:sp>
          <p:nvSpPr>
            <p:cNvPr id="21" name="label4">
              <a:extLst>
                <a:ext uri="{FF2B5EF4-FFF2-40B4-BE49-F238E27FC236}">
                  <a16:creationId xmlns:a16="http://schemas.microsoft.com/office/drawing/2014/main" id="{79D57668-2923-4464-8548-66D48A565681}"/>
                </a:ext>
              </a:extLst>
            </p:cNvPr>
            <p:cNvSpPr/>
            <p:nvPr/>
          </p:nvSpPr>
          <p:spPr>
            <a:xfrm rot="16200000" flipV="1">
              <a:off x="6199742" y="3521281"/>
              <a:ext cx="1013589" cy="3346917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rgbClr val="FA794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88000" tIns="0" rIns="216000" bIns="648000" anchor="t" anchorCtr="1">
              <a:normAutofit/>
            </a:bodyPr>
            <a:lstStyle/>
            <a:p>
              <a:pPr algn="ctr"/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2" name="label2">
              <a:extLst>
                <a:ext uri="{FF2B5EF4-FFF2-40B4-BE49-F238E27FC236}">
                  <a16:creationId xmlns:a16="http://schemas.microsoft.com/office/drawing/2014/main" id="{BA8C05A2-F488-4405-ADD6-3B4D5C7E8EF6}"/>
                </a:ext>
              </a:extLst>
            </p:cNvPr>
            <p:cNvSpPr/>
            <p:nvPr/>
          </p:nvSpPr>
          <p:spPr>
            <a:xfrm rot="16200000" flipH="1" flipV="1">
              <a:off x="6202338" y="1499243"/>
              <a:ext cx="1008397" cy="3346917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rgbClr val="FA794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0" tIns="0" rIns="0" bIns="360000" anchor="ctr">
              <a:norm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3" name="label3">
              <a:extLst>
                <a:ext uri="{FF2B5EF4-FFF2-40B4-BE49-F238E27FC236}">
                  <a16:creationId xmlns:a16="http://schemas.microsoft.com/office/drawing/2014/main" id="{A334F34E-3030-4546-B236-894F9AE21F4C}"/>
                </a:ext>
              </a:extLst>
            </p:cNvPr>
            <p:cNvSpPr/>
            <p:nvPr/>
          </p:nvSpPr>
          <p:spPr>
            <a:xfrm rot="5400000" flipH="1" flipV="1">
              <a:off x="5176603" y="2506257"/>
              <a:ext cx="1016928" cy="3346917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none" lIns="0" rIns="0" bIns="648000" anchor="ctr">
              <a:norm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4" name="label1">
              <a:extLst>
                <a:ext uri="{FF2B5EF4-FFF2-40B4-BE49-F238E27FC236}">
                  <a16:creationId xmlns:a16="http://schemas.microsoft.com/office/drawing/2014/main" id="{FC579D1C-FF3B-4177-A933-39D158E17FF4}"/>
                </a:ext>
              </a:extLst>
            </p:cNvPr>
            <p:cNvSpPr/>
            <p:nvPr/>
          </p:nvSpPr>
          <p:spPr>
            <a:xfrm rot="5400000" flipV="1">
              <a:off x="5182031" y="495090"/>
              <a:ext cx="1005057" cy="3346917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none" lIns="0" tIns="0" rIns="0" bIns="360000" anchor="ctr">
              <a:norm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sp>
        <p:nvSpPr>
          <p:cNvPr id="30" name="iconfont-11964-5737279">
            <a:extLst>
              <a:ext uri="{FF2B5EF4-FFF2-40B4-BE49-F238E27FC236}">
                <a16:creationId xmlns:a16="http://schemas.microsoft.com/office/drawing/2014/main" id="{38D97BE4-BB86-46BF-ADF7-AFD213B50D48}"/>
              </a:ext>
            </a:extLst>
          </p:cNvPr>
          <p:cNvSpPr/>
          <p:nvPr/>
        </p:nvSpPr>
        <p:spPr>
          <a:xfrm>
            <a:off x="5882817" y="1997545"/>
            <a:ext cx="487472" cy="482643"/>
          </a:xfrm>
          <a:custGeom>
            <a:avLst/>
            <a:gdLst>
              <a:gd name="T0" fmla="*/ 200 w 12620"/>
              <a:gd name="T1" fmla="*/ 9550 h 12630"/>
              <a:gd name="T2" fmla="*/ 0 w 12620"/>
              <a:gd name="T3" fmla="*/ 1260 h 12630"/>
              <a:gd name="T4" fmla="*/ 10750 w 12620"/>
              <a:gd name="T5" fmla="*/ 1060 h 12630"/>
              <a:gd name="T6" fmla="*/ 10750 w 12620"/>
              <a:gd name="T7" fmla="*/ 1460 h 12630"/>
              <a:gd name="T8" fmla="*/ 400 w 12620"/>
              <a:gd name="T9" fmla="*/ 9150 h 12630"/>
              <a:gd name="T10" fmla="*/ 11170 w 12620"/>
              <a:gd name="T11" fmla="*/ 1900 h 12630"/>
              <a:gd name="T12" fmla="*/ 11570 w 12620"/>
              <a:gd name="T13" fmla="*/ 1900 h 12630"/>
              <a:gd name="T14" fmla="*/ 11370 w 12620"/>
              <a:gd name="T15" fmla="*/ 9550 h 12630"/>
              <a:gd name="T16" fmla="*/ 1220 w 12620"/>
              <a:gd name="T17" fmla="*/ 8420 h 12630"/>
              <a:gd name="T18" fmla="*/ 1120 w 12620"/>
              <a:gd name="T19" fmla="*/ 2280 h 12630"/>
              <a:gd name="T20" fmla="*/ 9720 w 12620"/>
              <a:gd name="T21" fmla="*/ 2180 h 12630"/>
              <a:gd name="T22" fmla="*/ 9720 w 12620"/>
              <a:gd name="T23" fmla="*/ 2380 h 12630"/>
              <a:gd name="T24" fmla="*/ 1320 w 12620"/>
              <a:gd name="T25" fmla="*/ 8220 h 12630"/>
              <a:gd name="T26" fmla="*/ 10260 w 12620"/>
              <a:gd name="T27" fmla="*/ 2900 h 12630"/>
              <a:gd name="T28" fmla="*/ 10460 w 12620"/>
              <a:gd name="T29" fmla="*/ 2900 h 12630"/>
              <a:gd name="T30" fmla="*/ 10360 w 12620"/>
              <a:gd name="T31" fmla="*/ 8420 h 12630"/>
              <a:gd name="T32" fmla="*/ 3580 w 12620"/>
              <a:gd name="T33" fmla="*/ 11440 h 12630"/>
              <a:gd name="T34" fmla="*/ 3390 w 12620"/>
              <a:gd name="T35" fmla="*/ 11160 h 12630"/>
              <a:gd name="T36" fmla="*/ 4370 w 12620"/>
              <a:gd name="T37" fmla="*/ 9150 h 12630"/>
              <a:gd name="T38" fmla="*/ 7350 w 12620"/>
              <a:gd name="T39" fmla="*/ 9270 h 12630"/>
              <a:gd name="T40" fmla="*/ 8130 w 12620"/>
              <a:gd name="T41" fmla="*/ 11350 h 12630"/>
              <a:gd name="T42" fmla="*/ 3880 w 12620"/>
              <a:gd name="T43" fmla="*/ 11040 h 12630"/>
              <a:gd name="T44" fmla="*/ 7050 w 12620"/>
              <a:gd name="T45" fmla="*/ 9550 h 12630"/>
              <a:gd name="T46" fmla="*/ 3880 w 12620"/>
              <a:gd name="T47" fmla="*/ 11040 h 12630"/>
              <a:gd name="T48" fmla="*/ 2470 w 12620"/>
              <a:gd name="T49" fmla="*/ 12630 h 12630"/>
              <a:gd name="T50" fmla="*/ 2270 w 12620"/>
              <a:gd name="T51" fmla="*/ 11240 h 12630"/>
              <a:gd name="T52" fmla="*/ 9100 w 12620"/>
              <a:gd name="T53" fmla="*/ 11040 h 12630"/>
              <a:gd name="T54" fmla="*/ 9300 w 12620"/>
              <a:gd name="T55" fmla="*/ 12430 h 12630"/>
              <a:gd name="T56" fmla="*/ 2670 w 12620"/>
              <a:gd name="T57" fmla="*/ 12230 h 12630"/>
              <a:gd name="T58" fmla="*/ 8900 w 12620"/>
              <a:gd name="T59" fmla="*/ 11440 h 12630"/>
              <a:gd name="T60" fmla="*/ 2670 w 12620"/>
              <a:gd name="T61" fmla="*/ 12230 h 12630"/>
              <a:gd name="T62" fmla="*/ 5530 w 12620"/>
              <a:gd name="T63" fmla="*/ 7450 h 12630"/>
              <a:gd name="T64" fmla="*/ 5490 w 12620"/>
              <a:gd name="T65" fmla="*/ 7280 h 12630"/>
              <a:gd name="T66" fmla="*/ 5890 w 12620"/>
              <a:gd name="T67" fmla="*/ 6180 h 12630"/>
              <a:gd name="T68" fmla="*/ 6260 w 12620"/>
              <a:gd name="T69" fmla="*/ 5000 h 12630"/>
              <a:gd name="T70" fmla="*/ 6690 w 12620"/>
              <a:gd name="T71" fmla="*/ 4920 h 12630"/>
              <a:gd name="T72" fmla="*/ 7720 w 12620"/>
              <a:gd name="T73" fmla="*/ 6040 h 12630"/>
              <a:gd name="T74" fmla="*/ 6260 w 12620"/>
              <a:gd name="T75" fmla="*/ 7350 h 12630"/>
              <a:gd name="T76" fmla="*/ 6580 w 12620"/>
              <a:gd name="T77" fmla="*/ 5090 h 12630"/>
              <a:gd name="T78" fmla="*/ 6040 w 12620"/>
              <a:gd name="T79" fmla="*/ 5770 h 12630"/>
              <a:gd name="T80" fmla="*/ 6130 w 12620"/>
              <a:gd name="T81" fmla="*/ 6660 h 12630"/>
              <a:gd name="T82" fmla="*/ 6180 w 12620"/>
              <a:gd name="T83" fmla="*/ 7170 h 12630"/>
              <a:gd name="T84" fmla="*/ 7510 w 12620"/>
              <a:gd name="T85" fmla="*/ 6020 h 12630"/>
              <a:gd name="T86" fmla="*/ 7630 w 12620"/>
              <a:gd name="T87" fmla="*/ 6110 h 12630"/>
              <a:gd name="T88" fmla="*/ 6550 w 12620"/>
              <a:gd name="T89" fmla="*/ 5070 h 12630"/>
              <a:gd name="T90" fmla="*/ 6550 w 12620"/>
              <a:gd name="T91" fmla="*/ 4930 h 12630"/>
              <a:gd name="T92" fmla="*/ 12490 w 12620"/>
              <a:gd name="T93" fmla="*/ 140 h 12630"/>
              <a:gd name="T94" fmla="*/ 7710 w 12620"/>
              <a:gd name="T95" fmla="*/ 6070 h 12630"/>
              <a:gd name="T96" fmla="*/ 7630 w 12620"/>
              <a:gd name="T97" fmla="*/ 6110 h 12630"/>
              <a:gd name="T98" fmla="*/ 7630 w 12620"/>
              <a:gd name="T99" fmla="*/ 5860 h 12630"/>
              <a:gd name="T100" fmla="*/ 12360 w 12620"/>
              <a:gd name="T101" fmla="*/ 270 h 12630"/>
              <a:gd name="T102" fmla="*/ 6770 w 12620"/>
              <a:gd name="T103" fmla="*/ 5000 h 12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620" h="12630">
                <a:moveTo>
                  <a:pt x="11370" y="9550"/>
                </a:moveTo>
                <a:lnTo>
                  <a:pt x="200" y="9550"/>
                </a:lnTo>
                <a:cubicBezTo>
                  <a:pt x="90" y="9550"/>
                  <a:pt x="0" y="9460"/>
                  <a:pt x="0" y="9350"/>
                </a:cubicBezTo>
                <a:lnTo>
                  <a:pt x="0" y="1260"/>
                </a:lnTo>
                <a:cubicBezTo>
                  <a:pt x="0" y="1150"/>
                  <a:pt x="90" y="1060"/>
                  <a:pt x="200" y="1060"/>
                </a:cubicBezTo>
                <a:lnTo>
                  <a:pt x="10750" y="1060"/>
                </a:lnTo>
                <a:cubicBezTo>
                  <a:pt x="10860" y="1060"/>
                  <a:pt x="10950" y="1150"/>
                  <a:pt x="10950" y="1260"/>
                </a:cubicBezTo>
                <a:cubicBezTo>
                  <a:pt x="10950" y="1370"/>
                  <a:pt x="10860" y="1460"/>
                  <a:pt x="10750" y="1460"/>
                </a:cubicBezTo>
                <a:lnTo>
                  <a:pt x="400" y="1460"/>
                </a:lnTo>
                <a:lnTo>
                  <a:pt x="400" y="9150"/>
                </a:lnTo>
                <a:lnTo>
                  <a:pt x="11170" y="9150"/>
                </a:lnTo>
                <a:lnTo>
                  <a:pt x="11170" y="1900"/>
                </a:lnTo>
                <a:cubicBezTo>
                  <a:pt x="11170" y="1790"/>
                  <a:pt x="11260" y="1700"/>
                  <a:pt x="11370" y="1700"/>
                </a:cubicBezTo>
                <a:cubicBezTo>
                  <a:pt x="11480" y="1700"/>
                  <a:pt x="11570" y="1790"/>
                  <a:pt x="11570" y="1900"/>
                </a:cubicBezTo>
                <a:lnTo>
                  <a:pt x="11570" y="9350"/>
                </a:lnTo>
                <a:cubicBezTo>
                  <a:pt x="11570" y="9460"/>
                  <a:pt x="11480" y="9550"/>
                  <a:pt x="11370" y="9550"/>
                </a:cubicBezTo>
                <a:close/>
                <a:moveTo>
                  <a:pt x="10360" y="8420"/>
                </a:moveTo>
                <a:lnTo>
                  <a:pt x="1220" y="8420"/>
                </a:lnTo>
                <a:cubicBezTo>
                  <a:pt x="1160" y="8420"/>
                  <a:pt x="1120" y="8380"/>
                  <a:pt x="1120" y="8320"/>
                </a:cubicBezTo>
                <a:lnTo>
                  <a:pt x="1120" y="2280"/>
                </a:lnTo>
                <a:cubicBezTo>
                  <a:pt x="1120" y="2220"/>
                  <a:pt x="1160" y="2180"/>
                  <a:pt x="1220" y="2180"/>
                </a:cubicBezTo>
                <a:lnTo>
                  <a:pt x="9720" y="2180"/>
                </a:lnTo>
                <a:cubicBezTo>
                  <a:pt x="9780" y="2180"/>
                  <a:pt x="9820" y="2220"/>
                  <a:pt x="9820" y="2280"/>
                </a:cubicBezTo>
                <a:cubicBezTo>
                  <a:pt x="9820" y="2340"/>
                  <a:pt x="9780" y="2380"/>
                  <a:pt x="9720" y="2380"/>
                </a:cubicBezTo>
                <a:lnTo>
                  <a:pt x="1320" y="2380"/>
                </a:lnTo>
                <a:lnTo>
                  <a:pt x="1320" y="8220"/>
                </a:lnTo>
                <a:lnTo>
                  <a:pt x="10260" y="8220"/>
                </a:lnTo>
                <a:lnTo>
                  <a:pt x="10260" y="2900"/>
                </a:lnTo>
                <a:cubicBezTo>
                  <a:pt x="10260" y="2840"/>
                  <a:pt x="10300" y="2800"/>
                  <a:pt x="10360" y="2800"/>
                </a:cubicBezTo>
                <a:cubicBezTo>
                  <a:pt x="10420" y="2800"/>
                  <a:pt x="10460" y="2840"/>
                  <a:pt x="10460" y="2900"/>
                </a:cubicBezTo>
                <a:lnTo>
                  <a:pt x="10460" y="8320"/>
                </a:lnTo>
                <a:cubicBezTo>
                  <a:pt x="10460" y="8380"/>
                  <a:pt x="10410" y="8420"/>
                  <a:pt x="10360" y="8420"/>
                </a:cubicBezTo>
                <a:close/>
                <a:moveTo>
                  <a:pt x="7990" y="11440"/>
                </a:moveTo>
                <a:lnTo>
                  <a:pt x="3580" y="11440"/>
                </a:lnTo>
                <a:cubicBezTo>
                  <a:pt x="3510" y="11440"/>
                  <a:pt x="3450" y="11410"/>
                  <a:pt x="3410" y="11350"/>
                </a:cubicBezTo>
                <a:cubicBezTo>
                  <a:pt x="3370" y="11290"/>
                  <a:pt x="3370" y="11220"/>
                  <a:pt x="3390" y="11160"/>
                </a:cubicBezTo>
                <a:lnTo>
                  <a:pt x="4190" y="9270"/>
                </a:lnTo>
                <a:cubicBezTo>
                  <a:pt x="4220" y="9200"/>
                  <a:pt x="4290" y="9150"/>
                  <a:pt x="4370" y="9150"/>
                </a:cubicBezTo>
                <a:lnTo>
                  <a:pt x="7170" y="9150"/>
                </a:lnTo>
                <a:cubicBezTo>
                  <a:pt x="7250" y="9150"/>
                  <a:pt x="7320" y="9200"/>
                  <a:pt x="7350" y="9270"/>
                </a:cubicBezTo>
                <a:lnTo>
                  <a:pt x="8150" y="11160"/>
                </a:lnTo>
                <a:cubicBezTo>
                  <a:pt x="8180" y="11220"/>
                  <a:pt x="8170" y="11290"/>
                  <a:pt x="8130" y="11350"/>
                </a:cubicBezTo>
                <a:cubicBezTo>
                  <a:pt x="8120" y="11400"/>
                  <a:pt x="8060" y="11440"/>
                  <a:pt x="7990" y="11440"/>
                </a:cubicBezTo>
                <a:close/>
                <a:moveTo>
                  <a:pt x="3880" y="11040"/>
                </a:moveTo>
                <a:lnTo>
                  <a:pt x="7680" y="11040"/>
                </a:lnTo>
                <a:lnTo>
                  <a:pt x="7050" y="9550"/>
                </a:lnTo>
                <a:lnTo>
                  <a:pt x="4520" y="9550"/>
                </a:lnTo>
                <a:lnTo>
                  <a:pt x="3880" y="11040"/>
                </a:lnTo>
                <a:close/>
                <a:moveTo>
                  <a:pt x="9100" y="12630"/>
                </a:moveTo>
                <a:lnTo>
                  <a:pt x="2470" y="12630"/>
                </a:lnTo>
                <a:cubicBezTo>
                  <a:pt x="2360" y="12630"/>
                  <a:pt x="2270" y="12540"/>
                  <a:pt x="2270" y="12430"/>
                </a:cubicBezTo>
                <a:lnTo>
                  <a:pt x="2270" y="11240"/>
                </a:lnTo>
                <a:cubicBezTo>
                  <a:pt x="2270" y="11130"/>
                  <a:pt x="2360" y="11040"/>
                  <a:pt x="2470" y="11040"/>
                </a:cubicBezTo>
                <a:lnTo>
                  <a:pt x="9100" y="11040"/>
                </a:lnTo>
                <a:cubicBezTo>
                  <a:pt x="9210" y="11040"/>
                  <a:pt x="9300" y="11130"/>
                  <a:pt x="9300" y="11240"/>
                </a:cubicBezTo>
                <a:lnTo>
                  <a:pt x="9300" y="12430"/>
                </a:lnTo>
                <a:cubicBezTo>
                  <a:pt x="9300" y="12540"/>
                  <a:pt x="9210" y="12630"/>
                  <a:pt x="9100" y="12630"/>
                </a:cubicBezTo>
                <a:close/>
                <a:moveTo>
                  <a:pt x="2670" y="12230"/>
                </a:moveTo>
                <a:lnTo>
                  <a:pt x="8900" y="12230"/>
                </a:lnTo>
                <a:lnTo>
                  <a:pt x="8900" y="11440"/>
                </a:lnTo>
                <a:lnTo>
                  <a:pt x="2670" y="11440"/>
                </a:lnTo>
                <a:lnTo>
                  <a:pt x="2670" y="12230"/>
                </a:lnTo>
                <a:close/>
                <a:moveTo>
                  <a:pt x="5730" y="7480"/>
                </a:moveTo>
                <a:cubicBezTo>
                  <a:pt x="5660" y="7480"/>
                  <a:pt x="5600" y="7470"/>
                  <a:pt x="5530" y="7450"/>
                </a:cubicBezTo>
                <a:cubicBezTo>
                  <a:pt x="5500" y="7440"/>
                  <a:pt x="5470" y="7410"/>
                  <a:pt x="5460" y="7380"/>
                </a:cubicBezTo>
                <a:cubicBezTo>
                  <a:pt x="5450" y="7340"/>
                  <a:pt x="5460" y="7310"/>
                  <a:pt x="5490" y="7280"/>
                </a:cubicBezTo>
                <a:cubicBezTo>
                  <a:pt x="5700" y="7090"/>
                  <a:pt x="5890" y="6880"/>
                  <a:pt x="5930" y="6630"/>
                </a:cubicBezTo>
                <a:cubicBezTo>
                  <a:pt x="5950" y="6490"/>
                  <a:pt x="5920" y="6340"/>
                  <a:pt x="5890" y="6180"/>
                </a:cubicBezTo>
                <a:cubicBezTo>
                  <a:pt x="5860" y="6040"/>
                  <a:pt x="5840" y="5900"/>
                  <a:pt x="5840" y="5760"/>
                </a:cubicBezTo>
                <a:cubicBezTo>
                  <a:pt x="5850" y="5460"/>
                  <a:pt x="6010" y="5160"/>
                  <a:pt x="6260" y="5000"/>
                </a:cubicBezTo>
                <a:cubicBezTo>
                  <a:pt x="6380" y="4920"/>
                  <a:pt x="6500" y="4880"/>
                  <a:pt x="6620" y="4890"/>
                </a:cubicBezTo>
                <a:cubicBezTo>
                  <a:pt x="6640" y="4890"/>
                  <a:pt x="6670" y="4900"/>
                  <a:pt x="6690" y="4920"/>
                </a:cubicBezTo>
                <a:lnTo>
                  <a:pt x="7700" y="5930"/>
                </a:lnTo>
                <a:cubicBezTo>
                  <a:pt x="7730" y="5960"/>
                  <a:pt x="7740" y="6000"/>
                  <a:pt x="7720" y="6040"/>
                </a:cubicBezTo>
                <a:cubicBezTo>
                  <a:pt x="7640" y="6210"/>
                  <a:pt x="7570" y="6380"/>
                  <a:pt x="7460" y="6530"/>
                </a:cubicBezTo>
                <a:cubicBezTo>
                  <a:pt x="7160" y="6960"/>
                  <a:pt x="6660" y="7200"/>
                  <a:pt x="6260" y="7350"/>
                </a:cubicBezTo>
                <a:cubicBezTo>
                  <a:pt x="6080" y="7420"/>
                  <a:pt x="5910" y="7480"/>
                  <a:pt x="5730" y="7480"/>
                </a:cubicBezTo>
                <a:close/>
                <a:moveTo>
                  <a:pt x="6580" y="5090"/>
                </a:moveTo>
                <a:cubicBezTo>
                  <a:pt x="6500" y="5100"/>
                  <a:pt x="6420" y="5130"/>
                  <a:pt x="6370" y="5170"/>
                </a:cubicBezTo>
                <a:cubicBezTo>
                  <a:pt x="6170" y="5300"/>
                  <a:pt x="6050" y="5530"/>
                  <a:pt x="6040" y="5770"/>
                </a:cubicBezTo>
                <a:cubicBezTo>
                  <a:pt x="6040" y="5890"/>
                  <a:pt x="6060" y="6010"/>
                  <a:pt x="6090" y="6140"/>
                </a:cubicBezTo>
                <a:cubicBezTo>
                  <a:pt x="6120" y="6310"/>
                  <a:pt x="6160" y="6480"/>
                  <a:pt x="6130" y="6660"/>
                </a:cubicBezTo>
                <a:cubicBezTo>
                  <a:pt x="6090" y="6900"/>
                  <a:pt x="5950" y="7100"/>
                  <a:pt x="5790" y="7280"/>
                </a:cubicBezTo>
                <a:cubicBezTo>
                  <a:pt x="5920" y="7270"/>
                  <a:pt x="6060" y="7220"/>
                  <a:pt x="6180" y="7170"/>
                </a:cubicBezTo>
                <a:cubicBezTo>
                  <a:pt x="6550" y="7020"/>
                  <a:pt x="7020" y="6800"/>
                  <a:pt x="7290" y="6420"/>
                </a:cubicBezTo>
                <a:cubicBezTo>
                  <a:pt x="7380" y="6300"/>
                  <a:pt x="7440" y="6160"/>
                  <a:pt x="7510" y="6020"/>
                </a:cubicBezTo>
                <a:lnTo>
                  <a:pt x="6580" y="5090"/>
                </a:lnTo>
                <a:close/>
                <a:moveTo>
                  <a:pt x="7630" y="6110"/>
                </a:moveTo>
                <a:cubicBezTo>
                  <a:pt x="7600" y="6110"/>
                  <a:pt x="7580" y="6100"/>
                  <a:pt x="7560" y="6080"/>
                </a:cubicBezTo>
                <a:lnTo>
                  <a:pt x="6550" y="5070"/>
                </a:lnTo>
                <a:cubicBezTo>
                  <a:pt x="6530" y="5050"/>
                  <a:pt x="6520" y="5020"/>
                  <a:pt x="6520" y="5000"/>
                </a:cubicBezTo>
                <a:cubicBezTo>
                  <a:pt x="6520" y="4970"/>
                  <a:pt x="6530" y="4950"/>
                  <a:pt x="6550" y="4930"/>
                </a:cubicBezTo>
                <a:lnTo>
                  <a:pt x="12030" y="120"/>
                </a:lnTo>
                <a:cubicBezTo>
                  <a:pt x="12160" y="0"/>
                  <a:pt x="12370" y="10"/>
                  <a:pt x="12490" y="140"/>
                </a:cubicBezTo>
                <a:cubicBezTo>
                  <a:pt x="12620" y="270"/>
                  <a:pt x="12620" y="470"/>
                  <a:pt x="12510" y="600"/>
                </a:cubicBezTo>
                <a:lnTo>
                  <a:pt x="7710" y="6070"/>
                </a:lnTo>
                <a:cubicBezTo>
                  <a:pt x="7690" y="6090"/>
                  <a:pt x="7660" y="6100"/>
                  <a:pt x="7630" y="6110"/>
                </a:cubicBezTo>
                <a:cubicBezTo>
                  <a:pt x="7640" y="6110"/>
                  <a:pt x="7630" y="6110"/>
                  <a:pt x="7630" y="6110"/>
                </a:cubicBezTo>
                <a:close/>
                <a:moveTo>
                  <a:pt x="6770" y="5000"/>
                </a:moveTo>
                <a:lnTo>
                  <a:pt x="7630" y="5860"/>
                </a:lnTo>
                <a:lnTo>
                  <a:pt x="12370" y="460"/>
                </a:lnTo>
                <a:cubicBezTo>
                  <a:pt x="12420" y="400"/>
                  <a:pt x="12420" y="320"/>
                  <a:pt x="12360" y="270"/>
                </a:cubicBezTo>
                <a:cubicBezTo>
                  <a:pt x="12310" y="220"/>
                  <a:pt x="12220" y="220"/>
                  <a:pt x="12170" y="260"/>
                </a:cubicBezTo>
                <a:lnTo>
                  <a:pt x="6770" y="5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1" name="iconfont-11964-5737279">
            <a:extLst>
              <a:ext uri="{FF2B5EF4-FFF2-40B4-BE49-F238E27FC236}">
                <a16:creationId xmlns:a16="http://schemas.microsoft.com/office/drawing/2014/main" id="{D3B9094A-46E3-4E61-A7F5-896F0BCE6672}"/>
              </a:ext>
            </a:extLst>
          </p:cNvPr>
          <p:cNvSpPr/>
          <p:nvPr/>
        </p:nvSpPr>
        <p:spPr>
          <a:xfrm>
            <a:off x="5832090" y="3988459"/>
            <a:ext cx="487472" cy="482643"/>
          </a:xfrm>
          <a:custGeom>
            <a:avLst/>
            <a:gdLst>
              <a:gd name="T0" fmla="*/ 200 w 12620"/>
              <a:gd name="T1" fmla="*/ 9550 h 12630"/>
              <a:gd name="T2" fmla="*/ 0 w 12620"/>
              <a:gd name="T3" fmla="*/ 1260 h 12630"/>
              <a:gd name="T4" fmla="*/ 10750 w 12620"/>
              <a:gd name="T5" fmla="*/ 1060 h 12630"/>
              <a:gd name="T6" fmla="*/ 10750 w 12620"/>
              <a:gd name="T7" fmla="*/ 1460 h 12630"/>
              <a:gd name="T8" fmla="*/ 400 w 12620"/>
              <a:gd name="T9" fmla="*/ 9150 h 12630"/>
              <a:gd name="T10" fmla="*/ 11170 w 12620"/>
              <a:gd name="T11" fmla="*/ 1900 h 12630"/>
              <a:gd name="T12" fmla="*/ 11570 w 12620"/>
              <a:gd name="T13" fmla="*/ 1900 h 12630"/>
              <a:gd name="T14" fmla="*/ 11370 w 12620"/>
              <a:gd name="T15" fmla="*/ 9550 h 12630"/>
              <a:gd name="T16" fmla="*/ 1220 w 12620"/>
              <a:gd name="T17" fmla="*/ 8420 h 12630"/>
              <a:gd name="T18" fmla="*/ 1120 w 12620"/>
              <a:gd name="T19" fmla="*/ 2280 h 12630"/>
              <a:gd name="T20" fmla="*/ 9720 w 12620"/>
              <a:gd name="T21" fmla="*/ 2180 h 12630"/>
              <a:gd name="T22" fmla="*/ 9720 w 12620"/>
              <a:gd name="T23" fmla="*/ 2380 h 12630"/>
              <a:gd name="T24" fmla="*/ 1320 w 12620"/>
              <a:gd name="T25" fmla="*/ 8220 h 12630"/>
              <a:gd name="T26" fmla="*/ 10260 w 12620"/>
              <a:gd name="T27" fmla="*/ 2900 h 12630"/>
              <a:gd name="T28" fmla="*/ 10460 w 12620"/>
              <a:gd name="T29" fmla="*/ 2900 h 12630"/>
              <a:gd name="T30" fmla="*/ 10360 w 12620"/>
              <a:gd name="T31" fmla="*/ 8420 h 12630"/>
              <a:gd name="T32" fmla="*/ 3580 w 12620"/>
              <a:gd name="T33" fmla="*/ 11440 h 12630"/>
              <a:gd name="T34" fmla="*/ 3390 w 12620"/>
              <a:gd name="T35" fmla="*/ 11160 h 12630"/>
              <a:gd name="T36" fmla="*/ 4370 w 12620"/>
              <a:gd name="T37" fmla="*/ 9150 h 12630"/>
              <a:gd name="T38" fmla="*/ 7350 w 12620"/>
              <a:gd name="T39" fmla="*/ 9270 h 12630"/>
              <a:gd name="T40" fmla="*/ 8130 w 12620"/>
              <a:gd name="T41" fmla="*/ 11350 h 12630"/>
              <a:gd name="T42" fmla="*/ 3880 w 12620"/>
              <a:gd name="T43" fmla="*/ 11040 h 12630"/>
              <a:gd name="T44" fmla="*/ 7050 w 12620"/>
              <a:gd name="T45" fmla="*/ 9550 h 12630"/>
              <a:gd name="T46" fmla="*/ 3880 w 12620"/>
              <a:gd name="T47" fmla="*/ 11040 h 12630"/>
              <a:gd name="T48" fmla="*/ 2470 w 12620"/>
              <a:gd name="T49" fmla="*/ 12630 h 12630"/>
              <a:gd name="T50" fmla="*/ 2270 w 12620"/>
              <a:gd name="T51" fmla="*/ 11240 h 12630"/>
              <a:gd name="T52" fmla="*/ 9100 w 12620"/>
              <a:gd name="T53" fmla="*/ 11040 h 12630"/>
              <a:gd name="T54" fmla="*/ 9300 w 12620"/>
              <a:gd name="T55" fmla="*/ 12430 h 12630"/>
              <a:gd name="T56" fmla="*/ 2670 w 12620"/>
              <a:gd name="T57" fmla="*/ 12230 h 12630"/>
              <a:gd name="T58" fmla="*/ 8900 w 12620"/>
              <a:gd name="T59" fmla="*/ 11440 h 12630"/>
              <a:gd name="T60" fmla="*/ 2670 w 12620"/>
              <a:gd name="T61" fmla="*/ 12230 h 12630"/>
              <a:gd name="T62" fmla="*/ 5530 w 12620"/>
              <a:gd name="T63" fmla="*/ 7450 h 12630"/>
              <a:gd name="T64" fmla="*/ 5490 w 12620"/>
              <a:gd name="T65" fmla="*/ 7280 h 12630"/>
              <a:gd name="T66" fmla="*/ 5890 w 12620"/>
              <a:gd name="T67" fmla="*/ 6180 h 12630"/>
              <a:gd name="T68" fmla="*/ 6260 w 12620"/>
              <a:gd name="T69" fmla="*/ 5000 h 12630"/>
              <a:gd name="T70" fmla="*/ 6690 w 12620"/>
              <a:gd name="T71" fmla="*/ 4920 h 12630"/>
              <a:gd name="T72" fmla="*/ 7720 w 12620"/>
              <a:gd name="T73" fmla="*/ 6040 h 12630"/>
              <a:gd name="T74" fmla="*/ 6260 w 12620"/>
              <a:gd name="T75" fmla="*/ 7350 h 12630"/>
              <a:gd name="T76" fmla="*/ 6580 w 12620"/>
              <a:gd name="T77" fmla="*/ 5090 h 12630"/>
              <a:gd name="T78" fmla="*/ 6040 w 12620"/>
              <a:gd name="T79" fmla="*/ 5770 h 12630"/>
              <a:gd name="T80" fmla="*/ 6130 w 12620"/>
              <a:gd name="T81" fmla="*/ 6660 h 12630"/>
              <a:gd name="T82" fmla="*/ 6180 w 12620"/>
              <a:gd name="T83" fmla="*/ 7170 h 12630"/>
              <a:gd name="T84" fmla="*/ 7510 w 12620"/>
              <a:gd name="T85" fmla="*/ 6020 h 12630"/>
              <a:gd name="T86" fmla="*/ 7630 w 12620"/>
              <a:gd name="T87" fmla="*/ 6110 h 12630"/>
              <a:gd name="T88" fmla="*/ 6550 w 12620"/>
              <a:gd name="T89" fmla="*/ 5070 h 12630"/>
              <a:gd name="T90" fmla="*/ 6550 w 12620"/>
              <a:gd name="T91" fmla="*/ 4930 h 12630"/>
              <a:gd name="T92" fmla="*/ 12490 w 12620"/>
              <a:gd name="T93" fmla="*/ 140 h 12630"/>
              <a:gd name="T94" fmla="*/ 7710 w 12620"/>
              <a:gd name="T95" fmla="*/ 6070 h 12630"/>
              <a:gd name="T96" fmla="*/ 7630 w 12620"/>
              <a:gd name="T97" fmla="*/ 6110 h 12630"/>
              <a:gd name="T98" fmla="*/ 7630 w 12620"/>
              <a:gd name="T99" fmla="*/ 5860 h 12630"/>
              <a:gd name="T100" fmla="*/ 12360 w 12620"/>
              <a:gd name="T101" fmla="*/ 270 h 12630"/>
              <a:gd name="T102" fmla="*/ 6770 w 12620"/>
              <a:gd name="T103" fmla="*/ 5000 h 12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620" h="12630">
                <a:moveTo>
                  <a:pt x="11370" y="9550"/>
                </a:moveTo>
                <a:lnTo>
                  <a:pt x="200" y="9550"/>
                </a:lnTo>
                <a:cubicBezTo>
                  <a:pt x="90" y="9550"/>
                  <a:pt x="0" y="9460"/>
                  <a:pt x="0" y="9350"/>
                </a:cubicBezTo>
                <a:lnTo>
                  <a:pt x="0" y="1260"/>
                </a:lnTo>
                <a:cubicBezTo>
                  <a:pt x="0" y="1150"/>
                  <a:pt x="90" y="1060"/>
                  <a:pt x="200" y="1060"/>
                </a:cubicBezTo>
                <a:lnTo>
                  <a:pt x="10750" y="1060"/>
                </a:lnTo>
                <a:cubicBezTo>
                  <a:pt x="10860" y="1060"/>
                  <a:pt x="10950" y="1150"/>
                  <a:pt x="10950" y="1260"/>
                </a:cubicBezTo>
                <a:cubicBezTo>
                  <a:pt x="10950" y="1370"/>
                  <a:pt x="10860" y="1460"/>
                  <a:pt x="10750" y="1460"/>
                </a:cubicBezTo>
                <a:lnTo>
                  <a:pt x="400" y="1460"/>
                </a:lnTo>
                <a:lnTo>
                  <a:pt x="400" y="9150"/>
                </a:lnTo>
                <a:lnTo>
                  <a:pt x="11170" y="9150"/>
                </a:lnTo>
                <a:lnTo>
                  <a:pt x="11170" y="1900"/>
                </a:lnTo>
                <a:cubicBezTo>
                  <a:pt x="11170" y="1790"/>
                  <a:pt x="11260" y="1700"/>
                  <a:pt x="11370" y="1700"/>
                </a:cubicBezTo>
                <a:cubicBezTo>
                  <a:pt x="11480" y="1700"/>
                  <a:pt x="11570" y="1790"/>
                  <a:pt x="11570" y="1900"/>
                </a:cubicBezTo>
                <a:lnTo>
                  <a:pt x="11570" y="9350"/>
                </a:lnTo>
                <a:cubicBezTo>
                  <a:pt x="11570" y="9460"/>
                  <a:pt x="11480" y="9550"/>
                  <a:pt x="11370" y="9550"/>
                </a:cubicBezTo>
                <a:close/>
                <a:moveTo>
                  <a:pt x="10360" y="8420"/>
                </a:moveTo>
                <a:lnTo>
                  <a:pt x="1220" y="8420"/>
                </a:lnTo>
                <a:cubicBezTo>
                  <a:pt x="1160" y="8420"/>
                  <a:pt x="1120" y="8380"/>
                  <a:pt x="1120" y="8320"/>
                </a:cubicBezTo>
                <a:lnTo>
                  <a:pt x="1120" y="2280"/>
                </a:lnTo>
                <a:cubicBezTo>
                  <a:pt x="1120" y="2220"/>
                  <a:pt x="1160" y="2180"/>
                  <a:pt x="1220" y="2180"/>
                </a:cubicBezTo>
                <a:lnTo>
                  <a:pt x="9720" y="2180"/>
                </a:lnTo>
                <a:cubicBezTo>
                  <a:pt x="9780" y="2180"/>
                  <a:pt x="9820" y="2220"/>
                  <a:pt x="9820" y="2280"/>
                </a:cubicBezTo>
                <a:cubicBezTo>
                  <a:pt x="9820" y="2340"/>
                  <a:pt x="9780" y="2380"/>
                  <a:pt x="9720" y="2380"/>
                </a:cubicBezTo>
                <a:lnTo>
                  <a:pt x="1320" y="2380"/>
                </a:lnTo>
                <a:lnTo>
                  <a:pt x="1320" y="8220"/>
                </a:lnTo>
                <a:lnTo>
                  <a:pt x="10260" y="8220"/>
                </a:lnTo>
                <a:lnTo>
                  <a:pt x="10260" y="2900"/>
                </a:lnTo>
                <a:cubicBezTo>
                  <a:pt x="10260" y="2840"/>
                  <a:pt x="10300" y="2800"/>
                  <a:pt x="10360" y="2800"/>
                </a:cubicBezTo>
                <a:cubicBezTo>
                  <a:pt x="10420" y="2800"/>
                  <a:pt x="10460" y="2840"/>
                  <a:pt x="10460" y="2900"/>
                </a:cubicBezTo>
                <a:lnTo>
                  <a:pt x="10460" y="8320"/>
                </a:lnTo>
                <a:cubicBezTo>
                  <a:pt x="10460" y="8380"/>
                  <a:pt x="10410" y="8420"/>
                  <a:pt x="10360" y="8420"/>
                </a:cubicBezTo>
                <a:close/>
                <a:moveTo>
                  <a:pt x="7990" y="11440"/>
                </a:moveTo>
                <a:lnTo>
                  <a:pt x="3580" y="11440"/>
                </a:lnTo>
                <a:cubicBezTo>
                  <a:pt x="3510" y="11440"/>
                  <a:pt x="3450" y="11410"/>
                  <a:pt x="3410" y="11350"/>
                </a:cubicBezTo>
                <a:cubicBezTo>
                  <a:pt x="3370" y="11290"/>
                  <a:pt x="3370" y="11220"/>
                  <a:pt x="3390" y="11160"/>
                </a:cubicBezTo>
                <a:lnTo>
                  <a:pt x="4190" y="9270"/>
                </a:lnTo>
                <a:cubicBezTo>
                  <a:pt x="4220" y="9200"/>
                  <a:pt x="4290" y="9150"/>
                  <a:pt x="4370" y="9150"/>
                </a:cubicBezTo>
                <a:lnTo>
                  <a:pt x="7170" y="9150"/>
                </a:lnTo>
                <a:cubicBezTo>
                  <a:pt x="7250" y="9150"/>
                  <a:pt x="7320" y="9200"/>
                  <a:pt x="7350" y="9270"/>
                </a:cubicBezTo>
                <a:lnTo>
                  <a:pt x="8150" y="11160"/>
                </a:lnTo>
                <a:cubicBezTo>
                  <a:pt x="8180" y="11220"/>
                  <a:pt x="8170" y="11290"/>
                  <a:pt x="8130" y="11350"/>
                </a:cubicBezTo>
                <a:cubicBezTo>
                  <a:pt x="8120" y="11400"/>
                  <a:pt x="8060" y="11440"/>
                  <a:pt x="7990" y="11440"/>
                </a:cubicBezTo>
                <a:close/>
                <a:moveTo>
                  <a:pt x="3880" y="11040"/>
                </a:moveTo>
                <a:lnTo>
                  <a:pt x="7680" y="11040"/>
                </a:lnTo>
                <a:lnTo>
                  <a:pt x="7050" y="9550"/>
                </a:lnTo>
                <a:lnTo>
                  <a:pt x="4520" y="9550"/>
                </a:lnTo>
                <a:lnTo>
                  <a:pt x="3880" y="11040"/>
                </a:lnTo>
                <a:close/>
                <a:moveTo>
                  <a:pt x="9100" y="12630"/>
                </a:moveTo>
                <a:lnTo>
                  <a:pt x="2470" y="12630"/>
                </a:lnTo>
                <a:cubicBezTo>
                  <a:pt x="2360" y="12630"/>
                  <a:pt x="2270" y="12540"/>
                  <a:pt x="2270" y="12430"/>
                </a:cubicBezTo>
                <a:lnTo>
                  <a:pt x="2270" y="11240"/>
                </a:lnTo>
                <a:cubicBezTo>
                  <a:pt x="2270" y="11130"/>
                  <a:pt x="2360" y="11040"/>
                  <a:pt x="2470" y="11040"/>
                </a:cubicBezTo>
                <a:lnTo>
                  <a:pt x="9100" y="11040"/>
                </a:lnTo>
                <a:cubicBezTo>
                  <a:pt x="9210" y="11040"/>
                  <a:pt x="9300" y="11130"/>
                  <a:pt x="9300" y="11240"/>
                </a:cubicBezTo>
                <a:lnTo>
                  <a:pt x="9300" y="12430"/>
                </a:lnTo>
                <a:cubicBezTo>
                  <a:pt x="9300" y="12540"/>
                  <a:pt x="9210" y="12630"/>
                  <a:pt x="9100" y="12630"/>
                </a:cubicBezTo>
                <a:close/>
                <a:moveTo>
                  <a:pt x="2670" y="12230"/>
                </a:moveTo>
                <a:lnTo>
                  <a:pt x="8900" y="12230"/>
                </a:lnTo>
                <a:lnTo>
                  <a:pt x="8900" y="11440"/>
                </a:lnTo>
                <a:lnTo>
                  <a:pt x="2670" y="11440"/>
                </a:lnTo>
                <a:lnTo>
                  <a:pt x="2670" y="12230"/>
                </a:lnTo>
                <a:close/>
                <a:moveTo>
                  <a:pt x="5730" y="7480"/>
                </a:moveTo>
                <a:cubicBezTo>
                  <a:pt x="5660" y="7480"/>
                  <a:pt x="5600" y="7470"/>
                  <a:pt x="5530" y="7450"/>
                </a:cubicBezTo>
                <a:cubicBezTo>
                  <a:pt x="5500" y="7440"/>
                  <a:pt x="5470" y="7410"/>
                  <a:pt x="5460" y="7380"/>
                </a:cubicBezTo>
                <a:cubicBezTo>
                  <a:pt x="5450" y="7340"/>
                  <a:pt x="5460" y="7310"/>
                  <a:pt x="5490" y="7280"/>
                </a:cubicBezTo>
                <a:cubicBezTo>
                  <a:pt x="5700" y="7090"/>
                  <a:pt x="5890" y="6880"/>
                  <a:pt x="5930" y="6630"/>
                </a:cubicBezTo>
                <a:cubicBezTo>
                  <a:pt x="5950" y="6490"/>
                  <a:pt x="5920" y="6340"/>
                  <a:pt x="5890" y="6180"/>
                </a:cubicBezTo>
                <a:cubicBezTo>
                  <a:pt x="5860" y="6040"/>
                  <a:pt x="5840" y="5900"/>
                  <a:pt x="5840" y="5760"/>
                </a:cubicBezTo>
                <a:cubicBezTo>
                  <a:pt x="5850" y="5460"/>
                  <a:pt x="6010" y="5160"/>
                  <a:pt x="6260" y="5000"/>
                </a:cubicBezTo>
                <a:cubicBezTo>
                  <a:pt x="6380" y="4920"/>
                  <a:pt x="6500" y="4880"/>
                  <a:pt x="6620" y="4890"/>
                </a:cubicBezTo>
                <a:cubicBezTo>
                  <a:pt x="6640" y="4890"/>
                  <a:pt x="6670" y="4900"/>
                  <a:pt x="6690" y="4920"/>
                </a:cubicBezTo>
                <a:lnTo>
                  <a:pt x="7700" y="5930"/>
                </a:lnTo>
                <a:cubicBezTo>
                  <a:pt x="7730" y="5960"/>
                  <a:pt x="7740" y="6000"/>
                  <a:pt x="7720" y="6040"/>
                </a:cubicBezTo>
                <a:cubicBezTo>
                  <a:pt x="7640" y="6210"/>
                  <a:pt x="7570" y="6380"/>
                  <a:pt x="7460" y="6530"/>
                </a:cubicBezTo>
                <a:cubicBezTo>
                  <a:pt x="7160" y="6960"/>
                  <a:pt x="6660" y="7200"/>
                  <a:pt x="6260" y="7350"/>
                </a:cubicBezTo>
                <a:cubicBezTo>
                  <a:pt x="6080" y="7420"/>
                  <a:pt x="5910" y="7480"/>
                  <a:pt x="5730" y="7480"/>
                </a:cubicBezTo>
                <a:close/>
                <a:moveTo>
                  <a:pt x="6580" y="5090"/>
                </a:moveTo>
                <a:cubicBezTo>
                  <a:pt x="6500" y="5100"/>
                  <a:pt x="6420" y="5130"/>
                  <a:pt x="6370" y="5170"/>
                </a:cubicBezTo>
                <a:cubicBezTo>
                  <a:pt x="6170" y="5300"/>
                  <a:pt x="6050" y="5530"/>
                  <a:pt x="6040" y="5770"/>
                </a:cubicBezTo>
                <a:cubicBezTo>
                  <a:pt x="6040" y="5890"/>
                  <a:pt x="6060" y="6010"/>
                  <a:pt x="6090" y="6140"/>
                </a:cubicBezTo>
                <a:cubicBezTo>
                  <a:pt x="6120" y="6310"/>
                  <a:pt x="6160" y="6480"/>
                  <a:pt x="6130" y="6660"/>
                </a:cubicBezTo>
                <a:cubicBezTo>
                  <a:pt x="6090" y="6900"/>
                  <a:pt x="5950" y="7100"/>
                  <a:pt x="5790" y="7280"/>
                </a:cubicBezTo>
                <a:cubicBezTo>
                  <a:pt x="5920" y="7270"/>
                  <a:pt x="6060" y="7220"/>
                  <a:pt x="6180" y="7170"/>
                </a:cubicBezTo>
                <a:cubicBezTo>
                  <a:pt x="6550" y="7020"/>
                  <a:pt x="7020" y="6800"/>
                  <a:pt x="7290" y="6420"/>
                </a:cubicBezTo>
                <a:cubicBezTo>
                  <a:pt x="7380" y="6300"/>
                  <a:pt x="7440" y="6160"/>
                  <a:pt x="7510" y="6020"/>
                </a:cubicBezTo>
                <a:lnTo>
                  <a:pt x="6580" y="5090"/>
                </a:lnTo>
                <a:close/>
                <a:moveTo>
                  <a:pt x="7630" y="6110"/>
                </a:moveTo>
                <a:cubicBezTo>
                  <a:pt x="7600" y="6110"/>
                  <a:pt x="7580" y="6100"/>
                  <a:pt x="7560" y="6080"/>
                </a:cubicBezTo>
                <a:lnTo>
                  <a:pt x="6550" y="5070"/>
                </a:lnTo>
                <a:cubicBezTo>
                  <a:pt x="6530" y="5050"/>
                  <a:pt x="6520" y="5020"/>
                  <a:pt x="6520" y="5000"/>
                </a:cubicBezTo>
                <a:cubicBezTo>
                  <a:pt x="6520" y="4970"/>
                  <a:pt x="6530" y="4950"/>
                  <a:pt x="6550" y="4930"/>
                </a:cubicBezTo>
                <a:lnTo>
                  <a:pt x="12030" y="120"/>
                </a:lnTo>
                <a:cubicBezTo>
                  <a:pt x="12160" y="0"/>
                  <a:pt x="12370" y="10"/>
                  <a:pt x="12490" y="140"/>
                </a:cubicBezTo>
                <a:cubicBezTo>
                  <a:pt x="12620" y="270"/>
                  <a:pt x="12620" y="470"/>
                  <a:pt x="12510" y="600"/>
                </a:cubicBezTo>
                <a:lnTo>
                  <a:pt x="7710" y="6070"/>
                </a:lnTo>
                <a:cubicBezTo>
                  <a:pt x="7690" y="6090"/>
                  <a:pt x="7660" y="6100"/>
                  <a:pt x="7630" y="6110"/>
                </a:cubicBezTo>
                <a:cubicBezTo>
                  <a:pt x="7640" y="6110"/>
                  <a:pt x="7630" y="6110"/>
                  <a:pt x="7630" y="6110"/>
                </a:cubicBezTo>
                <a:close/>
                <a:moveTo>
                  <a:pt x="6770" y="5000"/>
                </a:moveTo>
                <a:lnTo>
                  <a:pt x="7630" y="5860"/>
                </a:lnTo>
                <a:lnTo>
                  <a:pt x="12370" y="460"/>
                </a:lnTo>
                <a:cubicBezTo>
                  <a:pt x="12420" y="400"/>
                  <a:pt x="12420" y="320"/>
                  <a:pt x="12360" y="270"/>
                </a:cubicBezTo>
                <a:cubicBezTo>
                  <a:pt x="12310" y="220"/>
                  <a:pt x="12220" y="220"/>
                  <a:pt x="12170" y="260"/>
                </a:cubicBezTo>
                <a:lnTo>
                  <a:pt x="6770" y="5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2" name="iconfont-11964-5736426">
            <a:extLst>
              <a:ext uri="{FF2B5EF4-FFF2-40B4-BE49-F238E27FC236}">
                <a16:creationId xmlns:a16="http://schemas.microsoft.com/office/drawing/2014/main" id="{55DAAF79-6A78-4CAA-85D2-E963D7D27A00}"/>
              </a:ext>
            </a:extLst>
          </p:cNvPr>
          <p:cNvSpPr/>
          <p:nvPr/>
        </p:nvSpPr>
        <p:spPr>
          <a:xfrm>
            <a:off x="5791157" y="4999739"/>
            <a:ext cx="548579" cy="480430"/>
          </a:xfrm>
          <a:custGeom>
            <a:avLst/>
            <a:gdLst>
              <a:gd name="T0" fmla="*/ 11010 w 12690"/>
              <a:gd name="T1" fmla="*/ 3800 h 11470"/>
              <a:gd name="T2" fmla="*/ 8920 w 12690"/>
              <a:gd name="T3" fmla="*/ 1040 h 11470"/>
              <a:gd name="T4" fmla="*/ 12690 w 12690"/>
              <a:gd name="T5" fmla="*/ 2010 h 11470"/>
              <a:gd name="T6" fmla="*/ 11200 w 12690"/>
              <a:gd name="T7" fmla="*/ 3930 h 11470"/>
              <a:gd name="T8" fmla="*/ 11320 w 12690"/>
              <a:gd name="T9" fmla="*/ 3490 h 11470"/>
              <a:gd name="T10" fmla="*/ 10700 w 12690"/>
              <a:gd name="T11" fmla="*/ 400 h 11470"/>
              <a:gd name="T12" fmla="*/ 1500 w 12690"/>
              <a:gd name="T13" fmla="*/ 4060 h 11470"/>
              <a:gd name="T14" fmla="*/ 0 w 12690"/>
              <a:gd name="T15" fmla="*/ 2130 h 11470"/>
              <a:gd name="T16" fmla="*/ 3770 w 12690"/>
              <a:gd name="T17" fmla="*/ 1160 h 11470"/>
              <a:gd name="T18" fmla="*/ 1680 w 12690"/>
              <a:gd name="T19" fmla="*/ 3920 h 11470"/>
              <a:gd name="T20" fmla="*/ 2010 w 12690"/>
              <a:gd name="T21" fmla="*/ 520 h 11470"/>
              <a:gd name="T22" fmla="*/ 1390 w 12690"/>
              <a:gd name="T23" fmla="*/ 3610 h 11470"/>
              <a:gd name="T24" fmla="*/ 2010 w 12690"/>
              <a:gd name="T25" fmla="*/ 520 h 11470"/>
              <a:gd name="T26" fmla="*/ 1460 w 12690"/>
              <a:gd name="T27" fmla="*/ 11470 h 11470"/>
              <a:gd name="T28" fmla="*/ 1300 w 12690"/>
              <a:gd name="T29" fmla="*/ 11150 h 11470"/>
              <a:gd name="T30" fmla="*/ 2930 w 12690"/>
              <a:gd name="T31" fmla="*/ 9180 h 11470"/>
              <a:gd name="T32" fmla="*/ 4180 w 12690"/>
              <a:gd name="T33" fmla="*/ 9980 h 11470"/>
              <a:gd name="T34" fmla="*/ 4250 w 12690"/>
              <a:gd name="T35" fmla="*/ 10290 h 11470"/>
              <a:gd name="T36" fmla="*/ 3220 w 12690"/>
              <a:gd name="T37" fmla="*/ 11470 h 11470"/>
              <a:gd name="T38" fmla="*/ 3120 w 12690"/>
              <a:gd name="T39" fmla="*/ 11070 h 11470"/>
              <a:gd name="T40" fmla="*/ 2980 w 12690"/>
              <a:gd name="T41" fmla="*/ 9670 h 11470"/>
              <a:gd name="T42" fmla="*/ 11180 w 12690"/>
              <a:gd name="T43" fmla="*/ 11470 h 11470"/>
              <a:gd name="T44" fmla="*/ 9270 w 12690"/>
              <a:gd name="T45" fmla="*/ 11390 h 11470"/>
              <a:gd name="T46" fmla="*/ 8350 w 12690"/>
              <a:gd name="T47" fmla="*/ 10110 h 11470"/>
              <a:gd name="T48" fmla="*/ 9560 w 12690"/>
              <a:gd name="T49" fmla="*/ 9220 h 11470"/>
              <a:gd name="T50" fmla="*/ 9850 w 12690"/>
              <a:gd name="T51" fmla="*/ 9250 h 11470"/>
              <a:gd name="T52" fmla="*/ 11360 w 12690"/>
              <a:gd name="T53" fmla="*/ 11350 h 11470"/>
              <a:gd name="T54" fmla="*/ 9530 w 12690"/>
              <a:gd name="T55" fmla="*/ 11070 h 11470"/>
              <a:gd name="T56" fmla="*/ 9670 w 12690"/>
              <a:gd name="T57" fmla="*/ 9670 h 11470"/>
              <a:gd name="T58" fmla="*/ 9530 w 12690"/>
              <a:gd name="T59" fmla="*/ 11070 h 11470"/>
              <a:gd name="T60" fmla="*/ 1040 w 12690"/>
              <a:gd name="T61" fmla="*/ 5490 h 11470"/>
              <a:gd name="T62" fmla="*/ 11640 w 12690"/>
              <a:gd name="T63" fmla="*/ 5490 h 11470"/>
              <a:gd name="T64" fmla="*/ 6340 w 12690"/>
              <a:gd name="T65" fmla="*/ 590 h 11470"/>
              <a:gd name="T66" fmla="*/ 6340 w 12690"/>
              <a:gd name="T67" fmla="*/ 10390 h 11470"/>
              <a:gd name="T68" fmla="*/ 6340 w 12690"/>
              <a:gd name="T69" fmla="*/ 590 h 11470"/>
              <a:gd name="T70" fmla="*/ 1980 w 12690"/>
              <a:gd name="T71" fmla="*/ 5490 h 11470"/>
              <a:gd name="T72" fmla="*/ 10700 w 12690"/>
              <a:gd name="T73" fmla="*/ 5490 h 11470"/>
              <a:gd name="T74" fmla="*/ 6340 w 12690"/>
              <a:gd name="T75" fmla="*/ 1320 h 11470"/>
              <a:gd name="T76" fmla="*/ 6340 w 12690"/>
              <a:gd name="T77" fmla="*/ 9640 h 11470"/>
              <a:gd name="T78" fmla="*/ 6340 w 12690"/>
              <a:gd name="T79" fmla="*/ 1320 h 11470"/>
              <a:gd name="T80" fmla="*/ 6240 w 12690"/>
              <a:gd name="T81" fmla="*/ 2480 h 11470"/>
              <a:gd name="T82" fmla="*/ 6340 w 12690"/>
              <a:gd name="T83" fmla="*/ 1610 h 11470"/>
              <a:gd name="T84" fmla="*/ 6440 w 12690"/>
              <a:gd name="T85" fmla="*/ 2480 h 11470"/>
              <a:gd name="T86" fmla="*/ 6340 w 12690"/>
              <a:gd name="T87" fmla="*/ 9370 h 11470"/>
              <a:gd name="T88" fmla="*/ 6240 w 12690"/>
              <a:gd name="T89" fmla="*/ 8500 h 11470"/>
              <a:gd name="T90" fmla="*/ 6440 w 12690"/>
              <a:gd name="T91" fmla="*/ 8500 h 11470"/>
              <a:gd name="T92" fmla="*/ 6340 w 12690"/>
              <a:gd name="T93" fmla="*/ 9370 h 11470"/>
              <a:gd name="T94" fmla="*/ 9350 w 12690"/>
              <a:gd name="T95" fmla="*/ 5590 h 11470"/>
              <a:gd name="T96" fmla="*/ 9350 w 12690"/>
              <a:gd name="T97" fmla="*/ 5390 h 11470"/>
              <a:gd name="T98" fmla="*/ 10220 w 12690"/>
              <a:gd name="T99" fmla="*/ 5490 h 11470"/>
              <a:gd name="T100" fmla="*/ 3330 w 12690"/>
              <a:gd name="T101" fmla="*/ 5590 h 11470"/>
              <a:gd name="T102" fmla="*/ 2450 w 12690"/>
              <a:gd name="T103" fmla="*/ 5490 h 11470"/>
              <a:gd name="T104" fmla="*/ 3320 w 12690"/>
              <a:gd name="T105" fmla="*/ 5390 h 11470"/>
              <a:gd name="T106" fmla="*/ 3330 w 12690"/>
              <a:gd name="T107" fmla="*/ 5590 h 11470"/>
              <a:gd name="T108" fmla="*/ 4620 w 12690"/>
              <a:gd name="T109" fmla="*/ 5590 h 11470"/>
              <a:gd name="T110" fmla="*/ 4620 w 12690"/>
              <a:gd name="T111" fmla="*/ 5390 h 11470"/>
              <a:gd name="T112" fmla="*/ 6230 w 12690"/>
              <a:gd name="T113" fmla="*/ 3280 h 11470"/>
              <a:gd name="T114" fmla="*/ 6430 w 12690"/>
              <a:gd name="T115" fmla="*/ 3280 h 11470"/>
              <a:gd name="T116" fmla="*/ 6340 w 12690"/>
              <a:gd name="T117" fmla="*/ 5590 h 1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690" h="11470">
                <a:moveTo>
                  <a:pt x="11200" y="3930"/>
                </a:moveTo>
                <a:cubicBezTo>
                  <a:pt x="11120" y="3930"/>
                  <a:pt x="11040" y="3880"/>
                  <a:pt x="11010" y="3800"/>
                </a:cubicBezTo>
                <a:cubicBezTo>
                  <a:pt x="10620" y="2780"/>
                  <a:pt x="9910" y="1890"/>
                  <a:pt x="8990" y="1300"/>
                </a:cubicBezTo>
                <a:cubicBezTo>
                  <a:pt x="8900" y="1240"/>
                  <a:pt x="8870" y="1130"/>
                  <a:pt x="8920" y="1040"/>
                </a:cubicBezTo>
                <a:cubicBezTo>
                  <a:pt x="9270" y="400"/>
                  <a:pt x="9950" y="0"/>
                  <a:pt x="10680" y="0"/>
                </a:cubicBezTo>
                <a:cubicBezTo>
                  <a:pt x="11790" y="0"/>
                  <a:pt x="12690" y="900"/>
                  <a:pt x="12690" y="2010"/>
                </a:cubicBezTo>
                <a:cubicBezTo>
                  <a:pt x="12690" y="2900"/>
                  <a:pt x="12100" y="3690"/>
                  <a:pt x="11250" y="3940"/>
                </a:cubicBezTo>
                <a:cubicBezTo>
                  <a:pt x="11240" y="3930"/>
                  <a:pt x="11220" y="3930"/>
                  <a:pt x="11200" y="3930"/>
                </a:cubicBezTo>
                <a:close/>
                <a:moveTo>
                  <a:pt x="9380" y="1080"/>
                </a:moveTo>
                <a:cubicBezTo>
                  <a:pt x="10230" y="1680"/>
                  <a:pt x="10910" y="2530"/>
                  <a:pt x="11320" y="3490"/>
                </a:cubicBezTo>
                <a:cubicBezTo>
                  <a:pt x="11910" y="3240"/>
                  <a:pt x="12310" y="2660"/>
                  <a:pt x="12310" y="2010"/>
                </a:cubicBezTo>
                <a:cubicBezTo>
                  <a:pt x="12310" y="1120"/>
                  <a:pt x="11590" y="400"/>
                  <a:pt x="10700" y="400"/>
                </a:cubicBezTo>
                <a:cubicBezTo>
                  <a:pt x="10170" y="390"/>
                  <a:pt x="9680" y="650"/>
                  <a:pt x="9380" y="1080"/>
                </a:cubicBezTo>
                <a:close/>
                <a:moveTo>
                  <a:pt x="1500" y="4060"/>
                </a:moveTo>
                <a:cubicBezTo>
                  <a:pt x="1480" y="4060"/>
                  <a:pt x="1460" y="4060"/>
                  <a:pt x="1440" y="4050"/>
                </a:cubicBezTo>
                <a:cubicBezTo>
                  <a:pt x="590" y="3810"/>
                  <a:pt x="0" y="3010"/>
                  <a:pt x="0" y="2130"/>
                </a:cubicBezTo>
                <a:cubicBezTo>
                  <a:pt x="0" y="1020"/>
                  <a:pt x="900" y="120"/>
                  <a:pt x="2010" y="120"/>
                </a:cubicBezTo>
                <a:cubicBezTo>
                  <a:pt x="2740" y="120"/>
                  <a:pt x="3420" y="520"/>
                  <a:pt x="3770" y="1160"/>
                </a:cubicBezTo>
                <a:cubicBezTo>
                  <a:pt x="3820" y="1250"/>
                  <a:pt x="3790" y="1370"/>
                  <a:pt x="3700" y="1420"/>
                </a:cubicBezTo>
                <a:cubicBezTo>
                  <a:pt x="2790" y="2020"/>
                  <a:pt x="2070" y="2910"/>
                  <a:pt x="1680" y="3920"/>
                </a:cubicBezTo>
                <a:cubicBezTo>
                  <a:pt x="1660" y="4010"/>
                  <a:pt x="1580" y="4060"/>
                  <a:pt x="1500" y="4060"/>
                </a:cubicBezTo>
                <a:close/>
                <a:moveTo>
                  <a:pt x="2010" y="520"/>
                </a:moveTo>
                <a:cubicBezTo>
                  <a:pt x="1120" y="520"/>
                  <a:pt x="400" y="1240"/>
                  <a:pt x="400" y="2130"/>
                </a:cubicBezTo>
                <a:cubicBezTo>
                  <a:pt x="400" y="2780"/>
                  <a:pt x="800" y="3360"/>
                  <a:pt x="1390" y="3610"/>
                </a:cubicBezTo>
                <a:cubicBezTo>
                  <a:pt x="1800" y="2650"/>
                  <a:pt x="2470" y="1810"/>
                  <a:pt x="3330" y="1200"/>
                </a:cubicBezTo>
                <a:cubicBezTo>
                  <a:pt x="3020" y="780"/>
                  <a:pt x="2530" y="520"/>
                  <a:pt x="2010" y="520"/>
                </a:cubicBezTo>
                <a:close/>
                <a:moveTo>
                  <a:pt x="3220" y="11470"/>
                </a:moveTo>
                <a:lnTo>
                  <a:pt x="1460" y="11470"/>
                </a:lnTo>
                <a:cubicBezTo>
                  <a:pt x="1380" y="11470"/>
                  <a:pt x="1310" y="11430"/>
                  <a:pt x="1280" y="11360"/>
                </a:cubicBezTo>
                <a:cubicBezTo>
                  <a:pt x="1250" y="11290"/>
                  <a:pt x="1260" y="11210"/>
                  <a:pt x="1300" y="11150"/>
                </a:cubicBezTo>
                <a:lnTo>
                  <a:pt x="2790" y="9260"/>
                </a:lnTo>
                <a:cubicBezTo>
                  <a:pt x="2820" y="9220"/>
                  <a:pt x="2870" y="9190"/>
                  <a:pt x="2930" y="9180"/>
                </a:cubicBezTo>
                <a:cubicBezTo>
                  <a:pt x="2990" y="9180"/>
                  <a:pt x="3040" y="9190"/>
                  <a:pt x="3080" y="9230"/>
                </a:cubicBezTo>
                <a:cubicBezTo>
                  <a:pt x="3410" y="9520"/>
                  <a:pt x="3780" y="9770"/>
                  <a:pt x="4180" y="9980"/>
                </a:cubicBezTo>
                <a:cubicBezTo>
                  <a:pt x="4230" y="10010"/>
                  <a:pt x="4270" y="10060"/>
                  <a:pt x="4290" y="10120"/>
                </a:cubicBezTo>
                <a:cubicBezTo>
                  <a:pt x="4300" y="10180"/>
                  <a:pt x="4290" y="10240"/>
                  <a:pt x="4250" y="10290"/>
                </a:cubicBezTo>
                <a:lnTo>
                  <a:pt x="3370" y="11400"/>
                </a:lnTo>
                <a:cubicBezTo>
                  <a:pt x="3330" y="11440"/>
                  <a:pt x="3280" y="11470"/>
                  <a:pt x="3220" y="11470"/>
                </a:cubicBezTo>
                <a:close/>
                <a:moveTo>
                  <a:pt x="1880" y="11070"/>
                </a:moveTo>
                <a:lnTo>
                  <a:pt x="3120" y="11070"/>
                </a:lnTo>
                <a:lnTo>
                  <a:pt x="3790" y="10220"/>
                </a:lnTo>
                <a:cubicBezTo>
                  <a:pt x="3510" y="10060"/>
                  <a:pt x="3230" y="9880"/>
                  <a:pt x="2980" y="9670"/>
                </a:cubicBezTo>
                <a:lnTo>
                  <a:pt x="1880" y="11070"/>
                </a:lnTo>
                <a:close/>
                <a:moveTo>
                  <a:pt x="11180" y="11470"/>
                </a:moveTo>
                <a:lnTo>
                  <a:pt x="9430" y="11470"/>
                </a:lnTo>
                <a:cubicBezTo>
                  <a:pt x="9370" y="11470"/>
                  <a:pt x="9310" y="11440"/>
                  <a:pt x="9270" y="11390"/>
                </a:cubicBezTo>
                <a:lnTo>
                  <a:pt x="8390" y="10280"/>
                </a:lnTo>
                <a:cubicBezTo>
                  <a:pt x="8350" y="10230"/>
                  <a:pt x="8340" y="10170"/>
                  <a:pt x="8350" y="10110"/>
                </a:cubicBezTo>
                <a:cubicBezTo>
                  <a:pt x="8360" y="10050"/>
                  <a:pt x="8400" y="10000"/>
                  <a:pt x="8460" y="9970"/>
                </a:cubicBezTo>
                <a:cubicBezTo>
                  <a:pt x="8860" y="9770"/>
                  <a:pt x="9230" y="9520"/>
                  <a:pt x="9560" y="9220"/>
                </a:cubicBezTo>
                <a:cubicBezTo>
                  <a:pt x="9600" y="9180"/>
                  <a:pt x="9660" y="9170"/>
                  <a:pt x="9710" y="9170"/>
                </a:cubicBezTo>
                <a:cubicBezTo>
                  <a:pt x="9760" y="9170"/>
                  <a:pt x="9820" y="9200"/>
                  <a:pt x="9850" y="9250"/>
                </a:cubicBezTo>
                <a:lnTo>
                  <a:pt x="11340" y="11140"/>
                </a:lnTo>
                <a:cubicBezTo>
                  <a:pt x="11390" y="11200"/>
                  <a:pt x="11400" y="11280"/>
                  <a:pt x="11360" y="11350"/>
                </a:cubicBezTo>
                <a:cubicBezTo>
                  <a:pt x="11330" y="11420"/>
                  <a:pt x="11260" y="11470"/>
                  <a:pt x="11180" y="11470"/>
                </a:cubicBezTo>
                <a:close/>
                <a:moveTo>
                  <a:pt x="9530" y="11070"/>
                </a:moveTo>
                <a:lnTo>
                  <a:pt x="10770" y="11070"/>
                </a:lnTo>
                <a:lnTo>
                  <a:pt x="9670" y="9670"/>
                </a:lnTo>
                <a:cubicBezTo>
                  <a:pt x="9420" y="9880"/>
                  <a:pt x="9150" y="10060"/>
                  <a:pt x="8860" y="10220"/>
                </a:cubicBezTo>
                <a:lnTo>
                  <a:pt x="9530" y="11070"/>
                </a:lnTo>
                <a:close/>
                <a:moveTo>
                  <a:pt x="6340" y="10790"/>
                </a:moveTo>
                <a:cubicBezTo>
                  <a:pt x="3420" y="10790"/>
                  <a:pt x="1040" y="8410"/>
                  <a:pt x="1040" y="5490"/>
                </a:cubicBezTo>
                <a:cubicBezTo>
                  <a:pt x="1040" y="2570"/>
                  <a:pt x="3420" y="190"/>
                  <a:pt x="6340" y="190"/>
                </a:cubicBezTo>
                <a:cubicBezTo>
                  <a:pt x="9260" y="190"/>
                  <a:pt x="11640" y="2570"/>
                  <a:pt x="11640" y="5490"/>
                </a:cubicBezTo>
                <a:cubicBezTo>
                  <a:pt x="11640" y="8410"/>
                  <a:pt x="9260" y="10790"/>
                  <a:pt x="6340" y="10790"/>
                </a:cubicBezTo>
                <a:close/>
                <a:moveTo>
                  <a:pt x="6340" y="590"/>
                </a:moveTo>
                <a:cubicBezTo>
                  <a:pt x="3640" y="590"/>
                  <a:pt x="1440" y="2790"/>
                  <a:pt x="1440" y="5490"/>
                </a:cubicBezTo>
                <a:cubicBezTo>
                  <a:pt x="1440" y="8190"/>
                  <a:pt x="3640" y="10390"/>
                  <a:pt x="6340" y="10390"/>
                </a:cubicBezTo>
                <a:cubicBezTo>
                  <a:pt x="9040" y="10390"/>
                  <a:pt x="11240" y="8190"/>
                  <a:pt x="11240" y="5490"/>
                </a:cubicBezTo>
                <a:cubicBezTo>
                  <a:pt x="11240" y="2780"/>
                  <a:pt x="9040" y="590"/>
                  <a:pt x="6340" y="590"/>
                </a:cubicBezTo>
                <a:close/>
                <a:moveTo>
                  <a:pt x="6340" y="9850"/>
                </a:moveTo>
                <a:cubicBezTo>
                  <a:pt x="3930" y="9850"/>
                  <a:pt x="1980" y="7890"/>
                  <a:pt x="1980" y="5490"/>
                </a:cubicBezTo>
                <a:cubicBezTo>
                  <a:pt x="1980" y="3090"/>
                  <a:pt x="3940" y="1130"/>
                  <a:pt x="6340" y="1130"/>
                </a:cubicBezTo>
                <a:cubicBezTo>
                  <a:pt x="8740" y="1130"/>
                  <a:pt x="10700" y="3090"/>
                  <a:pt x="10700" y="5490"/>
                </a:cubicBezTo>
                <a:cubicBezTo>
                  <a:pt x="10700" y="7890"/>
                  <a:pt x="8740" y="9850"/>
                  <a:pt x="6340" y="9850"/>
                </a:cubicBezTo>
                <a:close/>
                <a:moveTo>
                  <a:pt x="6340" y="1320"/>
                </a:moveTo>
                <a:cubicBezTo>
                  <a:pt x="4040" y="1320"/>
                  <a:pt x="2180" y="3190"/>
                  <a:pt x="2180" y="5480"/>
                </a:cubicBezTo>
                <a:cubicBezTo>
                  <a:pt x="2180" y="7780"/>
                  <a:pt x="4050" y="9640"/>
                  <a:pt x="6340" y="9640"/>
                </a:cubicBezTo>
                <a:cubicBezTo>
                  <a:pt x="8640" y="9640"/>
                  <a:pt x="10500" y="7770"/>
                  <a:pt x="10500" y="5480"/>
                </a:cubicBezTo>
                <a:cubicBezTo>
                  <a:pt x="10500" y="3190"/>
                  <a:pt x="8630" y="1320"/>
                  <a:pt x="6340" y="1320"/>
                </a:cubicBezTo>
                <a:close/>
                <a:moveTo>
                  <a:pt x="6340" y="2580"/>
                </a:moveTo>
                <a:cubicBezTo>
                  <a:pt x="6280" y="2580"/>
                  <a:pt x="6240" y="2540"/>
                  <a:pt x="6240" y="2480"/>
                </a:cubicBezTo>
                <a:lnTo>
                  <a:pt x="6240" y="1710"/>
                </a:lnTo>
                <a:cubicBezTo>
                  <a:pt x="6240" y="1650"/>
                  <a:pt x="6280" y="1610"/>
                  <a:pt x="6340" y="1610"/>
                </a:cubicBezTo>
                <a:cubicBezTo>
                  <a:pt x="6400" y="1610"/>
                  <a:pt x="6440" y="1650"/>
                  <a:pt x="6440" y="1710"/>
                </a:cubicBezTo>
                <a:lnTo>
                  <a:pt x="6440" y="2480"/>
                </a:lnTo>
                <a:cubicBezTo>
                  <a:pt x="6440" y="2530"/>
                  <a:pt x="6390" y="2580"/>
                  <a:pt x="6340" y="2580"/>
                </a:cubicBezTo>
                <a:close/>
                <a:moveTo>
                  <a:pt x="6340" y="9370"/>
                </a:moveTo>
                <a:cubicBezTo>
                  <a:pt x="6280" y="9370"/>
                  <a:pt x="6240" y="9330"/>
                  <a:pt x="6240" y="9270"/>
                </a:cubicBezTo>
                <a:lnTo>
                  <a:pt x="6240" y="8500"/>
                </a:lnTo>
                <a:cubicBezTo>
                  <a:pt x="6240" y="8440"/>
                  <a:pt x="6280" y="8400"/>
                  <a:pt x="6340" y="8400"/>
                </a:cubicBezTo>
                <a:cubicBezTo>
                  <a:pt x="6400" y="8400"/>
                  <a:pt x="6440" y="8440"/>
                  <a:pt x="6440" y="8500"/>
                </a:cubicBezTo>
                <a:lnTo>
                  <a:pt x="6440" y="9270"/>
                </a:lnTo>
                <a:cubicBezTo>
                  <a:pt x="6440" y="9320"/>
                  <a:pt x="6390" y="9370"/>
                  <a:pt x="6340" y="9370"/>
                </a:cubicBezTo>
                <a:close/>
                <a:moveTo>
                  <a:pt x="10120" y="5590"/>
                </a:moveTo>
                <a:lnTo>
                  <a:pt x="9350" y="5590"/>
                </a:lnTo>
                <a:cubicBezTo>
                  <a:pt x="9290" y="5590"/>
                  <a:pt x="9250" y="5550"/>
                  <a:pt x="9250" y="5490"/>
                </a:cubicBezTo>
                <a:cubicBezTo>
                  <a:pt x="9250" y="5430"/>
                  <a:pt x="9290" y="5390"/>
                  <a:pt x="9350" y="5390"/>
                </a:cubicBezTo>
                <a:lnTo>
                  <a:pt x="10120" y="5390"/>
                </a:lnTo>
                <a:cubicBezTo>
                  <a:pt x="10180" y="5390"/>
                  <a:pt x="10220" y="5430"/>
                  <a:pt x="10220" y="5490"/>
                </a:cubicBezTo>
                <a:cubicBezTo>
                  <a:pt x="10220" y="5550"/>
                  <a:pt x="10170" y="5590"/>
                  <a:pt x="10120" y="5590"/>
                </a:cubicBezTo>
                <a:close/>
                <a:moveTo>
                  <a:pt x="3330" y="5590"/>
                </a:moveTo>
                <a:lnTo>
                  <a:pt x="2550" y="5590"/>
                </a:lnTo>
                <a:cubicBezTo>
                  <a:pt x="2490" y="5590"/>
                  <a:pt x="2450" y="5550"/>
                  <a:pt x="2450" y="5490"/>
                </a:cubicBezTo>
                <a:cubicBezTo>
                  <a:pt x="2450" y="5430"/>
                  <a:pt x="2490" y="5390"/>
                  <a:pt x="2550" y="5390"/>
                </a:cubicBezTo>
                <a:lnTo>
                  <a:pt x="3320" y="5390"/>
                </a:lnTo>
                <a:cubicBezTo>
                  <a:pt x="3380" y="5390"/>
                  <a:pt x="3420" y="5430"/>
                  <a:pt x="3420" y="5490"/>
                </a:cubicBezTo>
                <a:cubicBezTo>
                  <a:pt x="3420" y="5550"/>
                  <a:pt x="3380" y="5590"/>
                  <a:pt x="3330" y="5590"/>
                </a:cubicBezTo>
                <a:close/>
                <a:moveTo>
                  <a:pt x="6340" y="5590"/>
                </a:moveTo>
                <a:lnTo>
                  <a:pt x="4620" y="5590"/>
                </a:lnTo>
                <a:cubicBezTo>
                  <a:pt x="4560" y="5590"/>
                  <a:pt x="4520" y="5550"/>
                  <a:pt x="4520" y="5490"/>
                </a:cubicBezTo>
                <a:cubicBezTo>
                  <a:pt x="4520" y="5430"/>
                  <a:pt x="4560" y="5390"/>
                  <a:pt x="4620" y="5390"/>
                </a:cubicBezTo>
                <a:lnTo>
                  <a:pt x="6230" y="5390"/>
                </a:lnTo>
                <a:lnTo>
                  <a:pt x="6230" y="3280"/>
                </a:lnTo>
                <a:cubicBezTo>
                  <a:pt x="6230" y="3220"/>
                  <a:pt x="6270" y="3180"/>
                  <a:pt x="6330" y="3180"/>
                </a:cubicBezTo>
                <a:cubicBezTo>
                  <a:pt x="6390" y="3180"/>
                  <a:pt x="6430" y="3220"/>
                  <a:pt x="6430" y="3280"/>
                </a:cubicBezTo>
                <a:lnTo>
                  <a:pt x="6430" y="5490"/>
                </a:lnTo>
                <a:cubicBezTo>
                  <a:pt x="6440" y="5540"/>
                  <a:pt x="6390" y="5590"/>
                  <a:pt x="6340" y="55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3" name="iconfont-11964-5736426">
            <a:extLst>
              <a:ext uri="{FF2B5EF4-FFF2-40B4-BE49-F238E27FC236}">
                <a16:creationId xmlns:a16="http://schemas.microsoft.com/office/drawing/2014/main" id="{3C104828-4FBE-49CB-A9BF-BD4B41EC99DF}"/>
              </a:ext>
            </a:extLst>
          </p:cNvPr>
          <p:cNvSpPr/>
          <p:nvPr/>
        </p:nvSpPr>
        <p:spPr>
          <a:xfrm>
            <a:off x="5821710" y="3002507"/>
            <a:ext cx="548579" cy="480430"/>
          </a:xfrm>
          <a:custGeom>
            <a:avLst/>
            <a:gdLst>
              <a:gd name="T0" fmla="*/ 11010 w 12690"/>
              <a:gd name="T1" fmla="*/ 3800 h 11470"/>
              <a:gd name="T2" fmla="*/ 8920 w 12690"/>
              <a:gd name="T3" fmla="*/ 1040 h 11470"/>
              <a:gd name="T4" fmla="*/ 12690 w 12690"/>
              <a:gd name="T5" fmla="*/ 2010 h 11470"/>
              <a:gd name="T6" fmla="*/ 11200 w 12690"/>
              <a:gd name="T7" fmla="*/ 3930 h 11470"/>
              <a:gd name="T8" fmla="*/ 11320 w 12690"/>
              <a:gd name="T9" fmla="*/ 3490 h 11470"/>
              <a:gd name="T10" fmla="*/ 10700 w 12690"/>
              <a:gd name="T11" fmla="*/ 400 h 11470"/>
              <a:gd name="T12" fmla="*/ 1500 w 12690"/>
              <a:gd name="T13" fmla="*/ 4060 h 11470"/>
              <a:gd name="T14" fmla="*/ 0 w 12690"/>
              <a:gd name="T15" fmla="*/ 2130 h 11470"/>
              <a:gd name="T16" fmla="*/ 3770 w 12690"/>
              <a:gd name="T17" fmla="*/ 1160 h 11470"/>
              <a:gd name="T18" fmla="*/ 1680 w 12690"/>
              <a:gd name="T19" fmla="*/ 3920 h 11470"/>
              <a:gd name="T20" fmla="*/ 2010 w 12690"/>
              <a:gd name="T21" fmla="*/ 520 h 11470"/>
              <a:gd name="T22" fmla="*/ 1390 w 12690"/>
              <a:gd name="T23" fmla="*/ 3610 h 11470"/>
              <a:gd name="T24" fmla="*/ 2010 w 12690"/>
              <a:gd name="T25" fmla="*/ 520 h 11470"/>
              <a:gd name="T26" fmla="*/ 1460 w 12690"/>
              <a:gd name="T27" fmla="*/ 11470 h 11470"/>
              <a:gd name="T28" fmla="*/ 1300 w 12690"/>
              <a:gd name="T29" fmla="*/ 11150 h 11470"/>
              <a:gd name="T30" fmla="*/ 2930 w 12690"/>
              <a:gd name="T31" fmla="*/ 9180 h 11470"/>
              <a:gd name="T32" fmla="*/ 4180 w 12690"/>
              <a:gd name="T33" fmla="*/ 9980 h 11470"/>
              <a:gd name="T34" fmla="*/ 4250 w 12690"/>
              <a:gd name="T35" fmla="*/ 10290 h 11470"/>
              <a:gd name="T36" fmla="*/ 3220 w 12690"/>
              <a:gd name="T37" fmla="*/ 11470 h 11470"/>
              <a:gd name="T38" fmla="*/ 3120 w 12690"/>
              <a:gd name="T39" fmla="*/ 11070 h 11470"/>
              <a:gd name="T40" fmla="*/ 2980 w 12690"/>
              <a:gd name="T41" fmla="*/ 9670 h 11470"/>
              <a:gd name="T42" fmla="*/ 11180 w 12690"/>
              <a:gd name="T43" fmla="*/ 11470 h 11470"/>
              <a:gd name="T44" fmla="*/ 9270 w 12690"/>
              <a:gd name="T45" fmla="*/ 11390 h 11470"/>
              <a:gd name="T46" fmla="*/ 8350 w 12690"/>
              <a:gd name="T47" fmla="*/ 10110 h 11470"/>
              <a:gd name="T48" fmla="*/ 9560 w 12690"/>
              <a:gd name="T49" fmla="*/ 9220 h 11470"/>
              <a:gd name="T50" fmla="*/ 9850 w 12690"/>
              <a:gd name="T51" fmla="*/ 9250 h 11470"/>
              <a:gd name="T52" fmla="*/ 11360 w 12690"/>
              <a:gd name="T53" fmla="*/ 11350 h 11470"/>
              <a:gd name="T54" fmla="*/ 9530 w 12690"/>
              <a:gd name="T55" fmla="*/ 11070 h 11470"/>
              <a:gd name="T56" fmla="*/ 9670 w 12690"/>
              <a:gd name="T57" fmla="*/ 9670 h 11470"/>
              <a:gd name="T58" fmla="*/ 9530 w 12690"/>
              <a:gd name="T59" fmla="*/ 11070 h 11470"/>
              <a:gd name="T60" fmla="*/ 1040 w 12690"/>
              <a:gd name="T61" fmla="*/ 5490 h 11470"/>
              <a:gd name="T62" fmla="*/ 11640 w 12690"/>
              <a:gd name="T63" fmla="*/ 5490 h 11470"/>
              <a:gd name="T64" fmla="*/ 6340 w 12690"/>
              <a:gd name="T65" fmla="*/ 590 h 11470"/>
              <a:gd name="T66" fmla="*/ 6340 w 12690"/>
              <a:gd name="T67" fmla="*/ 10390 h 11470"/>
              <a:gd name="T68" fmla="*/ 6340 w 12690"/>
              <a:gd name="T69" fmla="*/ 590 h 11470"/>
              <a:gd name="T70" fmla="*/ 1980 w 12690"/>
              <a:gd name="T71" fmla="*/ 5490 h 11470"/>
              <a:gd name="T72" fmla="*/ 10700 w 12690"/>
              <a:gd name="T73" fmla="*/ 5490 h 11470"/>
              <a:gd name="T74" fmla="*/ 6340 w 12690"/>
              <a:gd name="T75" fmla="*/ 1320 h 11470"/>
              <a:gd name="T76" fmla="*/ 6340 w 12690"/>
              <a:gd name="T77" fmla="*/ 9640 h 11470"/>
              <a:gd name="T78" fmla="*/ 6340 w 12690"/>
              <a:gd name="T79" fmla="*/ 1320 h 11470"/>
              <a:gd name="T80" fmla="*/ 6240 w 12690"/>
              <a:gd name="T81" fmla="*/ 2480 h 11470"/>
              <a:gd name="T82" fmla="*/ 6340 w 12690"/>
              <a:gd name="T83" fmla="*/ 1610 h 11470"/>
              <a:gd name="T84" fmla="*/ 6440 w 12690"/>
              <a:gd name="T85" fmla="*/ 2480 h 11470"/>
              <a:gd name="T86" fmla="*/ 6340 w 12690"/>
              <a:gd name="T87" fmla="*/ 9370 h 11470"/>
              <a:gd name="T88" fmla="*/ 6240 w 12690"/>
              <a:gd name="T89" fmla="*/ 8500 h 11470"/>
              <a:gd name="T90" fmla="*/ 6440 w 12690"/>
              <a:gd name="T91" fmla="*/ 8500 h 11470"/>
              <a:gd name="T92" fmla="*/ 6340 w 12690"/>
              <a:gd name="T93" fmla="*/ 9370 h 11470"/>
              <a:gd name="T94" fmla="*/ 9350 w 12690"/>
              <a:gd name="T95" fmla="*/ 5590 h 11470"/>
              <a:gd name="T96" fmla="*/ 9350 w 12690"/>
              <a:gd name="T97" fmla="*/ 5390 h 11470"/>
              <a:gd name="T98" fmla="*/ 10220 w 12690"/>
              <a:gd name="T99" fmla="*/ 5490 h 11470"/>
              <a:gd name="T100" fmla="*/ 3330 w 12690"/>
              <a:gd name="T101" fmla="*/ 5590 h 11470"/>
              <a:gd name="T102" fmla="*/ 2450 w 12690"/>
              <a:gd name="T103" fmla="*/ 5490 h 11470"/>
              <a:gd name="T104" fmla="*/ 3320 w 12690"/>
              <a:gd name="T105" fmla="*/ 5390 h 11470"/>
              <a:gd name="T106" fmla="*/ 3330 w 12690"/>
              <a:gd name="T107" fmla="*/ 5590 h 11470"/>
              <a:gd name="T108" fmla="*/ 4620 w 12690"/>
              <a:gd name="T109" fmla="*/ 5590 h 11470"/>
              <a:gd name="T110" fmla="*/ 4620 w 12690"/>
              <a:gd name="T111" fmla="*/ 5390 h 11470"/>
              <a:gd name="T112" fmla="*/ 6230 w 12690"/>
              <a:gd name="T113" fmla="*/ 3280 h 11470"/>
              <a:gd name="T114" fmla="*/ 6430 w 12690"/>
              <a:gd name="T115" fmla="*/ 3280 h 11470"/>
              <a:gd name="T116" fmla="*/ 6340 w 12690"/>
              <a:gd name="T117" fmla="*/ 5590 h 1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690" h="11470">
                <a:moveTo>
                  <a:pt x="11200" y="3930"/>
                </a:moveTo>
                <a:cubicBezTo>
                  <a:pt x="11120" y="3930"/>
                  <a:pt x="11040" y="3880"/>
                  <a:pt x="11010" y="3800"/>
                </a:cubicBezTo>
                <a:cubicBezTo>
                  <a:pt x="10620" y="2780"/>
                  <a:pt x="9910" y="1890"/>
                  <a:pt x="8990" y="1300"/>
                </a:cubicBezTo>
                <a:cubicBezTo>
                  <a:pt x="8900" y="1240"/>
                  <a:pt x="8870" y="1130"/>
                  <a:pt x="8920" y="1040"/>
                </a:cubicBezTo>
                <a:cubicBezTo>
                  <a:pt x="9270" y="400"/>
                  <a:pt x="9950" y="0"/>
                  <a:pt x="10680" y="0"/>
                </a:cubicBezTo>
                <a:cubicBezTo>
                  <a:pt x="11790" y="0"/>
                  <a:pt x="12690" y="900"/>
                  <a:pt x="12690" y="2010"/>
                </a:cubicBezTo>
                <a:cubicBezTo>
                  <a:pt x="12690" y="2900"/>
                  <a:pt x="12100" y="3690"/>
                  <a:pt x="11250" y="3940"/>
                </a:cubicBezTo>
                <a:cubicBezTo>
                  <a:pt x="11240" y="3930"/>
                  <a:pt x="11220" y="3930"/>
                  <a:pt x="11200" y="3930"/>
                </a:cubicBezTo>
                <a:close/>
                <a:moveTo>
                  <a:pt x="9380" y="1080"/>
                </a:moveTo>
                <a:cubicBezTo>
                  <a:pt x="10230" y="1680"/>
                  <a:pt x="10910" y="2530"/>
                  <a:pt x="11320" y="3490"/>
                </a:cubicBezTo>
                <a:cubicBezTo>
                  <a:pt x="11910" y="3240"/>
                  <a:pt x="12310" y="2660"/>
                  <a:pt x="12310" y="2010"/>
                </a:cubicBezTo>
                <a:cubicBezTo>
                  <a:pt x="12310" y="1120"/>
                  <a:pt x="11590" y="400"/>
                  <a:pt x="10700" y="400"/>
                </a:cubicBezTo>
                <a:cubicBezTo>
                  <a:pt x="10170" y="390"/>
                  <a:pt x="9680" y="650"/>
                  <a:pt x="9380" y="1080"/>
                </a:cubicBezTo>
                <a:close/>
                <a:moveTo>
                  <a:pt x="1500" y="4060"/>
                </a:moveTo>
                <a:cubicBezTo>
                  <a:pt x="1480" y="4060"/>
                  <a:pt x="1460" y="4060"/>
                  <a:pt x="1440" y="4050"/>
                </a:cubicBezTo>
                <a:cubicBezTo>
                  <a:pt x="590" y="3810"/>
                  <a:pt x="0" y="3010"/>
                  <a:pt x="0" y="2130"/>
                </a:cubicBezTo>
                <a:cubicBezTo>
                  <a:pt x="0" y="1020"/>
                  <a:pt x="900" y="120"/>
                  <a:pt x="2010" y="120"/>
                </a:cubicBezTo>
                <a:cubicBezTo>
                  <a:pt x="2740" y="120"/>
                  <a:pt x="3420" y="520"/>
                  <a:pt x="3770" y="1160"/>
                </a:cubicBezTo>
                <a:cubicBezTo>
                  <a:pt x="3820" y="1250"/>
                  <a:pt x="3790" y="1370"/>
                  <a:pt x="3700" y="1420"/>
                </a:cubicBezTo>
                <a:cubicBezTo>
                  <a:pt x="2790" y="2020"/>
                  <a:pt x="2070" y="2910"/>
                  <a:pt x="1680" y="3920"/>
                </a:cubicBezTo>
                <a:cubicBezTo>
                  <a:pt x="1660" y="4010"/>
                  <a:pt x="1580" y="4060"/>
                  <a:pt x="1500" y="4060"/>
                </a:cubicBezTo>
                <a:close/>
                <a:moveTo>
                  <a:pt x="2010" y="520"/>
                </a:moveTo>
                <a:cubicBezTo>
                  <a:pt x="1120" y="520"/>
                  <a:pt x="400" y="1240"/>
                  <a:pt x="400" y="2130"/>
                </a:cubicBezTo>
                <a:cubicBezTo>
                  <a:pt x="400" y="2780"/>
                  <a:pt x="800" y="3360"/>
                  <a:pt x="1390" y="3610"/>
                </a:cubicBezTo>
                <a:cubicBezTo>
                  <a:pt x="1800" y="2650"/>
                  <a:pt x="2470" y="1810"/>
                  <a:pt x="3330" y="1200"/>
                </a:cubicBezTo>
                <a:cubicBezTo>
                  <a:pt x="3020" y="780"/>
                  <a:pt x="2530" y="520"/>
                  <a:pt x="2010" y="520"/>
                </a:cubicBezTo>
                <a:close/>
                <a:moveTo>
                  <a:pt x="3220" y="11470"/>
                </a:moveTo>
                <a:lnTo>
                  <a:pt x="1460" y="11470"/>
                </a:lnTo>
                <a:cubicBezTo>
                  <a:pt x="1380" y="11470"/>
                  <a:pt x="1310" y="11430"/>
                  <a:pt x="1280" y="11360"/>
                </a:cubicBezTo>
                <a:cubicBezTo>
                  <a:pt x="1250" y="11290"/>
                  <a:pt x="1260" y="11210"/>
                  <a:pt x="1300" y="11150"/>
                </a:cubicBezTo>
                <a:lnTo>
                  <a:pt x="2790" y="9260"/>
                </a:lnTo>
                <a:cubicBezTo>
                  <a:pt x="2820" y="9220"/>
                  <a:pt x="2870" y="9190"/>
                  <a:pt x="2930" y="9180"/>
                </a:cubicBezTo>
                <a:cubicBezTo>
                  <a:pt x="2990" y="9180"/>
                  <a:pt x="3040" y="9190"/>
                  <a:pt x="3080" y="9230"/>
                </a:cubicBezTo>
                <a:cubicBezTo>
                  <a:pt x="3410" y="9520"/>
                  <a:pt x="3780" y="9770"/>
                  <a:pt x="4180" y="9980"/>
                </a:cubicBezTo>
                <a:cubicBezTo>
                  <a:pt x="4230" y="10010"/>
                  <a:pt x="4270" y="10060"/>
                  <a:pt x="4290" y="10120"/>
                </a:cubicBezTo>
                <a:cubicBezTo>
                  <a:pt x="4300" y="10180"/>
                  <a:pt x="4290" y="10240"/>
                  <a:pt x="4250" y="10290"/>
                </a:cubicBezTo>
                <a:lnTo>
                  <a:pt x="3370" y="11400"/>
                </a:lnTo>
                <a:cubicBezTo>
                  <a:pt x="3330" y="11440"/>
                  <a:pt x="3280" y="11470"/>
                  <a:pt x="3220" y="11470"/>
                </a:cubicBezTo>
                <a:close/>
                <a:moveTo>
                  <a:pt x="1880" y="11070"/>
                </a:moveTo>
                <a:lnTo>
                  <a:pt x="3120" y="11070"/>
                </a:lnTo>
                <a:lnTo>
                  <a:pt x="3790" y="10220"/>
                </a:lnTo>
                <a:cubicBezTo>
                  <a:pt x="3510" y="10060"/>
                  <a:pt x="3230" y="9880"/>
                  <a:pt x="2980" y="9670"/>
                </a:cubicBezTo>
                <a:lnTo>
                  <a:pt x="1880" y="11070"/>
                </a:lnTo>
                <a:close/>
                <a:moveTo>
                  <a:pt x="11180" y="11470"/>
                </a:moveTo>
                <a:lnTo>
                  <a:pt x="9430" y="11470"/>
                </a:lnTo>
                <a:cubicBezTo>
                  <a:pt x="9370" y="11470"/>
                  <a:pt x="9310" y="11440"/>
                  <a:pt x="9270" y="11390"/>
                </a:cubicBezTo>
                <a:lnTo>
                  <a:pt x="8390" y="10280"/>
                </a:lnTo>
                <a:cubicBezTo>
                  <a:pt x="8350" y="10230"/>
                  <a:pt x="8340" y="10170"/>
                  <a:pt x="8350" y="10110"/>
                </a:cubicBezTo>
                <a:cubicBezTo>
                  <a:pt x="8360" y="10050"/>
                  <a:pt x="8400" y="10000"/>
                  <a:pt x="8460" y="9970"/>
                </a:cubicBezTo>
                <a:cubicBezTo>
                  <a:pt x="8860" y="9770"/>
                  <a:pt x="9230" y="9520"/>
                  <a:pt x="9560" y="9220"/>
                </a:cubicBezTo>
                <a:cubicBezTo>
                  <a:pt x="9600" y="9180"/>
                  <a:pt x="9660" y="9170"/>
                  <a:pt x="9710" y="9170"/>
                </a:cubicBezTo>
                <a:cubicBezTo>
                  <a:pt x="9760" y="9170"/>
                  <a:pt x="9820" y="9200"/>
                  <a:pt x="9850" y="9250"/>
                </a:cubicBezTo>
                <a:lnTo>
                  <a:pt x="11340" y="11140"/>
                </a:lnTo>
                <a:cubicBezTo>
                  <a:pt x="11390" y="11200"/>
                  <a:pt x="11400" y="11280"/>
                  <a:pt x="11360" y="11350"/>
                </a:cubicBezTo>
                <a:cubicBezTo>
                  <a:pt x="11330" y="11420"/>
                  <a:pt x="11260" y="11470"/>
                  <a:pt x="11180" y="11470"/>
                </a:cubicBezTo>
                <a:close/>
                <a:moveTo>
                  <a:pt x="9530" y="11070"/>
                </a:moveTo>
                <a:lnTo>
                  <a:pt x="10770" y="11070"/>
                </a:lnTo>
                <a:lnTo>
                  <a:pt x="9670" y="9670"/>
                </a:lnTo>
                <a:cubicBezTo>
                  <a:pt x="9420" y="9880"/>
                  <a:pt x="9150" y="10060"/>
                  <a:pt x="8860" y="10220"/>
                </a:cubicBezTo>
                <a:lnTo>
                  <a:pt x="9530" y="11070"/>
                </a:lnTo>
                <a:close/>
                <a:moveTo>
                  <a:pt x="6340" y="10790"/>
                </a:moveTo>
                <a:cubicBezTo>
                  <a:pt x="3420" y="10790"/>
                  <a:pt x="1040" y="8410"/>
                  <a:pt x="1040" y="5490"/>
                </a:cubicBezTo>
                <a:cubicBezTo>
                  <a:pt x="1040" y="2570"/>
                  <a:pt x="3420" y="190"/>
                  <a:pt x="6340" y="190"/>
                </a:cubicBezTo>
                <a:cubicBezTo>
                  <a:pt x="9260" y="190"/>
                  <a:pt x="11640" y="2570"/>
                  <a:pt x="11640" y="5490"/>
                </a:cubicBezTo>
                <a:cubicBezTo>
                  <a:pt x="11640" y="8410"/>
                  <a:pt x="9260" y="10790"/>
                  <a:pt x="6340" y="10790"/>
                </a:cubicBezTo>
                <a:close/>
                <a:moveTo>
                  <a:pt x="6340" y="590"/>
                </a:moveTo>
                <a:cubicBezTo>
                  <a:pt x="3640" y="590"/>
                  <a:pt x="1440" y="2790"/>
                  <a:pt x="1440" y="5490"/>
                </a:cubicBezTo>
                <a:cubicBezTo>
                  <a:pt x="1440" y="8190"/>
                  <a:pt x="3640" y="10390"/>
                  <a:pt x="6340" y="10390"/>
                </a:cubicBezTo>
                <a:cubicBezTo>
                  <a:pt x="9040" y="10390"/>
                  <a:pt x="11240" y="8190"/>
                  <a:pt x="11240" y="5490"/>
                </a:cubicBezTo>
                <a:cubicBezTo>
                  <a:pt x="11240" y="2780"/>
                  <a:pt x="9040" y="590"/>
                  <a:pt x="6340" y="590"/>
                </a:cubicBezTo>
                <a:close/>
                <a:moveTo>
                  <a:pt x="6340" y="9850"/>
                </a:moveTo>
                <a:cubicBezTo>
                  <a:pt x="3930" y="9850"/>
                  <a:pt x="1980" y="7890"/>
                  <a:pt x="1980" y="5490"/>
                </a:cubicBezTo>
                <a:cubicBezTo>
                  <a:pt x="1980" y="3090"/>
                  <a:pt x="3940" y="1130"/>
                  <a:pt x="6340" y="1130"/>
                </a:cubicBezTo>
                <a:cubicBezTo>
                  <a:pt x="8740" y="1130"/>
                  <a:pt x="10700" y="3090"/>
                  <a:pt x="10700" y="5490"/>
                </a:cubicBezTo>
                <a:cubicBezTo>
                  <a:pt x="10700" y="7890"/>
                  <a:pt x="8740" y="9850"/>
                  <a:pt x="6340" y="9850"/>
                </a:cubicBezTo>
                <a:close/>
                <a:moveTo>
                  <a:pt x="6340" y="1320"/>
                </a:moveTo>
                <a:cubicBezTo>
                  <a:pt x="4040" y="1320"/>
                  <a:pt x="2180" y="3190"/>
                  <a:pt x="2180" y="5480"/>
                </a:cubicBezTo>
                <a:cubicBezTo>
                  <a:pt x="2180" y="7780"/>
                  <a:pt x="4050" y="9640"/>
                  <a:pt x="6340" y="9640"/>
                </a:cubicBezTo>
                <a:cubicBezTo>
                  <a:pt x="8640" y="9640"/>
                  <a:pt x="10500" y="7770"/>
                  <a:pt x="10500" y="5480"/>
                </a:cubicBezTo>
                <a:cubicBezTo>
                  <a:pt x="10500" y="3190"/>
                  <a:pt x="8630" y="1320"/>
                  <a:pt x="6340" y="1320"/>
                </a:cubicBezTo>
                <a:close/>
                <a:moveTo>
                  <a:pt x="6340" y="2580"/>
                </a:moveTo>
                <a:cubicBezTo>
                  <a:pt x="6280" y="2580"/>
                  <a:pt x="6240" y="2540"/>
                  <a:pt x="6240" y="2480"/>
                </a:cubicBezTo>
                <a:lnTo>
                  <a:pt x="6240" y="1710"/>
                </a:lnTo>
                <a:cubicBezTo>
                  <a:pt x="6240" y="1650"/>
                  <a:pt x="6280" y="1610"/>
                  <a:pt x="6340" y="1610"/>
                </a:cubicBezTo>
                <a:cubicBezTo>
                  <a:pt x="6400" y="1610"/>
                  <a:pt x="6440" y="1650"/>
                  <a:pt x="6440" y="1710"/>
                </a:cubicBezTo>
                <a:lnTo>
                  <a:pt x="6440" y="2480"/>
                </a:lnTo>
                <a:cubicBezTo>
                  <a:pt x="6440" y="2530"/>
                  <a:pt x="6390" y="2580"/>
                  <a:pt x="6340" y="2580"/>
                </a:cubicBezTo>
                <a:close/>
                <a:moveTo>
                  <a:pt x="6340" y="9370"/>
                </a:moveTo>
                <a:cubicBezTo>
                  <a:pt x="6280" y="9370"/>
                  <a:pt x="6240" y="9330"/>
                  <a:pt x="6240" y="9270"/>
                </a:cubicBezTo>
                <a:lnTo>
                  <a:pt x="6240" y="8500"/>
                </a:lnTo>
                <a:cubicBezTo>
                  <a:pt x="6240" y="8440"/>
                  <a:pt x="6280" y="8400"/>
                  <a:pt x="6340" y="8400"/>
                </a:cubicBezTo>
                <a:cubicBezTo>
                  <a:pt x="6400" y="8400"/>
                  <a:pt x="6440" y="8440"/>
                  <a:pt x="6440" y="8500"/>
                </a:cubicBezTo>
                <a:lnTo>
                  <a:pt x="6440" y="9270"/>
                </a:lnTo>
                <a:cubicBezTo>
                  <a:pt x="6440" y="9320"/>
                  <a:pt x="6390" y="9370"/>
                  <a:pt x="6340" y="9370"/>
                </a:cubicBezTo>
                <a:close/>
                <a:moveTo>
                  <a:pt x="10120" y="5590"/>
                </a:moveTo>
                <a:lnTo>
                  <a:pt x="9350" y="5590"/>
                </a:lnTo>
                <a:cubicBezTo>
                  <a:pt x="9290" y="5590"/>
                  <a:pt x="9250" y="5550"/>
                  <a:pt x="9250" y="5490"/>
                </a:cubicBezTo>
                <a:cubicBezTo>
                  <a:pt x="9250" y="5430"/>
                  <a:pt x="9290" y="5390"/>
                  <a:pt x="9350" y="5390"/>
                </a:cubicBezTo>
                <a:lnTo>
                  <a:pt x="10120" y="5390"/>
                </a:lnTo>
                <a:cubicBezTo>
                  <a:pt x="10180" y="5390"/>
                  <a:pt x="10220" y="5430"/>
                  <a:pt x="10220" y="5490"/>
                </a:cubicBezTo>
                <a:cubicBezTo>
                  <a:pt x="10220" y="5550"/>
                  <a:pt x="10170" y="5590"/>
                  <a:pt x="10120" y="5590"/>
                </a:cubicBezTo>
                <a:close/>
                <a:moveTo>
                  <a:pt x="3330" y="5590"/>
                </a:moveTo>
                <a:lnTo>
                  <a:pt x="2550" y="5590"/>
                </a:lnTo>
                <a:cubicBezTo>
                  <a:pt x="2490" y="5590"/>
                  <a:pt x="2450" y="5550"/>
                  <a:pt x="2450" y="5490"/>
                </a:cubicBezTo>
                <a:cubicBezTo>
                  <a:pt x="2450" y="5430"/>
                  <a:pt x="2490" y="5390"/>
                  <a:pt x="2550" y="5390"/>
                </a:cubicBezTo>
                <a:lnTo>
                  <a:pt x="3320" y="5390"/>
                </a:lnTo>
                <a:cubicBezTo>
                  <a:pt x="3380" y="5390"/>
                  <a:pt x="3420" y="5430"/>
                  <a:pt x="3420" y="5490"/>
                </a:cubicBezTo>
                <a:cubicBezTo>
                  <a:pt x="3420" y="5550"/>
                  <a:pt x="3380" y="5590"/>
                  <a:pt x="3330" y="5590"/>
                </a:cubicBezTo>
                <a:close/>
                <a:moveTo>
                  <a:pt x="6340" y="5590"/>
                </a:moveTo>
                <a:lnTo>
                  <a:pt x="4620" y="5590"/>
                </a:lnTo>
                <a:cubicBezTo>
                  <a:pt x="4560" y="5590"/>
                  <a:pt x="4520" y="5550"/>
                  <a:pt x="4520" y="5490"/>
                </a:cubicBezTo>
                <a:cubicBezTo>
                  <a:pt x="4520" y="5430"/>
                  <a:pt x="4560" y="5390"/>
                  <a:pt x="4620" y="5390"/>
                </a:cubicBezTo>
                <a:lnTo>
                  <a:pt x="6230" y="5390"/>
                </a:lnTo>
                <a:lnTo>
                  <a:pt x="6230" y="3280"/>
                </a:lnTo>
                <a:cubicBezTo>
                  <a:pt x="6230" y="3220"/>
                  <a:pt x="6270" y="3180"/>
                  <a:pt x="6330" y="3180"/>
                </a:cubicBezTo>
                <a:cubicBezTo>
                  <a:pt x="6390" y="3180"/>
                  <a:pt x="6430" y="3220"/>
                  <a:pt x="6430" y="3280"/>
                </a:cubicBezTo>
                <a:lnTo>
                  <a:pt x="6430" y="5490"/>
                </a:lnTo>
                <a:cubicBezTo>
                  <a:pt x="6440" y="5540"/>
                  <a:pt x="6390" y="5590"/>
                  <a:pt x="6340" y="55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4" name="item_title2">
            <a:extLst>
              <a:ext uri="{FF2B5EF4-FFF2-40B4-BE49-F238E27FC236}">
                <a16:creationId xmlns:a16="http://schemas.microsoft.com/office/drawing/2014/main" id="{D76D0B43-4A95-4113-80AD-4E7C6391B74E}"/>
              </a:ext>
            </a:extLst>
          </p:cNvPr>
          <p:cNvSpPr txBox="1"/>
          <p:nvPr/>
        </p:nvSpPr>
        <p:spPr>
          <a:xfrm>
            <a:off x="8480575" y="2749729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35" name="item_content2">
            <a:extLst>
              <a:ext uri="{FF2B5EF4-FFF2-40B4-BE49-F238E27FC236}">
                <a16:creationId xmlns:a16="http://schemas.microsoft.com/office/drawing/2014/main" id="{6E0C0399-144A-4D0D-954B-19B15CDE2BC4}"/>
              </a:ext>
            </a:extLst>
          </p:cNvPr>
          <p:cNvSpPr txBox="1"/>
          <p:nvPr/>
        </p:nvSpPr>
        <p:spPr>
          <a:xfrm>
            <a:off x="8480575" y="3062862"/>
            <a:ext cx="2885930" cy="1172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点击此处输入您的文字内容，点击此处输入您的文字内容点击此处输入您的文字内容，点击此处输入您的文字内容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item_title4">
            <a:extLst>
              <a:ext uri="{FF2B5EF4-FFF2-40B4-BE49-F238E27FC236}">
                <a16:creationId xmlns:a16="http://schemas.microsoft.com/office/drawing/2014/main" id="{49D3CA5F-4835-414B-90EC-28B05C300E6B}"/>
              </a:ext>
            </a:extLst>
          </p:cNvPr>
          <p:cNvSpPr txBox="1"/>
          <p:nvPr/>
        </p:nvSpPr>
        <p:spPr>
          <a:xfrm>
            <a:off x="8480575" y="4769171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37" name="item_content4">
            <a:extLst>
              <a:ext uri="{FF2B5EF4-FFF2-40B4-BE49-F238E27FC236}">
                <a16:creationId xmlns:a16="http://schemas.microsoft.com/office/drawing/2014/main" id="{0F618027-A21E-4675-84E2-2A1FB682DAF0}"/>
              </a:ext>
            </a:extLst>
          </p:cNvPr>
          <p:cNvSpPr txBox="1"/>
          <p:nvPr/>
        </p:nvSpPr>
        <p:spPr>
          <a:xfrm>
            <a:off x="8480575" y="5082304"/>
            <a:ext cx="2885930" cy="1172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点击此处输入您的文字内容，点击此处输入您的文字内容点击此处输入您的文字内容，点击此处输入您的文字内容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item_title1">
            <a:extLst>
              <a:ext uri="{FF2B5EF4-FFF2-40B4-BE49-F238E27FC236}">
                <a16:creationId xmlns:a16="http://schemas.microsoft.com/office/drawing/2014/main" id="{2046DA01-8371-4B73-97DB-84EE65145AEE}"/>
              </a:ext>
            </a:extLst>
          </p:cNvPr>
          <p:cNvSpPr txBox="1"/>
          <p:nvPr/>
        </p:nvSpPr>
        <p:spPr>
          <a:xfrm>
            <a:off x="2165990" y="1812879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39" name="item_content1">
            <a:extLst>
              <a:ext uri="{FF2B5EF4-FFF2-40B4-BE49-F238E27FC236}">
                <a16:creationId xmlns:a16="http://schemas.microsoft.com/office/drawing/2014/main" id="{03243169-9C97-4232-8941-79D307D07C01}"/>
              </a:ext>
            </a:extLst>
          </p:cNvPr>
          <p:cNvSpPr txBox="1"/>
          <p:nvPr/>
        </p:nvSpPr>
        <p:spPr>
          <a:xfrm>
            <a:off x="849720" y="2112575"/>
            <a:ext cx="2885930" cy="1172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点击此处输入您的文字内容，点击此处输入您的文字内容点击此处输入您的文字内容，点击此处输入您的文字内容</a:t>
            </a:r>
          </a:p>
          <a:p>
            <a:pPr algn="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item_title3">
            <a:extLst>
              <a:ext uri="{FF2B5EF4-FFF2-40B4-BE49-F238E27FC236}">
                <a16:creationId xmlns:a16="http://schemas.microsoft.com/office/drawing/2014/main" id="{BA29E19E-BBE6-4935-8485-315212BDE0E2}"/>
              </a:ext>
            </a:extLst>
          </p:cNvPr>
          <p:cNvSpPr txBox="1"/>
          <p:nvPr/>
        </p:nvSpPr>
        <p:spPr>
          <a:xfrm>
            <a:off x="2165990" y="3757911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41" name="item_content3">
            <a:extLst>
              <a:ext uri="{FF2B5EF4-FFF2-40B4-BE49-F238E27FC236}">
                <a16:creationId xmlns:a16="http://schemas.microsoft.com/office/drawing/2014/main" id="{5834FC09-1D89-4A02-AC1A-4505C5623DF0}"/>
              </a:ext>
            </a:extLst>
          </p:cNvPr>
          <p:cNvSpPr txBox="1"/>
          <p:nvPr/>
        </p:nvSpPr>
        <p:spPr>
          <a:xfrm>
            <a:off x="849720" y="4057607"/>
            <a:ext cx="2885930" cy="1172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点击此处输入您的文字内容，点击此处输入您的文字内容点击此处输入您的文字内容，点击此处输入您的文字内容</a:t>
            </a:r>
          </a:p>
          <a:p>
            <a:pPr algn="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CD06EF0-0078-F17D-D841-0EF4FF57AB9F}"/>
              </a:ext>
            </a:extLst>
          </p:cNvPr>
          <p:cNvGrpSpPr/>
          <p:nvPr/>
        </p:nvGrpSpPr>
        <p:grpSpPr>
          <a:xfrm>
            <a:off x="221632" y="257302"/>
            <a:ext cx="3123435" cy="626617"/>
            <a:chOff x="221632" y="257302"/>
            <a:chExt cx="3123435" cy="62661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26A94503-DEED-071B-861E-09C59AF82F40}"/>
                </a:ext>
              </a:extLst>
            </p:cNvPr>
            <p:cNvGrpSpPr/>
            <p:nvPr/>
          </p:nvGrpSpPr>
          <p:grpSpPr>
            <a:xfrm>
              <a:off x="221632" y="257302"/>
              <a:ext cx="723248" cy="626617"/>
              <a:chOff x="1288432" y="1583182"/>
              <a:chExt cx="1461000" cy="1308601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1F5481B4-37F2-52A9-E9D5-5F03871ACACB}"/>
                  </a:ext>
                </a:extLst>
              </p:cNvPr>
              <p:cNvSpPr/>
              <p:nvPr/>
            </p:nvSpPr>
            <p:spPr>
              <a:xfrm rot="9836721">
                <a:off x="1288432" y="1811783"/>
                <a:ext cx="1080000" cy="1080000"/>
              </a:xfrm>
              <a:prstGeom prst="ellipse">
                <a:avLst/>
              </a:prstGeom>
              <a:solidFill>
                <a:srgbClr val="FA79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674A7054-0C23-079E-640F-BE5EB0209905}"/>
                  </a:ext>
                </a:extLst>
              </p:cNvPr>
              <p:cNvSpPr/>
              <p:nvPr/>
            </p:nvSpPr>
            <p:spPr>
              <a:xfrm rot="9836721">
                <a:off x="1669432" y="1583182"/>
                <a:ext cx="1080000" cy="1080000"/>
              </a:xfrm>
              <a:prstGeom prst="ellipse">
                <a:avLst/>
              </a:prstGeom>
              <a:gradFill>
                <a:gsLst>
                  <a:gs pos="34000">
                    <a:srgbClr val="FA994C">
                      <a:alpha val="20000"/>
                    </a:srgbClr>
                  </a:gs>
                  <a:gs pos="100000">
                    <a:srgbClr val="FCD853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0" name="title">
              <a:extLst>
                <a:ext uri="{FF2B5EF4-FFF2-40B4-BE49-F238E27FC236}">
                  <a16:creationId xmlns:a16="http://schemas.microsoft.com/office/drawing/2014/main" id="{DF1A95EB-65EF-5149-C94C-5C0ABBB89785}"/>
                </a:ext>
              </a:extLst>
            </p:cNvPr>
            <p:cNvSpPr txBox="1"/>
            <p:nvPr/>
          </p:nvSpPr>
          <p:spPr>
            <a:xfrm>
              <a:off x="1005965" y="302922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点击添加标题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13449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0375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7036;#11367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0375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339;#408192;"/>
</p:tagLst>
</file>

<file path=ppt/theme/theme1.xml><?xml version="1.0" encoding="utf-8"?>
<a:theme xmlns:a="http://schemas.openxmlformats.org/drawingml/2006/main" name="Office 主题​​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20qzjhzz">
      <a:majorFont>
        <a:latin typeface="思源黑体 CN Normal" panose="020F0302020204030204"/>
        <a:ea typeface="思源黑体 CN Normal"/>
        <a:cs typeface=""/>
      </a:majorFont>
      <a:minorFont>
        <a:latin typeface="思源黑体 CN Normal" panose="020F0502020204030204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944</Words>
  <Application>Microsoft Macintosh PowerPoint</Application>
  <PresentationFormat>宽屏</PresentationFormat>
  <Paragraphs>102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思源黑体 CN Bold</vt:lpstr>
      <vt:lpstr>思源黑体 CN Normal</vt:lpstr>
      <vt:lpstr>字魂36号-正文宋楷</vt:lpstr>
      <vt:lpstr>PingFang SC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ASD</dc:creator>
  <cp:lastModifiedBy>T169763</cp:lastModifiedBy>
  <cp:revision>8</cp:revision>
  <dcterms:created xsi:type="dcterms:W3CDTF">2022-02-22T07:24:38Z</dcterms:created>
  <dcterms:modified xsi:type="dcterms:W3CDTF">2025-10-27T06:48:05Z</dcterms:modified>
</cp:coreProperties>
</file>