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404" r:id="rId2"/>
    <p:sldId id="362" r:id="rId3"/>
    <p:sldId id="369" r:id="rId4"/>
    <p:sldId id="407" r:id="rId5"/>
    <p:sldId id="406" r:id="rId6"/>
    <p:sldId id="395" r:id="rId7"/>
    <p:sldId id="402" r:id="rId8"/>
    <p:sldId id="401" r:id="rId9"/>
    <p:sldId id="403" r:id="rId10"/>
    <p:sldId id="392" r:id="rId11"/>
    <p:sldId id="399" r:id="rId12"/>
    <p:sldId id="397" r:id="rId13"/>
    <p:sldId id="388" r:id="rId14"/>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9E00"/>
    <a:srgbClr val="216F58"/>
    <a:srgbClr val="01527F"/>
    <a:srgbClr val="011C27"/>
    <a:srgbClr val="FCF7DA"/>
    <a:srgbClr val="DF2123"/>
    <a:srgbClr val="4256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69"/>
    <p:restoredTop sz="96271"/>
  </p:normalViewPr>
  <p:slideViewPr>
    <p:cSldViewPr snapToGrid="0" snapToObjects="1">
      <p:cViewPr varScale="1">
        <p:scale>
          <a:sx n="128" d="100"/>
          <a:sy n="128" d="100"/>
        </p:scale>
        <p:origin x="704" y="1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25" d="100"/>
        <a:sy n="125"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t>2025/10/27</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t>‹#›</a:t>
            </a:fld>
            <a:endParaRPr kumimoji="1" lang="zh-CN" altLang="en-US"/>
          </a:p>
        </p:txBody>
      </p:sp>
    </p:spTree>
    <p:extLst>
      <p:ext uri="{BB962C8B-B14F-4D97-AF65-F5344CB8AC3E}">
        <p14:creationId xmlns:p14="http://schemas.microsoft.com/office/powerpoint/2010/main" val="3970302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t>2025/10/27</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t>‹#›</a:t>
            </a:fld>
            <a:endParaRPr kumimoji="1" lang="zh-CN" altLang="en-US"/>
          </a:p>
        </p:txBody>
      </p:sp>
    </p:spTree>
    <p:extLst>
      <p:ext uri="{BB962C8B-B14F-4D97-AF65-F5344CB8AC3E}">
        <p14:creationId xmlns:p14="http://schemas.microsoft.com/office/powerpoint/2010/main" val="47636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D67BE9-ADD6-1680-3381-1A153C03495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AED4263-DE2B-F67E-5EEC-BA3B047434C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2FD7B20-8448-6EE4-02DD-CB873F93E66D}"/>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5D968B40-0C42-E85A-4294-E555A911516C}"/>
              </a:ext>
            </a:extLst>
          </p:cNvPr>
          <p:cNvSpPr>
            <a:spLocks noGrp="1"/>
          </p:cNvSpPr>
          <p:nvPr>
            <p:ph type="sldNum" sz="quarter" idx="10"/>
          </p:nvPr>
        </p:nvSpPr>
        <p:spPr/>
        <p:txBody>
          <a:bodyPr/>
          <a:lstStyle/>
          <a:p>
            <a:fld id="{E2E3AE05-7DD1-4AF0-924E-BEEA496F3737}" type="slidenum">
              <a:rPr lang="zh-CN" altLang="en-US" smtClean="0"/>
              <a:t>1</a:t>
            </a:fld>
            <a:endParaRPr lang="zh-CN" altLang="en-US"/>
          </a:p>
        </p:txBody>
      </p:sp>
    </p:spTree>
    <p:extLst>
      <p:ext uri="{BB962C8B-B14F-4D97-AF65-F5344CB8AC3E}">
        <p14:creationId xmlns:p14="http://schemas.microsoft.com/office/powerpoint/2010/main" val="207728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10</a:t>
            </a:fld>
            <a:endParaRPr lang="zh-CN" altLang="en-US"/>
          </a:p>
        </p:txBody>
      </p:sp>
    </p:spTree>
    <p:extLst>
      <p:ext uri="{BB962C8B-B14F-4D97-AF65-F5344CB8AC3E}">
        <p14:creationId xmlns:p14="http://schemas.microsoft.com/office/powerpoint/2010/main" val="10300838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11</a:t>
            </a:fld>
            <a:endParaRPr lang="zh-CN" altLang="en-US"/>
          </a:p>
        </p:txBody>
      </p:sp>
    </p:spTree>
    <p:extLst>
      <p:ext uri="{BB962C8B-B14F-4D97-AF65-F5344CB8AC3E}">
        <p14:creationId xmlns:p14="http://schemas.microsoft.com/office/powerpoint/2010/main" val="3014468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12</a:t>
            </a:fld>
            <a:endParaRPr lang="zh-CN" altLang="en-US"/>
          </a:p>
        </p:txBody>
      </p:sp>
    </p:spTree>
    <p:extLst>
      <p:ext uri="{BB962C8B-B14F-4D97-AF65-F5344CB8AC3E}">
        <p14:creationId xmlns:p14="http://schemas.microsoft.com/office/powerpoint/2010/main" val="886575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13</a:t>
            </a:fld>
            <a:endParaRPr lang="zh-CN" altLang="en-US"/>
          </a:p>
        </p:txBody>
      </p:sp>
    </p:spTree>
    <p:extLst>
      <p:ext uri="{BB962C8B-B14F-4D97-AF65-F5344CB8AC3E}">
        <p14:creationId xmlns:p14="http://schemas.microsoft.com/office/powerpoint/2010/main" val="316835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a:t>
            </a:fld>
            <a:endParaRPr lang="zh-CN" altLang="en-US"/>
          </a:p>
        </p:txBody>
      </p:sp>
    </p:spTree>
    <p:extLst>
      <p:ext uri="{BB962C8B-B14F-4D97-AF65-F5344CB8AC3E}">
        <p14:creationId xmlns:p14="http://schemas.microsoft.com/office/powerpoint/2010/main" val="2918143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3</a:t>
            </a:fld>
            <a:endParaRPr lang="zh-CN" altLang="en-US"/>
          </a:p>
        </p:txBody>
      </p:sp>
    </p:spTree>
    <p:extLst>
      <p:ext uri="{BB962C8B-B14F-4D97-AF65-F5344CB8AC3E}">
        <p14:creationId xmlns:p14="http://schemas.microsoft.com/office/powerpoint/2010/main" val="3701964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604BE-6C92-B779-AA24-C1C747BA1B5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C0D4953-51D9-0E2F-AFFB-85958F229B9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971E036-7A79-BA5D-986E-52CFA4A63DB4}"/>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9EAE72CF-B453-CCC3-1798-3F8991A2B90C}"/>
              </a:ext>
            </a:extLst>
          </p:cNvPr>
          <p:cNvSpPr>
            <a:spLocks noGrp="1"/>
          </p:cNvSpPr>
          <p:nvPr>
            <p:ph type="sldNum" sz="quarter" idx="10"/>
          </p:nvPr>
        </p:nvSpPr>
        <p:spPr/>
        <p:txBody>
          <a:bodyPr/>
          <a:lstStyle/>
          <a:p>
            <a:fld id="{E2E3AE05-7DD1-4AF0-924E-BEEA496F3737}" type="slidenum">
              <a:rPr lang="zh-CN" altLang="en-US" smtClean="0"/>
              <a:t>4</a:t>
            </a:fld>
            <a:endParaRPr lang="zh-CN" altLang="en-US"/>
          </a:p>
        </p:txBody>
      </p:sp>
    </p:spTree>
    <p:extLst>
      <p:ext uri="{BB962C8B-B14F-4D97-AF65-F5344CB8AC3E}">
        <p14:creationId xmlns:p14="http://schemas.microsoft.com/office/powerpoint/2010/main" val="2294253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905168-4DDB-8CDF-D927-BB139AF519E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52E4522-B353-41EA-035C-947A997DBEC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D0B4F2C-772A-DBFA-4B91-BEA95313254D}"/>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A0892C7E-E4AD-8A6A-BC7D-4A2F62D9454C}"/>
              </a:ext>
            </a:extLst>
          </p:cNvPr>
          <p:cNvSpPr>
            <a:spLocks noGrp="1"/>
          </p:cNvSpPr>
          <p:nvPr>
            <p:ph type="sldNum" sz="quarter" idx="10"/>
          </p:nvPr>
        </p:nvSpPr>
        <p:spPr/>
        <p:txBody>
          <a:bodyPr/>
          <a:lstStyle/>
          <a:p>
            <a:fld id="{E2E3AE05-7DD1-4AF0-924E-BEEA496F3737}" type="slidenum">
              <a:rPr lang="zh-CN" altLang="en-US" smtClean="0"/>
              <a:t>5</a:t>
            </a:fld>
            <a:endParaRPr lang="zh-CN" altLang="en-US"/>
          </a:p>
        </p:txBody>
      </p:sp>
    </p:spTree>
    <p:extLst>
      <p:ext uri="{BB962C8B-B14F-4D97-AF65-F5344CB8AC3E}">
        <p14:creationId xmlns:p14="http://schemas.microsoft.com/office/powerpoint/2010/main" val="1033841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6</a:t>
            </a:fld>
            <a:endParaRPr lang="zh-CN" altLang="en-US"/>
          </a:p>
        </p:txBody>
      </p:sp>
    </p:spTree>
    <p:extLst>
      <p:ext uri="{BB962C8B-B14F-4D97-AF65-F5344CB8AC3E}">
        <p14:creationId xmlns:p14="http://schemas.microsoft.com/office/powerpoint/2010/main" val="3632394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7</a:t>
            </a:fld>
            <a:endParaRPr lang="zh-CN" altLang="en-US"/>
          </a:p>
        </p:txBody>
      </p:sp>
    </p:spTree>
    <p:extLst>
      <p:ext uri="{BB962C8B-B14F-4D97-AF65-F5344CB8AC3E}">
        <p14:creationId xmlns:p14="http://schemas.microsoft.com/office/powerpoint/2010/main" val="3874956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8</a:t>
            </a:fld>
            <a:endParaRPr lang="zh-CN" altLang="en-US"/>
          </a:p>
        </p:txBody>
      </p:sp>
    </p:spTree>
    <p:extLst>
      <p:ext uri="{BB962C8B-B14F-4D97-AF65-F5344CB8AC3E}">
        <p14:creationId xmlns:p14="http://schemas.microsoft.com/office/powerpoint/2010/main" val="1714226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9</a:t>
            </a:fld>
            <a:endParaRPr lang="zh-CN" altLang="en-US"/>
          </a:p>
        </p:txBody>
      </p:sp>
    </p:spTree>
    <p:extLst>
      <p:ext uri="{BB962C8B-B14F-4D97-AF65-F5344CB8AC3E}">
        <p14:creationId xmlns:p14="http://schemas.microsoft.com/office/powerpoint/2010/main" val="2857519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58B6FAA-0958-7642-8BCA-EC1153B984BC}"/>
              </a:ext>
            </a:extLst>
          </p:cNvPr>
          <p:cNvSpPr/>
          <p:nvPr userDrawn="1"/>
        </p:nvSpPr>
        <p:spPr>
          <a:xfrm>
            <a:off x="0" y="190083"/>
            <a:ext cx="12192000" cy="637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椭圆 2">
            <a:extLst>
              <a:ext uri="{FF2B5EF4-FFF2-40B4-BE49-F238E27FC236}">
                <a16:creationId xmlns:a16="http://schemas.microsoft.com/office/drawing/2014/main" id="{0167AFF8-D606-C841-A928-B61598A0AC35}"/>
              </a:ext>
            </a:extLst>
          </p:cNvPr>
          <p:cNvSpPr/>
          <p:nvPr userDrawn="1"/>
        </p:nvSpPr>
        <p:spPr>
          <a:xfrm>
            <a:off x="122656" y="190083"/>
            <a:ext cx="727349" cy="727349"/>
          </a:xfrm>
          <a:prstGeom prst="ellipse">
            <a:avLst/>
          </a:prstGeom>
          <a:solidFill>
            <a:srgbClr val="F4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a:extLst>
              <a:ext uri="{FF2B5EF4-FFF2-40B4-BE49-F238E27FC236}">
                <a16:creationId xmlns:a16="http://schemas.microsoft.com/office/drawing/2014/main" id="{D6F12331-C5C7-CD46-84DA-075B9C1E95E7}"/>
              </a:ext>
            </a:extLst>
          </p:cNvPr>
          <p:cNvSpPr/>
          <p:nvPr userDrawn="1"/>
        </p:nvSpPr>
        <p:spPr>
          <a:xfrm>
            <a:off x="122656" y="698730"/>
            <a:ext cx="309093" cy="309093"/>
          </a:xfrm>
          <a:prstGeom prst="ellipse">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81243633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647152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422119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80256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3457156"/>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5" r:id="rId4"/>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13.xml"/><Relationship Id="rId4"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39E8B-883E-625D-2889-A32646A9E96F}"/>
            </a:ext>
          </a:extLst>
        </p:cNvPr>
        <p:cNvGrpSpPr/>
        <p:nvPr/>
      </p:nvGrpSpPr>
      <p:grpSpPr>
        <a:xfrm>
          <a:off x="0" y="0"/>
          <a:ext cx="0" cy="0"/>
          <a:chOff x="0" y="0"/>
          <a:chExt cx="0" cy="0"/>
        </a:xfrm>
      </p:grpSpPr>
      <p:sp>
        <p:nvSpPr>
          <p:cNvPr id="2" name="title">
            <a:extLst>
              <a:ext uri="{FF2B5EF4-FFF2-40B4-BE49-F238E27FC236}">
                <a16:creationId xmlns:a16="http://schemas.microsoft.com/office/drawing/2014/main" id="{499D92E3-DA09-F267-BF8A-6CC2238C11DF}"/>
              </a:ext>
            </a:extLst>
          </p:cNvPr>
          <p:cNvSpPr txBox="1"/>
          <p:nvPr/>
        </p:nvSpPr>
        <p:spPr>
          <a:xfrm>
            <a:off x="912414" y="283334"/>
            <a:ext cx="6898086" cy="461665"/>
          </a:xfrm>
          <a:prstGeom prst="rect">
            <a:avLst/>
          </a:prstGeom>
          <a:noFill/>
        </p:spPr>
        <p:txBody>
          <a:bodyPr wrap="square" rtlCol="0">
            <a:spAutoFit/>
          </a:bodyPr>
          <a:lstStyle/>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3" name="文本框 2">
            <a:extLst>
              <a:ext uri="{FF2B5EF4-FFF2-40B4-BE49-F238E27FC236}">
                <a16:creationId xmlns:a16="http://schemas.microsoft.com/office/drawing/2014/main" id="{8A504FEE-06E0-D738-7EB7-6BB565B28923}"/>
              </a:ext>
            </a:extLst>
          </p:cNvPr>
          <p:cNvSpPr txBox="1"/>
          <p:nvPr/>
        </p:nvSpPr>
        <p:spPr>
          <a:xfrm>
            <a:off x="7879799" y="229637"/>
            <a:ext cx="4188967" cy="523220"/>
          </a:xfrm>
          <a:prstGeom prst="rect">
            <a:avLst/>
          </a:prstGeom>
          <a:noFill/>
        </p:spPr>
        <p:txBody>
          <a:bodyPr wrap="none" rtlCol="0">
            <a:spAutoFit/>
          </a:bodyPr>
          <a:lstStyle/>
          <a:p>
            <a:r>
              <a:rPr kumimoji="1" lang="en-US" altLang="zh-CN" sz="2800" b="1" dirty="0">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rPr>
              <a:t>2021 WORK SUMMARY</a:t>
            </a:r>
            <a:endParaRPr kumimoji="1" lang="zh-CN" altLang="en-US" sz="2800" b="1" dirty="0">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endParaRPr>
          </a:p>
        </p:txBody>
      </p:sp>
      <p:sp>
        <p:nvSpPr>
          <p:cNvPr id="4" name="content">
            <a:extLst>
              <a:ext uri="{FF2B5EF4-FFF2-40B4-BE49-F238E27FC236}">
                <a16:creationId xmlns:a16="http://schemas.microsoft.com/office/drawing/2014/main" id="{4A71E6A7-8892-2F34-91ED-FBFD5680DDC9}"/>
              </a:ext>
            </a:extLst>
          </p:cNvPr>
          <p:cNvSpPr txBox="1">
            <a:spLocks/>
          </p:cNvSpPr>
          <p:nvPr/>
        </p:nvSpPr>
        <p:spPr>
          <a:xfrm>
            <a:off x="838200" y="1825625"/>
            <a:ext cx="10515600" cy="435133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kumimoji="1" lang="en-US" altLang="zh-CN" dirty="0">
                <a:latin typeface="PingFang SC" panose="020B0400000000000000" pitchFamily="34" charset="-122"/>
                <a:ea typeface="PingFang SC" panose="020B0400000000000000" pitchFamily="34" charset="-122"/>
              </a:rPr>
              <a:t>content</a:t>
            </a:r>
          </a:p>
        </p:txBody>
      </p:sp>
    </p:spTree>
    <p:extLst>
      <p:ext uri="{BB962C8B-B14F-4D97-AF65-F5344CB8AC3E}">
        <p14:creationId xmlns:p14="http://schemas.microsoft.com/office/powerpoint/2010/main" val="424316817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05B37C5-C2A3-504D-A2AE-F15704089794}"/>
              </a:ext>
            </a:extLst>
          </p:cNvPr>
          <p:cNvSpPr txBox="1"/>
          <p:nvPr/>
        </p:nvSpPr>
        <p:spPr>
          <a:xfrm>
            <a:off x="7879799" y="229637"/>
            <a:ext cx="4188967" cy="523220"/>
          </a:xfrm>
          <a:prstGeom prst="rect">
            <a:avLst/>
          </a:prstGeom>
          <a:noFill/>
        </p:spPr>
        <p:txBody>
          <a:bodyPr wrap="none" rtlCol="0">
            <a:spAutoFit/>
          </a:bodyPr>
          <a:lstStyle/>
          <a:p>
            <a:r>
              <a:rPr kumimoji="1" lang="en-US" altLang="zh-CN"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rPr>
              <a:t>2021 WORK SUMMARY</a:t>
            </a:r>
            <a:endParaRPr kumimoji="1" lang="zh-CN" altLang="en-US"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endParaRPr>
          </a:p>
        </p:txBody>
      </p:sp>
      <p:sp>
        <p:nvSpPr>
          <p:cNvPr id="4" name="矩形 3">
            <a:extLst>
              <a:ext uri="{FF2B5EF4-FFF2-40B4-BE49-F238E27FC236}">
                <a16:creationId xmlns:a16="http://schemas.microsoft.com/office/drawing/2014/main" id="{3F6D23C3-2C0E-8746-98F9-2F7877EF56CE}"/>
              </a:ext>
            </a:extLst>
          </p:cNvPr>
          <p:cNvSpPr/>
          <p:nvPr/>
        </p:nvSpPr>
        <p:spPr>
          <a:xfrm>
            <a:off x="2207139" y="1525962"/>
            <a:ext cx="736600" cy="7366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 name="그룹 205">
            <a:extLst>
              <a:ext uri="{FF2B5EF4-FFF2-40B4-BE49-F238E27FC236}">
                <a16:creationId xmlns:a16="http://schemas.microsoft.com/office/drawing/2014/main" id="{EF174744-EBE4-604B-814C-BC127F60C6D2}"/>
              </a:ext>
            </a:extLst>
          </p:cNvPr>
          <p:cNvGrpSpPr/>
          <p:nvPr/>
        </p:nvGrpSpPr>
        <p:grpSpPr>
          <a:xfrm>
            <a:off x="2383415" y="1745148"/>
            <a:ext cx="384048" cy="298228"/>
            <a:chOff x="4112600" y="931068"/>
            <a:chExt cx="384048" cy="298228"/>
          </a:xfrm>
          <a:solidFill>
            <a:schemeClr val="bg1"/>
          </a:solidFill>
        </p:grpSpPr>
        <p:sp>
          <p:nvSpPr>
            <p:cNvPr id="6" name="자유형: 도형 206">
              <a:extLst>
                <a:ext uri="{FF2B5EF4-FFF2-40B4-BE49-F238E27FC236}">
                  <a16:creationId xmlns:a16="http://schemas.microsoft.com/office/drawing/2014/main" id="{26DEC8A2-4E6C-D048-BFA3-58D8A37B38DA}"/>
                </a:ext>
              </a:extLst>
            </p:cNvPr>
            <p:cNvSpPr/>
            <p:nvPr/>
          </p:nvSpPr>
          <p:spPr>
            <a:xfrm>
              <a:off x="4201373" y="931068"/>
              <a:ext cx="295275" cy="76200"/>
            </a:xfrm>
            <a:custGeom>
              <a:avLst/>
              <a:gdLst>
                <a:gd name="connsiteX0" fmla="*/ 264033 w 295275"/>
                <a:gd name="connsiteY0" fmla="*/ 7144 h 76200"/>
                <a:gd name="connsiteX1" fmla="*/ 40481 w 295275"/>
                <a:gd name="connsiteY1" fmla="*/ 7144 h 76200"/>
                <a:gd name="connsiteX2" fmla="*/ 7144 w 295275"/>
                <a:gd name="connsiteY2" fmla="*/ 40481 h 76200"/>
                <a:gd name="connsiteX3" fmla="*/ 40481 w 295275"/>
                <a:gd name="connsiteY3" fmla="*/ 73819 h 76200"/>
                <a:gd name="connsiteX4" fmla="*/ 264033 w 295275"/>
                <a:gd name="connsiteY4" fmla="*/ 73819 h 76200"/>
                <a:gd name="connsiteX5" fmla="*/ 297371 w 295275"/>
                <a:gd name="connsiteY5" fmla="*/ 40481 h 76200"/>
                <a:gd name="connsiteX6" fmla="*/ 264033 w 295275"/>
                <a:gd name="connsiteY6" fmla="*/ 7144 h 76200"/>
                <a:gd name="connsiteX7" fmla="*/ 264033 w 295275"/>
                <a:gd name="connsiteY7" fmla="*/ 51530 h 76200"/>
                <a:gd name="connsiteX8" fmla="*/ 40481 w 295275"/>
                <a:gd name="connsiteY8" fmla="*/ 51530 h 76200"/>
                <a:gd name="connsiteX9" fmla="*/ 29337 w 295275"/>
                <a:gd name="connsiteY9" fmla="*/ 40386 h 76200"/>
                <a:gd name="connsiteX10" fmla="*/ 40481 w 295275"/>
                <a:gd name="connsiteY10" fmla="*/ 29242 h 76200"/>
                <a:gd name="connsiteX11" fmla="*/ 264033 w 295275"/>
                <a:gd name="connsiteY11" fmla="*/ 29242 h 76200"/>
                <a:gd name="connsiteX12" fmla="*/ 275177 w 295275"/>
                <a:gd name="connsiteY12" fmla="*/ 40386 h 76200"/>
                <a:gd name="connsiteX13" fmla="*/ 264033 w 295275"/>
                <a:gd name="connsiteY13" fmla="*/ 5153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275" h="76200">
                  <a:moveTo>
                    <a:pt x="264033" y="7144"/>
                  </a:moveTo>
                  <a:lnTo>
                    <a:pt x="40481" y="7144"/>
                  </a:lnTo>
                  <a:cubicBezTo>
                    <a:pt x="22098" y="7144"/>
                    <a:pt x="7144" y="22098"/>
                    <a:pt x="7144" y="40481"/>
                  </a:cubicBezTo>
                  <a:cubicBezTo>
                    <a:pt x="7144" y="58865"/>
                    <a:pt x="22098" y="73819"/>
                    <a:pt x="40481" y="73819"/>
                  </a:cubicBezTo>
                  <a:lnTo>
                    <a:pt x="264033" y="73819"/>
                  </a:lnTo>
                  <a:cubicBezTo>
                    <a:pt x="282416" y="73819"/>
                    <a:pt x="297371" y="58865"/>
                    <a:pt x="297371" y="40481"/>
                  </a:cubicBezTo>
                  <a:cubicBezTo>
                    <a:pt x="297371" y="22098"/>
                    <a:pt x="282416" y="7144"/>
                    <a:pt x="264033" y="7144"/>
                  </a:cubicBezTo>
                  <a:close/>
                  <a:moveTo>
                    <a:pt x="264033" y="51530"/>
                  </a:moveTo>
                  <a:lnTo>
                    <a:pt x="40481" y="51530"/>
                  </a:lnTo>
                  <a:cubicBezTo>
                    <a:pt x="34385" y="51530"/>
                    <a:pt x="29337" y="46577"/>
                    <a:pt x="29337" y="40386"/>
                  </a:cubicBezTo>
                  <a:cubicBezTo>
                    <a:pt x="29337" y="34195"/>
                    <a:pt x="34290" y="29242"/>
                    <a:pt x="40481" y="29242"/>
                  </a:cubicBezTo>
                  <a:lnTo>
                    <a:pt x="264033" y="29242"/>
                  </a:lnTo>
                  <a:cubicBezTo>
                    <a:pt x="270129" y="29242"/>
                    <a:pt x="275177" y="34195"/>
                    <a:pt x="275177" y="40386"/>
                  </a:cubicBezTo>
                  <a:cubicBezTo>
                    <a:pt x="275177" y="46577"/>
                    <a:pt x="270224" y="51530"/>
                    <a:pt x="264033" y="51530"/>
                  </a:cubicBezTo>
                  <a:close/>
                </a:path>
              </a:pathLst>
            </a:custGeom>
            <a:grpFill/>
            <a:ln w="9525" cap="flat">
              <a:noFill/>
              <a:prstDash val="solid"/>
              <a:miter/>
            </a:ln>
          </p:spPr>
          <p:txBody>
            <a:bodyPr rtlCol="0" anchor="ctr"/>
            <a:lstStyle/>
            <a:p>
              <a:endParaRPr lang="ko-KR" altLang="en-US"/>
            </a:p>
          </p:txBody>
        </p:sp>
        <p:sp>
          <p:nvSpPr>
            <p:cNvPr id="7" name="자유형: 도형 207">
              <a:extLst>
                <a:ext uri="{FF2B5EF4-FFF2-40B4-BE49-F238E27FC236}">
                  <a16:creationId xmlns:a16="http://schemas.microsoft.com/office/drawing/2014/main" id="{8659810C-CB07-0B4D-8036-E67416499514}"/>
                </a:ext>
              </a:extLst>
            </p:cNvPr>
            <p:cNvSpPr/>
            <p:nvPr/>
          </p:nvSpPr>
          <p:spPr>
            <a:xfrm>
              <a:off x="4201373" y="1042130"/>
              <a:ext cx="295275" cy="76200"/>
            </a:xfrm>
            <a:custGeom>
              <a:avLst/>
              <a:gdLst>
                <a:gd name="connsiteX0" fmla="*/ 264033 w 295275"/>
                <a:gd name="connsiteY0" fmla="*/ 7144 h 76200"/>
                <a:gd name="connsiteX1" fmla="*/ 40481 w 295275"/>
                <a:gd name="connsiteY1" fmla="*/ 7144 h 76200"/>
                <a:gd name="connsiteX2" fmla="*/ 7144 w 295275"/>
                <a:gd name="connsiteY2" fmla="*/ 40481 h 76200"/>
                <a:gd name="connsiteX3" fmla="*/ 40481 w 295275"/>
                <a:gd name="connsiteY3" fmla="*/ 73819 h 76200"/>
                <a:gd name="connsiteX4" fmla="*/ 264033 w 295275"/>
                <a:gd name="connsiteY4" fmla="*/ 73819 h 76200"/>
                <a:gd name="connsiteX5" fmla="*/ 297371 w 295275"/>
                <a:gd name="connsiteY5" fmla="*/ 40481 h 76200"/>
                <a:gd name="connsiteX6" fmla="*/ 264033 w 295275"/>
                <a:gd name="connsiteY6" fmla="*/ 7144 h 76200"/>
                <a:gd name="connsiteX7" fmla="*/ 264033 w 295275"/>
                <a:gd name="connsiteY7" fmla="*/ 51530 h 76200"/>
                <a:gd name="connsiteX8" fmla="*/ 40481 w 295275"/>
                <a:gd name="connsiteY8" fmla="*/ 51530 h 76200"/>
                <a:gd name="connsiteX9" fmla="*/ 29337 w 295275"/>
                <a:gd name="connsiteY9" fmla="*/ 40386 h 76200"/>
                <a:gd name="connsiteX10" fmla="*/ 40481 w 295275"/>
                <a:gd name="connsiteY10" fmla="*/ 29242 h 76200"/>
                <a:gd name="connsiteX11" fmla="*/ 264033 w 295275"/>
                <a:gd name="connsiteY11" fmla="*/ 29242 h 76200"/>
                <a:gd name="connsiteX12" fmla="*/ 275177 w 295275"/>
                <a:gd name="connsiteY12" fmla="*/ 40386 h 76200"/>
                <a:gd name="connsiteX13" fmla="*/ 264033 w 295275"/>
                <a:gd name="connsiteY13" fmla="*/ 5153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275" h="76200">
                  <a:moveTo>
                    <a:pt x="264033" y="7144"/>
                  </a:moveTo>
                  <a:lnTo>
                    <a:pt x="40481" y="7144"/>
                  </a:lnTo>
                  <a:cubicBezTo>
                    <a:pt x="22098" y="7144"/>
                    <a:pt x="7144" y="22098"/>
                    <a:pt x="7144" y="40481"/>
                  </a:cubicBezTo>
                  <a:cubicBezTo>
                    <a:pt x="7144" y="58865"/>
                    <a:pt x="22098" y="73819"/>
                    <a:pt x="40481" y="73819"/>
                  </a:cubicBezTo>
                  <a:lnTo>
                    <a:pt x="264033" y="73819"/>
                  </a:lnTo>
                  <a:cubicBezTo>
                    <a:pt x="282416" y="73819"/>
                    <a:pt x="297371" y="58865"/>
                    <a:pt x="297371" y="40481"/>
                  </a:cubicBezTo>
                  <a:cubicBezTo>
                    <a:pt x="297371" y="22098"/>
                    <a:pt x="282416" y="7144"/>
                    <a:pt x="264033" y="7144"/>
                  </a:cubicBezTo>
                  <a:close/>
                  <a:moveTo>
                    <a:pt x="264033" y="51530"/>
                  </a:moveTo>
                  <a:lnTo>
                    <a:pt x="40481" y="51530"/>
                  </a:lnTo>
                  <a:cubicBezTo>
                    <a:pt x="34385" y="51530"/>
                    <a:pt x="29337" y="46577"/>
                    <a:pt x="29337" y="40386"/>
                  </a:cubicBezTo>
                  <a:cubicBezTo>
                    <a:pt x="29337" y="34195"/>
                    <a:pt x="34290" y="29242"/>
                    <a:pt x="40481" y="29242"/>
                  </a:cubicBezTo>
                  <a:lnTo>
                    <a:pt x="264033" y="29242"/>
                  </a:lnTo>
                  <a:cubicBezTo>
                    <a:pt x="270129" y="29242"/>
                    <a:pt x="275177" y="34195"/>
                    <a:pt x="275177" y="40386"/>
                  </a:cubicBezTo>
                  <a:cubicBezTo>
                    <a:pt x="275177" y="46577"/>
                    <a:pt x="270224" y="51530"/>
                    <a:pt x="264033" y="51530"/>
                  </a:cubicBezTo>
                  <a:close/>
                </a:path>
              </a:pathLst>
            </a:custGeom>
            <a:grpFill/>
            <a:ln w="9525" cap="flat">
              <a:noFill/>
              <a:prstDash val="solid"/>
              <a:miter/>
            </a:ln>
          </p:spPr>
          <p:txBody>
            <a:bodyPr rtlCol="0" anchor="ctr"/>
            <a:lstStyle/>
            <a:p>
              <a:endParaRPr lang="ko-KR" altLang="en-US"/>
            </a:p>
          </p:txBody>
        </p:sp>
        <p:sp>
          <p:nvSpPr>
            <p:cNvPr id="8" name="자유형: 도형 208">
              <a:extLst>
                <a:ext uri="{FF2B5EF4-FFF2-40B4-BE49-F238E27FC236}">
                  <a16:creationId xmlns:a16="http://schemas.microsoft.com/office/drawing/2014/main" id="{883F5113-F9B0-3040-B9DF-D0D0C93BA397}"/>
                </a:ext>
              </a:extLst>
            </p:cNvPr>
            <p:cNvSpPr/>
            <p:nvPr/>
          </p:nvSpPr>
          <p:spPr>
            <a:xfrm>
              <a:off x="4201373" y="1153096"/>
              <a:ext cx="295275" cy="76200"/>
            </a:xfrm>
            <a:custGeom>
              <a:avLst/>
              <a:gdLst>
                <a:gd name="connsiteX0" fmla="*/ 264033 w 295275"/>
                <a:gd name="connsiteY0" fmla="*/ 7144 h 76200"/>
                <a:gd name="connsiteX1" fmla="*/ 40481 w 295275"/>
                <a:gd name="connsiteY1" fmla="*/ 7144 h 76200"/>
                <a:gd name="connsiteX2" fmla="*/ 7144 w 295275"/>
                <a:gd name="connsiteY2" fmla="*/ 40481 h 76200"/>
                <a:gd name="connsiteX3" fmla="*/ 40481 w 295275"/>
                <a:gd name="connsiteY3" fmla="*/ 73819 h 76200"/>
                <a:gd name="connsiteX4" fmla="*/ 264033 w 295275"/>
                <a:gd name="connsiteY4" fmla="*/ 73819 h 76200"/>
                <a:gd name="connsiteX5" fmla="*/ 297371 w 295275"/>
                <a:gd name="connsiteY5" fmla="*/ 40481 h 76200"/>
                <a:gd name="connsiteX6" fmla="*/ 264033 w 295275"/>
                <a:gd name="connsiteY6" fmla="*/ 7144 h 76200"/>
                <a:gd name="connsiteX7" fmla="*/ 264033 w 295275"/>
                <a:gd name="connsiteY7" fmla="*/ 51530 h 76200"/>
                <a:gd name="connsiteX8" fmla="*/ 40481 w 295275"/>
                <a:gd name="connsiteY8" fmla="*/ 51530 h 76200"/>
                <a:gd name="connsiteX9" fmla="*/ 29337 w 295275"/>
                <a:gd name="connsiteY9" fmla="*/ 40386 h 76200"/>
                <a:gd name="connsiteX10" fmla="*/ 40481 w 295275"/>
                <a:gd name="connsiteY10" fmla="*/ 29242 h 76200"/>
                <a:gd name="connsiteX11" fmla="*/ 264033 w 295275"/>
                <a:gd name="connsiteY11" fmla="*/ 29242 h 76200"/>
                <a:gd name="connsiteX12" fmla="*/ 275177 w 295275"/>
                <a:gd name="connsiteY12" fmla="*/ 40386 h 76200"/>
                <a:gd name="connsiteX13" fmla="*/ 264033 w 295275"/>
                <a:gd name="connsiteY13" fmla="*/ 5153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275" h="76200">
                  <a:moveTo>
                    <a:pt x="264033" y="7144"/>
                  </a:moveTo>
                  <a:lnTo>
                    <a:pt x="40481" y="7144"/>
                  </a:lnTo>
                  <a:cubicBezTo>
                    <a:pt x="22098" y="7144"/>
                    <a:pt x="7144" y="22098"/>
                    <a:pt x="7144" y="40481"/>
                  </a:cubicBezTo>
                  <a:cubicBezTo>
                    <a:pt x="7144" y="58865"/>
                    <a:pt x="22098" y="73819"/>
                    <a:pt x="40481" y="73819"/>
                  </a:cubicBezTo>
                  <a:lnTo>
                    <a:pt x="264033" y="73819"/>
                  </a:lnTo>
                  <a:cubicBezTo>
                    <a:pt x="282416" y="73819"/>
                    <a:pt x="297371" y="58865"/>
                    <a:pt x="297371" y="40481"/>
                  </a:cubicBezTo>
                  <a:cubicBezTo>
                    <a:pt x="297371" y="22098"/>
                    <a:pt x="282416" y="7144"/>
                    <a:pt x="264033" y="7144"/>
                  </a:cubicBezTo>
                  <a:close/>
                  <a:moveTo>
                    <a:pt x="264033" y="51530"/>
                  </a:moveTo>
                  <a:lnTo>
                    <a:pt x="40481" y="51530"/>
                  </a:lnTo>
                  <a:cubicBezTo>
                    <a:pt x="34385" y="51530"/>
                    <a:pt x="29337" y="46577"/>
                    <a:pt x="29337" y="40386"/>
                  </a:cubicBezTo>
                  <a:cubicBezTo>
                    <a:pt x="29337" y="34290"/>
                    <a:pt x="34290" y="29242"/>
                    <a:pt x="40481" y="29242"/>
                  </a:cubicBezTo>
                  <a:lnTo>
                    <a:pt x="264033" y="29242"/>
                  </a:lnTo>
                  <a:cubicBezTo>
                    <a:pt x="270129" y="29242"/>
                    <a:pt x="275177" y="34195"/>
                    <a:pt x="275177" y="40386"/>
                  </a:cubicBezTo>
                  <a:cubicBezTo>
                    <a:pt x="275177" y="46577"/>
                    <a:pt x="270224" y="51530"/>
                    <a:pt x="264033" y="51530"/>
                  </a:cubicBezTo>
                  <a:close/>
                </a:path>
              </a:pathLst>
            </a:custGeom>
            <a:grpFill/>
            <a:ln w="9525" cap="flat">
              <a:noFill/>
              <a:prstDash val="solid"/>
              <a:miter/>
            </a:ln>
          </p:spPr>
          <p:txBody>
            <a:bodyPr rtlCol="0" anchor="ctr"/>
            <a:lstStyle/>
            <a:p>
              <a:endParaRPr lang="ko-KR" altLang="en-US"/>
            </a:p>
          </p:txBody>
        </p:sp>
        <p:sp>
          <p:nvSpPr>
            <p:cNvPr id="9" name="자유형: 도형 209">
              <a:extLst>
                <a:ext uri="{FF2B5EF4-FFF2-40B4-BE49-F238E27FC236}">
                  <a16:creationId xmlns:a16="http://schemas.microsoft.com/office/drawing/2014/main" id="{A18F19DA-19E2-6F44-86F4-96337518C546}"/>
                </a:ext>
              </a:extLst>
            </p:cNvPr>
            <p:cNvSpPr/>
            <p:nvPr/>
          </p:nvSpPr>
          <p:spPr>
            <a:xfrm>
              <a:off x="4112600" y="931068"/>
              <a:ext cx="76200" cy="76200"/>
            </a:xfrm>
            <a:custGeom>
              <a:avLst/>
              <a:gdLst>
                <a:gd name="connsiteX0" fmla="*/ 40481 w 76200"/>
                <a:gd name="connsiteY0" fmla="*/ 7144 h 76200"/>
                <a:gd name="connsiteX1" fmla="*/ 7144 w 76200"/>
                <a:gd name="connsiteY1" fmla="*/ 40481 h 76200"/>
                <a:gd name="connsiteX2" fmla="*/ 40481 w 76200"/>
                <a:gd name="connsiteY2" fmla="*/ 73819 h 76200"/>
                <a:gd name="connsiteX3" fmla="*/ 73819 w 76200"/>
                <a:gd name="connsiteY3" fmla="*/ 40481 h 76200"/>
                <a:gd name="connsiteX4" fmla="*/ 40481 w 76200"/>
                <a:gd name="connsiteY4" fmla="*/ 7144 h 76200"/>
                <a:gd name="connsiteX5" fmla="*/ 40481 w 76200"/>
                <a:gd name="connsiteY5" fmla="*/ 51530 h 76200"/>
                <a:gd name="connsiteX6" fmla="*/ 29337 w 76200"/>
                <a:gd name="connsiteY6" fmla="*/ 40386 h 76200"/>
                <a:gd name="connsiteX7" fmla="*/ 40481 w 76200"/>
                <a:gd name="connsiteY7" fmla="*/ 29242 h 76200"/>
                <a:gd name="connsiteX8" fmla="*/ 51626 w 76200"/>
                <a:gd name="connsiteY8" fmla="*/ 40386 h 76200"/>
                <a:gd name="connsiteX9" fmla="*/ 40481 w 76200"/>
                <a:gd name="connsiteY9" fmla="*/ 5153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76200">
                  <a:moveTo>
                    <a:pt x="40481" y="7144"/>
                  </a:moveTo>
                  <a:cubicBezTo>
                    <a:pt x="22098" y="7144"/>
                    <a:pt x="7144" y="22098"/>
                    <a:pt x="7144" y="40481"/>
                  </a:cubicBezTo>
                  <a:cubicBezTo>
                    <a:pt x="7144" y="58865"/>
                    <a:pt x="22098" y="73819"/>
                    <a:pt x="40481" y="73819"/>
                  </a:cubicBezTo>
                  <a:cubicBezTo>
                    <a:pt x="58864" y="73819"/>
                    <a:pt x="73819" y="58865"/>
                    <a:pt x="73819" y="40481"/>
                  </a:cubicBezTo>
                  <a:cubicBezTo>
                    <a:pt x="73819" y="22098"/>
                    <a:pt x="58864" y="7144"/>
                    <a:pt x="40481" y="7144"/>
                  </a:cubicBezTo>
                  <a:close/>
                  <a:moveTo>
                    <a:pt x="40481" y="51530"/>
                  </a:moveTo>
                  <a:cubicBezTo>
                    <a:pt x="34385" y="51530"/>
                    <a:pt x="29337" y="46577"/>
                    <a:pt x="29337" y="40386"/>
                  </a:cubicBezTo>
                  <a:cubicBezTo>
                    <a:pt x="29337" y="34195"/>
                    <a:pt x="34290" y="29242"/>
                    <a:pt x="40481" y="29242"/>
                  </a:cubicBezTo>
                  <a:cubicBezTo>
                    <a:pt x="46577" y="29242"/>
                    <a:pt x="51626" y="34195"/>
                    <a:pt x="51626" y="40386"/>
                  </a:cubicBezTo>
                  <a:cubicBezTo>
                    <a:pt x="51626" y="46577"/>
                    <a:pt x="46672" y="51530"/>
                    <a:pt x="40481" y="51530"/>
                  </a:cubicBezTo>
                  <a:close/>
                </a:path>
              </a:pathLst>
            </a:custGeom>
            <a:grpFill/>
            <a:ln w="9525" cap="flat">
              <a:noFill/>
              <a:prstDash val="solid"/>
              <a:miter/>
            </a:ln>
          </p:spPr>
          <p:txBody>
            <a:bodyPr rtlCol="0" anchor="ctr"/>
            <a:lstStyle/>
            <a:p>
              <a:endParaRPr lang="ko-KR" altLang="en-US"/>
            </a:p>
          </p:txBody>
        </p:sp>
        <p:sp>
          <p:nvSpPr>
            <p:cNvPr id="10" name="자유형: 도형 210">
              <a:extLst>
                <a:ext uri="{FF2B5EF4-FFF2-40B4-BE49-F238E27FC236}">
                  <a16:creationId xmlns:a16="http://schemas.microsoft.com/office/drawing/2014/main" id="{D2DE6CD5-6E6C-F04E-A6EC-B26965DBCE92}"/>
                </a:ext>
              </a:extLst>
            </p:cNvPr>
            <p:cNvSpPr/>
            <p:nvPr/>
          </p:nvSpPr>
          <p:spPr>
            <a:xfrm>
              <a:off x="4112600" y="1042130"/>
              <a:ext cx="76200" cy="76200"/>
            </a:xfrm>
            <a:custGeom>
              <a:avLst/>
              <a:gdLst>
                <a:gd name="connsiteX0" fmla="*/ 40481 w 76200"/>
                <a:gd name="connsiteY0" fmla="*/ 7144 h 76200"/>
                <a:gd name="connsiteX1" fmla="*/ 7144 w 76200"/>
                <a:gd name="connsiteY1" fmla="*/ 40481 h 76200"/>
                <a:gd name="connsiteX2" fmla="*/ 40481 w 76200"/>
                <a:gd name="connsiteY2" fmla="*/ 73819 h 76200"/>
                <a:gd name="connsiteX3" fmla="*/ 73819 w 76200"/>
                <a:gd name="connsiteY3" fmla="*/ 40481 h 76200"/>
                <a:gd name="connsiteX4" fmla="*/ 40481 w 76200"/>
                <a:gd name="connsiteY4" fmla="*/ 7144 h 76200"/>
                <a:gd name="connsiteX5" fmla="*/ 40481 w 76200"/>
                <a:gd name="connsiteY5" fmla="*/ 51530 h 76200"/>
                <a:gd name="connsiteX6" fmla="*/ 29337 w 76200"/>
                <a:gd name="connsiteY6" fmla="*/ 40386 h 76200"/>
                <a:gd name="connsiteX7" fmla="*/ 40481 w 76200"/>
                <a:gd name="connsiteY7" fmla="*/ 29242 h 76200"/>
                <a:gd name="connsiteX8" fmla="*/ 51626 w 76200"/>
                <a:gd name="connsiteY8" fmla="*/ 40386 h 76200"/>
                <a:gd name="connsiteX9" fmla="*/ 40481 w 76200"/>
                <a:gd name="connsiteY9" fmla="*/ 5153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76200">
                  <a:moveTo>
                    <a:pt x="40481" y="7144"/>
                  </a:moveTo>
                  <a:cubicBezTo>
                    <a:pt x="22098" y="7144"/>
                    <a:pt x="7144" y="22098"/>
                    <a:pt x="7144" y="40481"/>
                  </a:cubicBezTo>
                  <a:cubicBezTo>
                    <a:pt x="7144" y="58865"/>
                    <a:pt x="22098" y="73819"/>
                    <a:pt x="40481" y="73819"/>
                  </a:cubicBezTo>
                  <a:cubicBezTo>
                    <a:pt x="58864" y="73819"/>
                    <a:pt x="73819" y="58865"/>
                    <a:pt x="73819" y="40481"/>
                  </a:cubicBezTo>
                  <a:cubicBezTo>
                    <a:pt x="73819" y="22098"/>
                    <a:pt x="58864" y="7144"/>
                    <a:pt x="40481" y="7144"/>
                  </a:cubicBezTo>
                  <a:close/>
                  <a:moveTo>
                    <a:pt x="40481" y="51530"/>
                  </a:moveTo>
                  <a:cubicBezTo>
                    <a:pt x="34385" y="51530"/>
                    <a:pt x="29337" y="46577"/>
                    <a:pt x="29337" y="40386"/>
                  </a:cubicBezTo>
                  <a:cubicBezTo>
                    <a:pt x="29337" y="34195"/>
                    <a:pt x="34290" y="29242"/>
                    <a:pt x="40481" y="29242"/>
                  </a:cubicBezTo>
                  <a:cubicBezTo>
                    <a:pt x="46577" y="29242"/>
                    <a:pt x="51626" y="34195"/>
                    <a:pt x="51626" y="40386"/>
                  </a:cubicBezTo>
                  <a:cubicBezTo>
                    <a:pt x="51626" y="46577"/>
                    <a:pt x="46672" y="51530"/>
                    <a:pt x="40481" y="51530"/>
                  </a:cubicBezTo>
                  <a:close/>
                </a:path>
              </a:pathLst>
            </a:custGeom>
            <a:grpFill/>
            <a:ln w="9525" cap="flat">
              <a:noFill/>
              <a:prstDash val="solid"/>
              <a:miter/>
            </a:ln>
          </p:spPr>
          <p:txBody>
            <a:bodyPr rtlCol="0" anchor="ctr"/>
            <a:lstStyle/>
            <a:p>
              <a:endParaRPr lang="ko-KR" altLang="en-US"/>
            </a:p>
          </p:txBody>
        </p:sp>
        <p:sp>
          <p:nvSpPr>
            <p:cNvPr id="11" name="자유형: 도형 211">
              <a:extLst>
                <a:ext uri="{FF2B5EF4-FFF2-40B4-BE49-F238E27FC236}">
                  <a16:creationId xmlns:a16="http://schemas.microsoft.com/office/drawing/2014/main" id="{69583F3E-236C-ED4F-B1D0-387A40A1324B}"/>
                </a:ext>
              </a:extLst>
            </p:cNvPr>
            <p:cNvSpPr/>
            <p:nvPr/>
          </p:nvSpPr>
          <p:spPr>
            <a:xfrm>
              <a:off x="4112600" y="1153096"/>
              <a:ext cx="76200" cy="76200"/>
            </a:xfrm>
            <a:custGeom>
              <a:avLst/>
              <a:gdLst>
                <a:gd name="connsiteX0" fmla="*/ 40481 w 76200"/>
                <a:gd name="connsiteY0" fmla="*/ 7144 h 76200"/>
                <a:gd name="connsiteX1" fmla="*/ 7144 w 76200"/>
                <a:gd name="connsiteY1" fmla="*/ 40481 h 76200"/>
                <a:gd name="connsiteX2" fmla="*/ 40481 w 76200"/>
                <a:gd name="connsiteY2" fmla="*/ 73819 h 76200"/>
                <a:gd name="connsiteX3" fmla="*/ 73819 w 76200"/>
                <a:gd name="connsiteY3" fmla="*/ 40481 h 76200"/>
                <a:gd name="connsiteX4" fmla="*/ 40481 w 76200"/>
                <a:gd name="connsiteY4" fmla="*/ 7144 h 76200"/>
                <a:gd name="connsiteX5" fmla="*/ 40481 w 76200"/>
                <a:gd name="connsiteY5" fmla="*/ 51530 h 76200"/>
                <a:gd name="connsiteX6" fmla="*/ 29337 w 76200"/>
                <a:gd name="connsiteY6" fmla="*/ 40386 h 76200"/>
                <a:gd name="connsiteX7" fmla="*/ 40481 w 76200"/>
                <a:gd name="connsiteY7" fmla="*/ 29242 h 76200"/>
                <a:gd name="connsiteX8" fmla="*/ 51626 w 76200"/>
                <a:gd name="connsiteY8" fmla="*/ 40386 h 76200"/>
                <a:gd name="connsiteX9" fmla="*/ 40481 w 76200"/>
                <a:gd name="connsiteY9" fmla="*/ 5153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76200">
                  <a:moveTo>
                    <a:pt x="40481" y="7144"/>
                  </a:moveTo>
                  <a:cubicBezTo>
                    <a:pt x="22098" y="7144"/>
                    <a:pt x="7144" y="22098"/>
                    <a:pt x="7144" y="40481"/>
                  </a:cubicBezTo>
                  <a:cubicBezTo>
                    <a:pt x="7144" y="58865"/>
                    <a:pt x="22098" y="73819"/>
                    <a:pt x="40481" y="73819"/>
                  </a:cubicBezTo>
                  <a:cubicBezTo>
                    <a:pt x="58864" y="73819"/>
                    <a:pt x="73819" y="58865"/>
                    <a:pt x="73819" y="40481"/>
                  </a:cubicBezTo>
                  <a:cubicBezTo>
                    <a:pt x="73819" y="22098"/>
                    <a:pt x="58864" y="7144"/>
                    <a:pt x="40481" y="7144"/>
                  </a:cubicBezTo>
                  <a:close/>
                  <a:moveTo>
                    <a:pt x="40481" y="51530"/>
                  </a:moveTo>
                  <a:cubicBezTo>
                    <a:pt x="34385" y="51530"/>
                    <a:pt x="29337" y="46577"/>
                    <a:pt x="29337" y="40386"/>
                  </a:cubicBezTo>
                  <a:cubicBezTo>
                    <a:pt x="29337" y="34290"/>
                    <a:pt x="34290" y="29242"/>
                    <a:pt x="40481" y="29242"/>
                  </a:cubicBezTo>
                  <a:cubicBezTo>
                    <a:pt x="46577" y="29242"/>
                    <a:pt x="51626" y="34195"/>
                    <a:pt x="51626" y="40386"/>
                  </a:cubicBezTo>
                  <a:cubicBezTo>
                    <a:pt x="51626" y="46577"/>
                    <a:pt x="46672" y="51530"/>
                    <a:pt x="40481" y="51530"/>
                  </a:cubicBezTo>
                  <a:close/>
                </a:path>
              </a:pathLst>
            </a:custGeom>
            <a:grpFill/>
            <a:ln w="9525" cap="flat">
              <a:noFill/>
              <a:prstDash val="solid"/>
              <a:miter/>
            </a:ln>
          </p:spPr>
          <p:txBody>
            <a:bodyPr rtlCol="0" anchor="ctr"/>
            <a:lstStyle/>
            <a:p>
              <a:endParaRPr lang="ko-KR" altLang="en-US"/>
            </a:p>
          </p:txBody>
        </p:sp>
      </p:grpSp>
      <p:sp>
        <p:nvSpPr>
          <p:cNvPr id="14" name="矩形 13">
            <a:extLst>
              <a:ext uri="{FF2B5EF4-FFF2-40B4-BE49-F238E27FC236}">
                <a16:creationId xmlns:a16="http://schemas.microsoft.com/office/drawing/2014/main" id="{9D9DF093-CB17-A740-AF08-6BD7716307B2}"/>
              </a:ext>
            </a:extLst>
          </p:cNvPr>
          <p:cNvSpPr/>
          <p:nvPr/>
        </p:nvSpPr>
        <p:spPr>
          <a:xfrm>
            <a:off x="5718753" y="1525962"/>
            <a:ext cx="736600" cy="7366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矩形 16">
            <a:extLst>
              <a:ext uri="{FF2B5EF4-FFF2-40B4-BE49-F238E27FC236}">
                <a16:creationId xmlns:a16="http://schemas.microsoft.com/office/drawing/2014/main" id="{0A1A0EB4-F3BB-1D4E-A6EA-359F84F231FB}"/>
              </a:ext>
            </a:extLst>
          </p:cNvPr>
          <p:cNvSpPr/>
          <p:nvPr/>
        </p:nvSpPr>
        <p:spPr>
          <a:xfrm>
            <a:off x="9230367" y="1525962"/>
            <a:ext cx="736600" cy="7366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矩形 19">
            <a:extLst>
              <a:ext uri="{FF2B5EF4-FFF2-40B4-BE49-F238E27FC236}">
                <a16:creationId xmlns:a16="http://schemas.microsoft.com/office/drawing/2014/main" id="{3C352489-3A3F-5B4C-94D1-9B6988DF4D35}"/>
              </a:ext>
            </a:extLst>
          </p:cNvPr>
          <p:cNvSpPr/>
          <p:nvPr/>
        </p:nvSpPr>
        <p:spPr>
          <a:xfrm>
            <a:off x="2207139" y="4080229"/>
            <a:ext cx="736600" cy="7366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矩形 22">
            <a:extLst>
              <a:ext uri="{FF2B5EF4-FFF2-40B4-BE49-F238E27FC236}">
                <a16:creationId xmlns:a16="http://schemas.microsoft.com/office/drawing/2014/main" id="{67061F65-48BA-5A42-AA0E-6DC1068D67F4}"/>
              </a:ext>
            </a:extLst>
          </p:cNvPr>
          <p:cNvSpPr/>
          <p:nvPr/>
        </p:nvSpPr>
        <p:spPr>
          <a:xfrm>
            <a:off x="5718753" y="4080229"/>
            <a:ext cx="736600" cy="7366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矩形 25">
            <a:extLst>
              <a:ext uri="{FF2B5EF4-FFF2-40B4-BE49-F238E27FC236}">
                <a16:creationId xmlns:a16="http://schemas.microsoft.com/office/drawing/2014/main" id="{C638DAA0-267E-634B-9567-5379508F6B71}"/>
              </a:ext>
            </a:extLst>
          </p:cNvPr>
          <p:cNvSpPr/>
          <p:nvPr/>
        </p:nvSpPr>
        <p:spPr>
          <a:xfrm>
            <a:off x="9230367" y="4080229"/>
            <a:ext cx="736600" cy="7366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29" name="直线连接符 28">
            <a:extLst>
              <a:ext uri="{FF2B5EF4-FFF2-40B4-BE49-F238E27FC236}">
                <a16:creationId xmlns:a16="http://schemas.microsoft.com/office/drawing/2014/main" id="{06BD257C-B796-9D44-9C96-86FF65305147}"/>
              </a:ext>
            </a:extLst>
          </p:cNvPr>
          <p:cNvCxnSpPr>
            <a:cxnSpLocks/>
            <a:stCxn id="4" idx="3"/>
            <a:endCxn id="14" idx="1"/>
          </p:cNvCxnSpPr>
          <p:nvPr/>
        </p:nvCxnSpPr>
        <p:spPr>
          <a:xfrm>
            <a:off x="2943739" y="1894262"/>
            <a:ext cx="277501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线连接符 29">
            <a:extLst>
              <a:ext uri="{FF2B5EF4-FFF2-40B4-BE49-F238E27FC236}">
                <a16:creationId xmlns:a16="http://schemas.microsoft.com/office/drawing/2014/main" id="{149BC4D5-0890-9348-AD64-0BB0A3260414}"/>
              </a:ext>
            </a:extLst>
          </p:cNvPr>
          <p:cNvCxnSpPr/>
          <p:nvPr/>
        </p:nvCxnSpPr>
        <p:spPr>
          <a:xfrm>
            <a:off x="6455353" y="1894262"/>
            <a:ext cx="277501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线连接符 30">
            <a:extLst>
              <a:ext uri="{FF2B5EF4-FFF2-40B4-BE49-F238E27FC236}">
                <a16:creationId xmlns:a16="http://schemas.microsoft.com/office/drawing/2014/main" id="{8A39CF59-7405-2E4E-982D-BF2783751C8A}"/>
              </a:ext>
            </a:extLst>
          </p:cNvPr>
          <p:cNvCxnSpPr/>
          <p:nvPr/>
        </p:nvCxnSpPr>
        <p:spPr>
          <a:xfrm>
            <a:off x="2943739" y="4459661"/>
            <a:ext cx="277501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线连接符 31">
            <a:extLst>
              <a:ext uri="{FF2B5EF4-FFF2-40B4-BE49-F238E27FC236}">
                <a16:creationId xmlns:a16="http://schemas.microsoft.com/office/drawing/2014/main" id="{B6EF0D6E-46F8-F14B-B04F-AD3F51FCD540}"/>
              </a:ext>
            </a:extLst>
          </p:cNvPr>
          <p:cNvCxnSpPr/>
          <p:nvPr/>
        </p:nvCxnSpPr>
        <p:spPr>
          <a:xfrm>
            <a:off x="6455353" y="4459661"/>
            <a:ext cx="277501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3" name="그룹 73">
            <a:extLst>
              <a:ext uri="{FF2B5EF4-FFF2-40B4-BE49-F238E27FC236}">
                <a16:creationId xmlns:a16="http://schemas.microsoft.com/office/drawing/2014/main" id="{B60BA8A5-5F0E-FA47-8582-E32836F1F480}"/>
              </a:ext>
            </a:extLst>
          </p:cNvPr>
          <p:cNvGrpSpPr/>
          <p:nvPr/>
        </p:nvGrpSpPr>
        <p:grpSpPr>
          <a:xfrm>
            <a:off x="5903868" y="4240540"/>
            <a:ext cx="390525" cy="390525"/>
            <a:chOff x="3448898" y="892918"/>
            <a:chExt cx="390525" cy="390525"/>
          </a:xfrm>
          <a:solidFill>
            <a:schemeClr val="bg1"/>
          </a:solidFill>
        </p:grpSpPr>
        <p:sp>
          <p:nvSpPr>
            <p:cNvPr id="34" name="자유형: 도형 74">
              <a:extLst>
                <a:ext uri="{FF2B5EF4-FFF2-40B4-BE49-F238E27FC236}">
                  <a16:creationId xmlns:a16="http://schemas.microsoft.com/office/drawing/2014/main" id="{A0EA7807-B72D-FC49-812A-9FA0D4D7269A}"/>
                </a:ext>
              </a:extLst>
            </p:cNvPr>
            <p:cNvSpPr/>
            <p:nvPr/>
          </p:nvSpPr>
          <p:spPr>
            <a:xfrm>
              <a:off x="3448898" y="892918"/>
              <a:ext cx="390525" cy="390525"/>
            </a:xfrm>
            <a:custGeom>
              <a:avLst/>
              <a:gdLst>
                <a:gd name="connsiteX0" fmla="*/ 352806 w 390525"/>
                <a:gd name="connsiteY0" fmla="*/ 51581 h 390525"/>
                <a:gd name="connsiteX1" fmla="*/ 341662 w 390525"/>
                <a:gd name="connsiteY1" fmla="*/ 51581 h 390525"/>
                <a:gd name="connsiteX2" fmla="*/ 341662 w 390525"/>
                <a:gd name="connsiteY2" fmla="*/ 41008 h 390525"/>
                <a:gd name="connsiteX3" fmla="*/ 310229 w 390525"/>
                <a:gd name="connsiteY3" fmla="*/ 7194 h 390525"/>
                <a:gd name="connsiteX4" fmla="*/ 275082 w 390525"/>
                <a:gd name="connsiteY4" fmla="*/ 40437 h 390525"/>
                <a:gd name="connsiteX5" fmla="*/ 275082 w 390525"/>
                <a:gd name="connsiteY5" fmla="*/ 51581 h 390525"/>
                <a:gd name="connsiteX6" fmla="*/ 230696 w 390525"/>
                <a:gd name="connsiteY6" fmla="*/ 51581 h 390525"/>
                <a:gd name="connsiteX7" fmla="*/ 230696 w 390525"/>
                <a:gd name="connsiteY7" fmla="*/ 41008 h 390525"/>
                <a:gd name="connsiteX8" fmla="*/ 199263 w 390525"/>
                <a:gd name="connsiteY8" fmla="*/ 7194 h 390525"/>
                <a:gd name="connsiteX9" fmla="*/ 164116 w 390525"/>
                <a:gd name="connsiteY9" fmla="*/ 40437 h 390525"/>
                <a:gd name="connsiteX10" fmla="*/ 164116 w 390525"/>
                <a:gd name="connsiteY10" fmla="*/ 51581 h 390525"/>
                <a:gd name="connsiteX11" fmla="*/ 118205 w 390525"/>
                <a:gd name="connsiteY11" fmla="*/ 51581 h 390525"/>
                <a:gd name="connsiteX12" fmla="*/ 118205 w 390525"/>
                <a:gd name="connsiteY12" fmla="*/ 41008 h 390525"/>
                <a:gd name="connsiteX13" fmla="*/ 86773 w 390525"/>
                <a:gd name="connsiteY13" fmla="*/ 7194 h 390525"/>
                <a:gd name="connsiteX14" fmla="*/ 51626 w 390525"/>
                <a:gd name="connsiteY14" fmla="*/ 40437 h 390525"/>
                <a:gd name="connsiteX15" fmla="*/ 51626 w 390525"/>
                <a:gd name="connsiteY15" fmla="*/ 51581 h 390525"/>
                <a:gd name="connsiteX16" fmla="*/ 40481 w 390525"/>
                <a:gd name="connsiteY16" fmla="*/ 51581 h 390525"/>
                <a:gd name="connsiteX17" fmla="*/ 7144 w 390525"/>
                <a:gd name="connsiteY17" fmla="*/ 84918 h 390525"/>
                <a:gd name="connsiteX18" fmla="*/ 7144 w 390525"/>
                <a:gd name="connsiteY18" fmla="*/ 352857 h 390525"/>
                <a:gd name="connsiteX19" fmla="*/ 40481 w 390525"/>
                <a:gd name="connsiteY19" fmla="*/ 386194 h 390525"/>
                <a:gd name="connsiteX20" fmla="*/ 352806 w 390525"/>
                <a:gd name="connsiteY20" fmla="*/ 386194 h 390525"/>
                <a:gd name="connsiteX21" fmla="*/ 386144 w 390525"/>
                <a:gd name="connsiteY21" fmla="*/ 352857 h 390525"/>
                <a:gd name="connsiteX22" fmla="*/ 386144 w 390525"/>
                <a:gd name="connsiteY22" fmla="*/ 84918 h 390525"/>
                <a:gd name="connsiteX23" fmla="*/ 352806 w 390525"/>
                <a:gd name="connsiteY23" fmla="*/ 51581 h 390525"/>
                <a:gd name="connsiteX24" fmla="*/ 297371 w 390525"/>
                <a:gd name="connsiteY24" fmla="*/ 40627 h 390525"/>
                <a:gd name="connsiteX25" fmla="*/ 309753 w 390525"/>
                <a:gd name="connsiteY25" fmla="*/ 29578 h 390525"/>
                <a:gd name="connsiteX26" fmla="*/ 319564 w 390525"/>
                <a:gd name="connsiteY26" fmla="*/ 40913 h 390525"/>
                <a:gd name="connsiteX27" fmla="*/ 319564 w 390525"/>
                <a:gd name="connsiteY27" fmla="*/ 84728 h 390525"/>
                <a:gd name="connsiteX28" fmla="*/ 309753 w 390525"/>
                <a:gd name="connsiteY28" fmla="*/ 96063 h 390525"/>
                <a:gd name="connsiteX29" fmla="*/ 297371 w 390525"/>
                <a:gd name="connsiteY29" fmla="*/ 85014 h 390525"/>
                <a:gd name="connsiteX30" fmla="*/ 297371 w 390525"/>
                <a:gd name="connsiteY30" fmla="*/ 40627 h 390525"/>
                <a:gd name="connsiteX31" fmla="*/ 186309 w 390525"/>
                <a:gd name="connsiteY31" fmla="*/ 40627 h 390525"/>
                <a:gd name="connsiteX32" fmla="*/ 198691 w 390525"/>
                <a:gd name="connsiteY32" fmla="*/ 29578 h 390525"/>
                <a:gd name="connsiteX33" fmla="*/ 208502 w 390525"/>
                <a:gd name="connsiteY33" fmla="*/ 40913 h 390525"/>
                <a:gd name="connsiteX34" fmla="*/ 208502 w 390525"/>
                <a:gd name="connsiteY34" fmla="*/ 84728 h 390525"/>
                <a:gd name="connsiteX35" fmla="*/ 198691 w 390525"/>
                <a:gd name="connsiteY35" fmla="*/ 96063 h 390525"/>
                <a:gd name="connsiteX36" fmla="*/ 186309 w 390525"/>
                <a:gd name="connsiteY36" fmla="*/ 85014 h 390525"/>
                <a:gd name="connsiteX37" fmla="*/ 186309 w 390525"/>
                <a:gd name="connsiteY37" fmla="*/ 40627 h 390525"/>
                <a:gd name="connsiteX38" fmla="*/ 73819 w 390525"/>
                <a:gd name="connsiteY38" fmla="*/ 40627 h 390525"/>
                <a:gd name="connsiteX39" fmla="*/ 86201 w 390525"/>
                <a:gd name="connsiteY39" fmla="*/ 29578 h 390525"/>
                <a:gd name="connsiteX40" fmla="*/ 96012 w 390525"/>
                <a:gd name="connsiteY40" fmla="*/ 40913 h 390525"/>
                <a:gd name="connsiteX41" fmla="*/ 96012 w 390525"/>
                <a:gd name="connsiteY41" fmla="*/ 84728 h 390525"/>
                <a:gd name="connsiteX42" fmla="*/ 86201 w 390525"/>
                <a:gd name="connsiteY42" fmla="*/ 96063 h 390525"/>
                <a:gd name="connsiteX43" fmla="*/ 73819 w 390525"/>
                <a:gd name="connsiteY43" fmla="*/ 85014 h 390525"/>
                <a:gd name="connsiteX44" fmla="*/ 73819 w 390525"/>
                <a:gd name="connsiteY44" fmla="*/ 40627 h 390525"/>
                <a:gd name="connsiteX45" fmla="*/ 352806 w 390525"/>
                <a:gd name="connsiteY45" fmla="*/ 363906 h 390525"/>
                <a:gd name="connsiteX46" fmla="*/ 40481 w 390525"/>
                <a:gd name="connsiteY46" fmla="*/ 363906 h 390525"/>
                <a:gd name="connsiteX47" fmla="*/ 29337 w 390525"/>
                <a:gd name="connsiteY47" fmla="*/ 352761 h 390525"/>
                <a:gd name="connsiteX48" fmla="*/ 29337 w 390525"/>
                <a:gd name="connsiteY48" fmla="*/ 164071 h 390525"/>
                <a:gd name="connsiteX49" fmla="*/ 363855 w 390525"/>
                <a:gd name="connsiteY49" fmla="*/ 164071 h 390525"/>
                <a:gd name="connsiteX50" fmla="*/ 363855 w 390525"/>
                <a:gd name="connsiteY50" fmla="*/ 352761 h 390525"/>
                <a:gd name="connsiteX51" fmla="*/ 352806 w 390525"/>
                <a:gd name="connsiteY51" fmla="*/ 363906 h 390525"/>
                <a:gd name="connsiteX52" fmla="*/ 363950 w 390525"/>
                <a:gd name="connsiteY52" fmla="*/ 141878 h 390525"/>
                <a:gd name="connsiteX53" fmla="*/ 29432 w 390525"/>
                <a:gd name="connsiteY53" fmla="*/ 141878 h 390525"/>
                <a:gd name="connsiteX54" fmla="*/ 29432 w 390525"/>
                <a:gd name="connsiteY54" fmla="*/ 84918 h 390525"/>
                <a:gd name="connsiteX55" fmla="*/ 40577 w 390525"/>
                <a:gd name="connsiteY55" fmla="*/ 73774 h 390525"/>
                <a:gd name="connsiteX56" fmla="*/ 51721 w 390525"/>
                <a:gd name="connsiteY56" fmla="*/ 73774 h 390525"/>
                <a:gd name="connsiteX57" fmla="*/ 51721 w 390525"/>
                <a:gd name="connsiteY57" fmla="*/ 84347 h 390525"/>
                <a:gd name="connsiteX58" fmla="*/ 83153 w 390525"/>
                <a:gd name="connsiteY58" fmla="*/ 118161 h 390525"/>
                <a:gd name="connsiteX59" fmla="*/ 118301 w 390525"/>
                <a:gd name="connsiteY59" fmla="*/ 84918 h 390525"/>
                <a:gd name="connsiteX60" fmla="*/ 118301 w 390525"/>
                <a:gd name="connsiteY60" fmla="*/ 73774 h 390525"/>
                <a:gd name="connsiteX61" fmla="*/ 164211 w 390525"/>
                <a:gd name="connsiteY61" fmla="*/ 73774 h 390525"/>
                <a:gd name="connsiteX62" fmla="*/ 164211 w 390525"/>
                <a:gd name="connsiteY62" fmla="*/ 84347 h 390525"/>
                <a:gd name="connsiteX63" fmla="*/ 195644 w 390525"/>
                <a:gd name="connsiteY63" fmla="*/ 118161 h 390525"/>
                <a:gd name="connsiteX64" fmla="*/ 230791 w 390525"/>
                <a:gd name="connsiteY64" fmla="*/ 84918 h 390525"/>
                <a:gd name="connsiteX65" fmla="*/ 230791 w 390525"/>
                <a:gd name="connsiteY65" fmla="*/ 73774 h 390525"/>
                <a:gd name="connsiteX66" fmla="*/ 275177 w 390525"/>
                <a:gd name="connsiteY66" fmla="*/ 73774 h 390525"/>
                <a:gd name="connsiteX67" fmla="*/ 275177 w 390525"/>
                <a:gd name="connsiteY67" fmla="*/ 84347 h 390525"/>
                <a:gd name="connsiteX68" fmla="*/ 306610 w 390525"/>
                <a:gd name="connsiteY68" fmla="*/ 118161 h 390525"/>
                <a:gd name="connsiteX69" fmla="*/ 341757 w 390525"/>
                <a:gd name="connsiteY69" fmla="*/ 84918 h 390525"/>
                <a:gd name="connsiteX70" fmla="*/ 341757 w 390525"/>
                <a:gd name="connsiteY70" fmla="*/ 73774 h 390525"/>
                <a:gd name="connsiteX71" fmla="*/ 352901 w 390525"/>
                <a:gd name="connsiteY71" fmla="*/ 73774 h 390525"/>
                <a:gd name="connsiteX72" fmla="*/ 364046 w 390525"/>
                <a:gd name="connsiteY72" fmla="*/ 84918 h 390525"/>
                <a:gd name="connsiteX73" fmla="*/ 364046 w 390525"/>
                <a:gd name="connsiteY73" fmla="*/ 141878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90525" h="390525">
                  <a:moveTo>
                    <a:pt x="352806" y="51581"/>
                  </a:moveTo>
                  <a:lnTo>
                    <a:pt x="341662" y="51581"/>
                  </a:lnTo>
                  <a:lnTo>
                    <a:pt x="341662" y="41008"/>
                  </a:lnTo>
                  <a:cubicBezTo>
                    <a:pt x="341662" y="23673"/>
                    <a:pt x="327565" y="8147"/>
                    <a:pt x="310229" y="7194"/>
                  </a:cubicBezTo>
                  <a:cubicBezTo>
                    <a:pt x="290989" y="6147"/>
                    <a:pt x="275082" y="21482"/>
                    <a:pt x="275082" y="40437"/>
                  </a:cubicBezTo>
                  <a:lnTo>
                    <a:pt x="275082" y="51581"/>
                  </a:lnTo>
                  <a:lnTo>
                    <a:pt x="230696" y="51581"/>
                  </a:lnTo>
                  <a:lnTo>
                    <a:pt x="230696" y="41008"/>
                  </a:lnTo>
                  <a:cubicBezTo>
                    <a:pt x="230696" y="23673"/>
                    <a:pt x="216598" y="8147"/>
                    <a:pt x="199263" y="7194"/>
                  </a:cubicBezTo>
                  <a:cubicBezTo>
                    <a:pt x="180022" y="6147"/>
                    <a:pt x="164116" y="21482"/>
                    <a:pt x="164116" y="40437"/>
                  </a:cubicBezTo>
                  <a:lnTo>
                    <a:pt x="164116" y="51581"/>
                  </a:lnTo>
                  <a:lnTo>
                    <a:pt x="118205" y="51581"/>
                  </a:lnTo>
                  <a:lnTo>
                    <a:pt x="118205" y="41008"/>
                  </a:lnTo>
                  <a:cubicBezTo>
                    <a:pt x="118205" y="23673"/>
                    <a:pt x="104108" y="8147"/>
                    <a:pt x="86773" y="7194"/>
                  </a:cubicBezTo>
                  <a:cubicBezTo>
                    <a:pt x="67532" y="6147"/>
                    <a:pt x="51626" y="21482"/>
                    <a:pt x="51626" y="40437"/>
                  </a:cubicBezTo>
                  <a:lnTo>
                    <a:pt x="51626" y="51581"/>
                  </a:lnTo>
                  <a:lnTo>
                    <a:pt x="40481" y="51581"/>
                  </a:lnTo>
                  <a:cubicBezTo>
                    <a:pt x="22098" y="51581"/>
                    <a:pt x="7144" y="66535"/>
                    <a:pt x="7144" y="84918"/>
                  </a:cubicBezTo>
                  <a:lnTo>
                    <a:pt x="7144" y="352857"/>
                  </a:lnTo>
                  <a:cubicBezTo>
                    <a:pt x="7144" y="371240"/>
                    <a:pt x="22098" y="386194"/>
                    <a:pt x="40481" y="386194"/>
                  </a:cubicBezTo>
                  <a:lnTo>
                    <a:pt x="352806" y="386194"/>
                  </a:lnTo>
                  <a:cubicBezTo>
                    <a:pt x="371189" y="386194"/>
                    <a:pt x="386144" y="371240"/>
                    <a:pt x="386144" y="352857"/>
                  </a:cubicBezTo>
                  <a:lnTo>
                    <a:pt x="386144" y="84918"/>
                  </a:lnTo>
                  <a:cubicBezTo>
                    <a:pt x="386144" y="66535"/>
                    <a:pt x="371285" y="51581"/>
                    <a:pt x="352806" y="51581"/>
                  </a:cubicBezTo>
                  <a:close/>
                  <a:moveTo>
                    <a:pt x="297371" y="40627"/>
                  </a:moveTo>
                  <a:cubicBezTo>
                    <a:pt x="297371" y="34055"/>
                    <a:pt x="303086" y="28816"/>
                    <a:pt x="309753" y="29578"/>
                  </a:cubicBezTo>
                  <a:cubicBezTo>
                    <a:pt x="315373" y="30245"/>
                    <a:pt x="319564" y="35198"/>
                    <a:pt x="319564" y="40913"/>
                  </a:cubicBezTo>
                  <a:lnTo>
                    <a:pt x="319564" y="84728"/>
                  </a:lnTo>
                  <a:cubicBezTo>
                    <a:pt x="319564" y="90443"/>
                    <a:pt x="315373" y="95396"/>
                    <a:pt x="309753" y="96063"/>
                  </a:cubicBezTo>
                  <a:cubicBezTo>
                    <a:pt x="303086" y="96825"/>
                    <a:pt x="297371" y="91586"/>
                    <a:pt x="297371" y="85014"/>
                  </a:cubicBezTo>
                  <a:lnTo>
                    <a:pt x="297371" y="40627"/>
                  </a:lnTo>
                  <a:close/>
                  <a:moveTo>
                    <a:pt x="186309" y="40627"/>
                  </a:moveTo>
                  <a:cubicBezTo>
                    <a:pt x="186309" y="34055"/>
                    <a:pt x="192024" y="28816"/>
                    <a:pt x="198691" y="29578"/>
                  </a:cubicBezTo>
                  <a:cubicBezTo>
                    <a:pt x="204311" y="30245"/>
                    <a:pt x="208502" y="35198"/>
                    <a:pt x="208502" y="40913"/>
                  </a:cubicBezTo>
                  <a:lnTo>
                    <a:pt x="208502" y="84728"/>
                  </a:lnTo>
                  <a:cubicBezTo>
                    <a:pt x="208502" y="90443"/>
                    <a:pt x="204311" y="95396"/>
                    <a:pt x="198691" y="96063"/>
                  </a:cubicBezTo>
                  <a:cubicBezTo>
                    <a:pt x="192024" y="96825"/>
                    <a:pt x="186309" y="91586"/>
                    <a:pt x="186309" y="85014"/>
                  </a:cubicBezTo>
                  <a:lnTo>
                    <a:pt x="186309" y="40627"/>
                  </a:lnTo>
                  <a:close/>
                  <a:moveTo>
                    <a:pt x="73819" y="40627"/>
                  </a:moveTo>
                  <a:cubicBezTo>
                    <a:pt x="73819" y="34055"/>
                    <a:pt x="79534" y="28816"/>
                    <a:pt x="86201" y="29578"/>
                  </a:cubicBezTo>
                  <a:cubicBezTo>
                    <a:pt x="91821" y="30245"/>
                    <a:pt x="96012" y="35198"/>
                    <a:pt x="96012" y="40913"/>
                  </a:cubicBezTo>
                  <a:lnTo>
                    <a:pt x="96012" y="84728"/>
                  </a:lnTo>
                  <a:cubicBezTo>
                    <a:pt x="96012" y="90443"/>
                    <a:pt x="91821" y="95396"/>
                    <a:pt x="86201" y="96063"/>
                  </a:cubicBezTo>
                  <a:cubicBezTo>
                    <a:pt x="79534" y="96825"/>
                    <a:pt x="73819" y="91586"/>
                    <a:pt x="73819" y="85014"/>
                  </a:cubicBezTo>
                  <a:lnTo>
                    <a:pt x="73819" y="40627"/>
                  </a:lnTo>
                  <a:close/>
                  <a:moveTo>
                    <a:pt x="352806" y="363906"/>
                  </a:moveTo>
                  <a:lnTo>
                    <a:pt x="40481" y="363906"/>
                  </a:lnTo>
                  <a:cubicBezTo>
                    <a:pt x="34385" y="363906"/>
                    <a:pt x="29337" y="358953"/>
                    <a:pt x="29337" y="352761"/>
                  </a:cubicBezTo>
                  <a:lnTo>
                    <a:pt x="29337" y="164071"/>
                  </a:lnTo>
                  <a:lnTo>
                    <a:pt x="363855" y="164071"/>
                  </a:lnTo>
                  <a:lnTo>
                    <a:pt x="363855" y="352761"/>
                  </a:lnTo>
                  <a:cubicBezTo>
                    <a:pt x="363950" y="358953"/>
                    <a:pt x="358997" y="363906"/>
                    <a:pt x="352806" y="363906"/>
                  </a:cubicBezTo>
                  <a:close/>
                  <a:moveTo>
                    <a:pt x="363950" y="141878"/>
                  </a:moveTo>
                  <a:lnTo>
                    <a:pt x="29432" y="141878"/>
                  </a:lnTo>
                  <a:lnTo>
                    <a:pt x="29432" y="84918"/>
                  </a:lnTo>
                  <a:cubicBezTo>
                    <a:pt x="29432" y="78822"/>
                    <a:pt x="34385" y="73774"/>
                    <a:pt x="40577" y="73774"/>
                  </a:cubicBezTo>
                  <a:lnTo>
                    <a:pt x="51721" y="73774"/>
                  </a:lnTo>
                  <a:lnTo>
                    <a:pt x="51721" y="84347"/>
                  </a:lnTo>
                  <a:cubicBezTo>
                    <a:pt x="51721" y="101682"/>
                    <a:pt x="65818" y="117208"/>
                    <a:pt x="83153" y="118161"/>
                  </a:cubicBezTo>
                  <a:cubicBezTo>
                    <a:pt x="102394" y="119208"/>
                    <a:pt x="118301" y="103873"/>
                    <a:pt x="118301" y="84918"/>
                  </a:cubicBezTo>
                  <a:lnTo>
                    <a:pt x="118301" y="73774"/>
                  </a:lnTo>
                  <a:lnTo>
                    <a:pt x="164211" y="73774"/>
                  </a:lnTo>
                  <a:lnTo>
                    <a:pt x="164211" y="84347"/>
                  </a:lnTo>
                  <a:cubicBezTo>
                    <a:pt x="164211" y="101682"/>
                    <a:pt x="178308" y="117208"/>
                    <a:pt x="195644" y="118161"/>
                  </a:cubicBezTo>
                  <a:cubicBezTo>
                    <a:pt x="214884" y="119208"/>
                    <a:pt x="230791" y="103873"/>
                    <a:pt x="230791" y="84918"/>
                  </a:cubicBezTo>
                  <a:lnTo>
                    <a:pt x="230791" y="73774"/>
                  </a:lnTo>
                  <a:lnTo>
                    <a:pt x="275177" y="73774"/>
                  </a:lnTo>
                  <a:lnTo>
                    <a:pt x="275177" y="84347"/>
                  </a:lnTo>
                  <a:cubicBezTo>
                    <a:pt x="275177" y="101682"/>
                    <a:pt x="289274" y="117208"/>
                    <a:pt x="306610" y="118161"/>
                  </a:cubicBezTo>
                  <a:cubicBezTo>
                    <a:pt x="325850" y="119208"/>
                    <a:pt x="341757" y="103873"/>
                    <a:pt x="341757" y="84918"/>
                  </a:cubicBezTo>
                  <a:lnTo>
                    <a:pt x="341757" y="73774"/>
                  </a:lnTo>
                  <a:lnTo>
                    <a:pt x="352901" y="73774"/>
                  </a:lnTo>
                  <a:cubicBezTo>
                    <a:pt x="358997" y="73774"/>
                    <a:pt x="364046" y="78727"/>
                    <a:pt x="364046" y="84918"/>
                  </a:cubicBezTo>
                  <a:lnTo>
                    <a:pt x="364046" y="141878"/>
                  </a:lnTo>
                  <a:close/>
                </a:path>
              </a:pathLst>
            </a:custGeom>
            <a:grpFill/>
            <a:ln w="9525" cap="flat">
              <a:noFill/>
              <a:prstDash val="solid"/>
              <a:miter/>
            </a:ln>
          </p:spPr>
          <p:txBody>
            <a:bodyPr rtlCol="0" anchor="ctr"/>
            <a:lstStyle/>
            <a:p>
              <a:endParaRPr lang="ko-KR" altLang="en-US"/>
            </a:p>
          </p:txBody>
        </p:sp>
        <p:sp>
          <p:nvSpPr>
            <p:cNvPr id="35" name="자유형: 도형 75">
              <a:extLst>
                <a:ext uri="{FF2B5EF4-FFF2-40B4-BE49-F238E27FC236}">
                  <a16:creationId xmlns:a16="http://schemas.microsoft.com/office/drawing/2014/main" id="{EB437AB2-A12A-F141-A971-5D5F2968A24A}"/>
                </a:ext>
              </a:extLst>
            </p:cNvPr>
            <p:cNvSpPr/>
            <p:nvPr/>
          </p:nvSpPr>
          <p:spPr>
            <a:xfrm>
              <a:off x="3493285" y="1072038"/>
              <a:ext cx="295275" cy="161925"/>
            </a:xfrm>
            <a:custGeom>
              <a:avLst/>
              <a:gdLst>
                <a:gd name="connsiteX0" fmla="*/ 286226 w 295275"/>
                <a:gd name="connsiteY0" fmla="*/ 7144 h 161925"/>
                <a:gd name="connsiteX1" fmla="*/ 18288 w 295275"/>
                <a:gd name="connsiteY1" fmla="*/ 7144 h 161925"/>
                <a:gd name="connsiteX2" fmla="*/ 7144 w 295275"/>
                <a:gd name="connsiteY2" fmla="*/ 18288 h 161925"/>
                <a:gd name="connsiteX3" fmla="*/ 7144 w 295275"/>
                <a:gd name="connsiteY3" fmla="*/ 151543 h 161925"/>
                <a:gd name="connsiteX4" fmla="*/ 18288 w 295275"/>
                <a:gd name="connsiteY4" fmla="*/ 162687 h 161925"/>
                <a:gd name="connsiteX5" fmla="*/ 286226 w 295275"/>
                <a:gd name="connsiteY5" fmla="*/ 162687 h 161925"/>
                <a:gd name="connsiteX6" fmla="*/ 297371 w 295275"/>
                <a:gd name="connsiteY6" fmla="*/ 151543 h 161925"/>
                <a:gd name="connsiteX7" fmla="*/ 297371 w 295275"/>
                <a:gd name="connsiteY7" fmla="*/ 18288 h 161925"/>
                <a:gd name="connsiteX8" fmla="*/ 286226 w 295275"/>
                <a:gd name="connsiteY8" fmla="*/ 7144 h 161925"/>
                <a:gd name="connsiteX9" fmla="*/ 73819 w 295275"/>
                <a:gd name="connsiteY9" fmla="*/ 140399 h 161925"/>
                <a:gd name="connsiteX10" fmla="*/ 29432 w 295275"/>
                <a:gd name="connsiteY10" fmla="*/ 140399 h 161925"/>
                <a:gd name="connsiteX11" fmla="*/ 29432 w 295275"/>
                <a:gd name="connsiteY11" fmla="*/ 96012 h 161925"/>
                <a:gd name="connsiteX12" fmla="*/ 73819 w 295275"/>
                <a:gd name="connsiteY12" fmla="*/ 96012 h 161925"/>
                <a:gd name="connsiteX13" fmla="*/ 73819 w 295275"/>
                <a:gd name="connsiteY13" fmla="*/ 140399 h 161925"/>
                <a:gd name="connsiteX14" fmla="*/ 73819 w 295275"/>
                <a:gd name="connsiteY14" fmla="*/ 73819 h 161925"/>
                <a:gd name="connsiteX15" fmla="*/ 29432 w 295275"/>
                <a:gd name="connsiteY15" fmla="*/ 73819 h 161925"/>
                <a:gd name="connsiteX16" fmla="*/ 29432 w 295275"/>
                <a:gd name="connsiteY16" fmla="*/ 29432 h 161925"/>
                <a:gd name="connsiteX17" fmla="*/ 73819 w 295275"/>
                <a:gd name="connsiteY17" fmla="*/ 29432 h 161925"/>
                <a:gd name="connsiteX18" fmla="*/ 73819 w 295275"/>
                <a:gd name="connsiteY18" fmla="*/ 73819 h 161925"/>
                <a:gd name="connsiteX19" fmla="*/ 141922 w 295275"/>
                <a:gd name="connsiteY19" fmla="*/ 140399 h 161925"/>
                <a:gd name="connsiteX20" fmla="*/ 96012 w 295275"/>
                <a:gd name="connsiteY20" fmla="*/ 140399 h 161925"/>
                <a:gd name="connsiteX21" fmla="*/ 96012 w 295275"/>
                <a:gd name="connsiteY21" fmla="*/ 96012 h 161925"/>
                <a:gd name="connsiteX22" fmla="*/ 141922 w 295275"/>
                <a:gd name="connsiteY22" fmla="*/ 96012 h 161925"/>
                <a:gd name="connsiteX23" fmla="*/ 141922 w 295275"/>
                <a:gd name="connsiteY23" fmla="*/ 140399 h 161925"/>
                <a:gd name="connsiteX24" fmla="*/ 141922 w 295275"/>
                <a:gd name="connsiteY24" fmla="*/ 73819 h 161925"/>
                <a:gd name="connsiteX25" fmla="*/ 96012 w 295275"/>
                <a:gd name="connsiteY25" fmla="*/ 73819 h 161925"/>
                <a:gd name="connsiteX26" fmla="*/ 96012 w 295275"/>
                <a:gd name="connsiteY26" fmla="*/ 29432 h 161925"/>
                <a:gd name="connsiteX27" fmla="*/ 141922 w 295275"/>
                <a:gd name="connsiteY27" fmla="*/ 29432 h 161925"/>
                <a:gd name="connsiteX28" fmla="*/ 141922 w 295275"/>
                <a:gd name="connsiteY28" fmla="*/ 73819 h 161925"/>
                <a:gd name="connsiteX29" fmla="*/ 208502 w 295275"/>
                <a:gd name="connsiteY29" fmla="*/ 140399 h 161925"/>
                <a:gd name="connsiteX30" fmla="*/ 164116 w 295275"/>
                <a:gd name="connsiteY30" fmla="*/ 140399 h 161925"/>
                <a:gd name="connsiteX31" fmla="*/ 164116 w 295275"/>
                <a:gd name="connsiteY31" fmla="*/ 96012 h 161925"/>
                <a:gd name="connsiteX32" fmla="*/ 208502 w 295275"/>
                <a:gd name="connsiteY32" fmla="*/ 96012 h 161925"/>
                <a:gd name="connsiteX33" fmla="*/ 208502 w 295275"/>
                <a:gd name="connsiteY33" fmla="*/ 140399 h 161925"/>
                <a:gd name="connsiteX34" fmla="*/ 208502 w 295275"/>
                <a:gd name="connsiteY34" fmla="*/ 73819 h 161925"/>
                <a:gd name="connsiteX35" fmla="*/ 164116 w 295275"/>
                <a:gd name="connsiteY35" fmla="*/ 73819 h 161925"/>
                <a:gd name="connsiteX36" fmla="*/ 164116 w 295275"/>
                <a:gd name="connsiteY36" fmla="*/ 29432 h 161925"/>
                <a:gd name="connsiteX37" fmla="*/ 208502 w 295275"/>
                <a:gd name="connsiteY37" fmla="*/ 29432 h 161925"/>
                <a:gd name="connsiteX38" fmla="*/ 208502 w 295275"/>
                <a:gd name="connsiteY38" fmla="*/ 73819 h 161925"/>
                <a:gd name="connsiteX39" fmla="*/ 275177 w 295275"/>
                <a:gd name="connsiteY39" fmla="*/ 140399 h 161925"/>
                <a:gd name="connsiteX40" fmla="*/ 230791 w 295275"/>
                <a:gd name="connsiteY40" fmla="*/ 140399 h 161925"/>
                <a:gd name="connsiteX41" fmla="*/ 230791 w 295275"/>
                <a:gd name="connsiteY41" fmla="*/ 96012 h 161925"/>
                <a:gd name="connsiteX42" fmla="*/ 275177 w 295275"/>
                <a:gd name="connsiteY42" fmla="*/ 96012 h 161925"/>
                <a:gd name="connsiteX43" fmla="*/ 275177 w 295275"/>
                <a:gd name="connsiteY43" fmla="*/ 140399 h 161925"/>
                <a:gd name="connsiteX44" fmla="*/ 275177 w 295275"/>
                <a:gd name="connsiteY44" fmla="*/ 73819 h 161925"/>
                <a:gd name="connsiteX45" fmla="*/ 230791 w 295275"/>
                <a:gd name="connsiteY45" fmla="*/ 73819 h 161925"/>
                <a:gd name="connsiteX46" fmla="*/ 230791 w 295275"/>
                <a:gd name="connsiteY46" fmla="*/ 29432 h 161925"/>
                <a:gd name="connsiteX47" fmla="*/ 275177 w 295275"/>
                <a:gd name="connsiteY47" fmla="*/ 29432 h 161925"/>
                <a:gd name="connsiteX48" fmla="*/ 275177 w 295275"/>
                <a:gd name="connsiteY48" fmla="*/ 73819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95275" h="161925">
                  <a:moveTo>
                    <a:pt x="286226" y="7144"/>
                  </a:moveTo>
                  <a:lnTo>
                    <a:pt x="18288" y="7144"/>
                  </a:lnTo>
                  <a:cubicBezTo>
                    <a:pt x="12192" y="7144"/>
                    <a:pt x="7144" y="12097"/>
                    <a:pt x="7144" y="18288"/>
                  </a:cubicBezTo>
                  <a:lnTo>
                    <a:pt x="7144" y="151543"/>
                  </a:lnTo>
                  <a:cubicBezTo>
                    <a:pt x="7144" y="157639"/>
                    <a:pt x="12097" y="162687"/>
                    <a:pt x="18288" y="162687"/>
                  </a:cubicBezTo>
                  <a:lnTo>
                    <a:pt x="286226" y="162687"/>
                  </a:lnTo>
                  <a:cubicBezTo>
                    <a:pt x="292322" y="162687"/>
                    <a:pt x="297371" y="157734"/>
                    <a:pt x="297371" y="151543"/>
                  </a:cubicBezTo>
                  <a:lnTo>
                    <a:pt x="297371" y="18288"/>
                  </a:lnTo>
                  <a:cubicBezTo>
                    <a:pt x="297371" y="12192"/>
                    <a:pt x="292417" y="7144"/>
                    <a:pt x="286226" y="7144"/>
                  </a:cubicBezTo>
                  <a:close/>
                  <a:moveTo>
                    <a:pt x="73819" y="140399"/>
                  </a:moveTo>
                  <a:lnTo>
                    <a:pt x="29432" y="140399"/>
                  </a:lnTo>
                  <a:lnTo>
                    <a:pt x="29432" y="96012"/>
                  </a:lnTo>
                  <a:lnTo>
                    <a:pt x="73819" y="96012"/>
                  </a:lnTo>
                  <a:lnTo>
                    <a:pt x="73819" y="140399"/>
                  </a:lnTo>
                  <a:close/>
                  <a:moveTo>
                    <a:pt x="73819" y="73819"/>
                  </a:moveTo>
                  <a:lnTo>
                    <a:pt x="29432" y="73819"/>
                  </a:lnTo>
                  <a:lnTo>
                    <a:pt x="29432" y="29432"/>
                  </a:lnTo>
                  <a:lnTo>
                    <a:pt x="73819" y="29432"/>
                  </a:lnTo>
                  <a:lnTo>
                    <a:pt x="73819" y="73819"/>
                  </a:lnTo>
                  <a:close/>
                  <a:moveTo>
                    <a:pt x="141922" y="140399"/>
                  </a:moveTo>
                  <a:lnTo>
                    <a:pt x="96012" y="140399"/>
                  </a:lnTo>
                  <a:lnTo>
                    <a:pt x="96012" y="96012"/>
                  </a:lnTo>
                  <a:lnTo>
                    <a:pt x="141922" y="96012"/>
                  </a:lnTo>
                  <a:lnTo>
                    <a:pt x="141922" y="140399"/>
                  </a:lnTo>
                  <a:close/>
                  <a:moveTo>
                    <a:pt x="141922" y="73819"/>
                  </a:moveTo>
                  <a:lnTo>
                    <a:pt x="96012" y="73819"/>
                  </a:lnTo>
                  <a:lnTo>
                    <a:pt x="96012" y="29432"/>
                  </a:lnTo>
                  <a:lnTo>
                    <a:pt x="141922" y="29432"/>
                  </a:lnTo>
                  <a:lnTo>
                    <a:pt x="141922" y="73819"/>
                  </a:lnTo>
                  <a:close/>
                  <a:moveTo>
                    <a:pt x="208502" y="140399"/>
                  </a:moveTo>
                  <a:lnTo>
                    <a:pt x="164116" y="140399"/>
                  </a:lnTo>
                  <a:lnTo>
                    <a:pt x="164116" y="96012"/>
                  </a:lnTo>
                  <a:lnTo>
                    <a:pt x="208502" y="96012"/>
                  </a:lnTo>
                  <a:lnTo>
                    <a:pt x="208502" y="140399"/>
                  </a:lnTo>
                  <a:close/>
                  <a:moveTo>
                    <a:pt x="208502" y="73819"/>
                  </a:moveTo>
                  <a:lnTo>
                    <a:pt x="164116" y="73819"/>
                  </a:lnTo>
                  <a:lnTo>
                    <a:pt x="164116" y="29432"/>
                  </a:lnTo>
                  <a:lnTo>
                    <a:pt x="208502" y="29432"/>
                  </a:lnTo>
                  <a:lnTo>
                    <a:pt x="208502" y="73819"/>
                  </a:lnTo>
                  <a:close/>
                  <a:moveTo>
                    <a:pt x="275177" y="140399"/>
                  </a:moveTo>
                  <a:lnTo>
                    <a:pt x="230791" y="140399"/>
                  </a:lnTo>
                  <a:lnTo>
                    <a:pt x="230791" y="96012"/>
                  </a:lnTo>
                  <a:lnTo>
                    <a:pt x="275177" y="96012"/>
                  </a:lnTo>
                  <a:lnTo>
                    <a:pt x="275177" y="140399"/>
                  </a:lnTo>
                  <a:close/>
                  <a:moveTo>
                    <a:pt x="275177" y="73819"/>
                  </a:moveTo>
                  <a:lnTo>
                    <a:pt x="230791" y="73819"/>
                  </a:lnTo>
                  <a:lnTo>
                    <a:pt x="230791" y="29432"/>
                  </a:lnTo>
                  <a:lnTo>
                    <a:pt x="275177" y="29432"/>
                  </a:lnTo>
                  <a:lnTo>
                    <a:pt x="275177" y="73819"/>
                  </a:lnTo>
                  <a:close/>
                </a:path>
              </a:pathLst>
            </a:custGeom>
            <a:grpFill/>
            <a:ln w="9525" cap="flat">
              <a:noFill/>
              <a:prstDash val="solid"/>
              <a:miter/>
            </a:ln>
          </p:spPr>
          <p:txBody>
            <a:bodyPr rtlCol="0" anchor="ctr"/>
            <a:lstStyle/>
            <a:p>
              <a:endParaRPr lang="ko-KR" altLang="en-US"/>
            </a:p>
          </p:txBody>
        </p:sp>
      </p:grpSp>
      <p:grpSp>
        <p:nvGrpSpPr>
          <p:cNvPr id="36" name="그룹 95">
            <a:extLst>
              <a:ext uri="{FF2B5EF4-FFF2-40B4-BE49-F238E27FC236}">
                <a16:creationId xmlns:a16="http://schemas.microsoft.com/office/drawing/2014/main" id="{6DA554B9-7C27-3449-920C-68CBD73BF22B}"/>
              </a:ext>
            </a:extLst>
          </p:cNvPr>
          <p:cNvGrpSpPr/>
          <p:nvPr/>
        </p:nvGrpSpPr>
        <p:grpSpPr>
          <a:xfrm>
            <a:off x="9417630" y="1698999"/>
            <a:ext cx="390525" cy="390525"/>
            <a:chOff x="8162630" y="1551336"/>
            <a:chExt cx="390525" cy="390525"/>
          </a:xfrm>
          <a:solidFill>
            <a:schemeClr val="bg1"/>
          </a:solidFill>
        </p:grpSpPr>
        <p:sp>
          <p:nvSpPr>
            <p:cNvPr id="37" name="자유형: 도형 96">
              <a:extLst>
                <a:ext uri="{FF2B5EF4-FFF2-40B4-BE49-F238E27FC236}">
                  <a16:creationId xmlns:a16="http://schemas.microsoft.com/office/drawing/2014/main" id="{CB495C39-E256-9A4A-9D00-5375CE10B63E}"/>
                </a:ext>
              </a:extLst>
            </p:cNvPr>
            <p:cNvSpPr/>
            <p:nvPr/>
          </p:nvSpPr>
          <p:spPr>
            <a:xfrm>
              <a:off x="8340938" y="1595723"/>
              <a:ext cx="28575" cy="28575"/>
            </a:xfrm>
            <a:custGeom>
              <a:avLst/>
              <a:gdLst>
                <a:gd name="connsiteX0" fmla="*/ 29432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2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2" y="18288"/>
                  </a:moveTo>
                  <a:cubicBezTo>
                    <a:pt x="29432" y="24384"/>
                    <a:pt x="24479" y="29432"/>
                    <a:pt x="18288" y="29432"/>
                  </a:cubicBezTo>
                  <a:cubicBezTo>
                    <a:pt x="12192" y="29432"/>
                    <a:pt x="7144" y="24479"/>
                    <a:pt x="7144" y="18288"/>
                  </a:cubicBezTo>
                  <a:cubicBezTo>
                    <a:pt x="7144" y="12192"/>
                    <a:pt x="12097" y="7144"/>
                    <a:pt x="18288" y="7144"/>
                  </a:cubicBezTo>
                  <a:cubicBezTo>
                    <a:pt x="24479" y="7239"/>
                    <a:pt x="29432" y="12192"/>
                    <a:pt x="29432" y="18288"/>
                  </a:cubicBezTo>
                  <a:close/>
                </a:path>
              </a:pathLst>
            </a:custGeom>
            <a:grpFill/>
            <a:ln w="9525" cap="flat">
              <a:noFill/>
              <a:prstDash val="solid"/>
              <a:miter/>
            </a:ln>
          </p:spPr>
          <p:txBody>
            <a:bodyPr rtlCol="0" anchor="ctr"/>
            <a:lstStyle/>
            <a:p>
              <a:endParaRPr lang="ko-KR" altLang="en-US"/>
            </a:p>
          </p:txBody>
        </p:sp>
        <p:sp>
          <p:nvSpPr>
            <p:cNvPr id="38" name="자유형: 도형 97">
              <a:extLst>
                <a:ext uri="{FF2B5EF4-FFF2-40B4-BE49-F238E27FC236}">
                  <a16:creationId xmlns:a16="http://schemas.microsoft.com/office/drawing/2014/main" id="{16436C8A-E252-3542-9FD5-4AB741832B4D}"/>
                </a:ext>
              </a:extLst>
            </p:cNvPr>
            <p:cNvSpPr/>
            <p:nvPr/>
          </p:nvSpPr>
          <p:spPr>
            <a:xfrm>
              <a:off x="8207017" y="1619440"/>
              <a:ext cx="28575" cy="28575"/>
            </a:xfrm>
            <a:custGeom>
              <a:avLst/>
              <a:gdLst>
                <a:gd name="connsiteX0" fmla="*/ 29432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2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2" y="18288"/>
                  </a:moveTo>
                  <a:cubicBezTo>
                    <a:pt x="29432" y="24384"/>
                    <a:pt x="24479" y="29432"/>
                    <a:pt x="18288" y="29432"/>
                  </a:cubicBezTo>
                  <a:cubicBezTo>
                    <a:pt x="12192" y="29432"/>
                    <a:pt x="7144" y="24479"/>
                    <a:pt x="7144" y="18288"/>
                  </a:cubicBezTo>
                  <a:cubicBezTo>
                    <a:pt x="7144" y="12192"/>
                    <a:pt x="12097" y="7144"/>
                    <a:pt x="18288" y="7144"/>
                  </a:cubicBezTo>
                  <a:cubicBezTo>
                    <a:pt x="24479" y="7144"/>
                    <a:pt x="29432" y="12097"/>
                    <a:pt x="29432" y="18288"/>
                  </a:cubicBezTo>
                  <a:close/>
                </a:path>
              </a:pathLst>
            </a:custGeom>
            <a:grpFill/>
            <a:ln w="9525" cap="flat">
              <a:noFill/>
              <a:prstDash val="solid"/>
              <a:miter/>
            </a:ln>
          </p:spPr>
          <p:txBody>
            <a:bodyPr rtlCol="0" anchor="ctr"/>
            <a:lstStyle/>
            <a:p>
              <a:endParaRPr lang="ko-KR" altLang="en-US"/>
            </a:p>
          </p:txBody>
        </p:sp>
        <p:sp>
          <p:nvSpPr>
            <p:cNvPr id="39" name="자유형: 도형 98">
              <a:extLst>
                <a:ext uri="{FF2B5EF4-FFF2-40B4-BE49-F238E27FC236}">
                  <a16:creationId xmlns:a16="http://schemas.microsoft.com/office/drawing/2014/main" id="{A214BF62-7F9B-874D-B6CC-370076D4B6E6}"/>
                </a:ext>
              </a:extLst>
            </p:cNvPr>
            <p:cNvSpPr/>
            <p:nvPr/>
          </p:nvSpPr>
          <p:spPr>
            <a:xfrm>
              <a:off x="8474955" y="1619440"/>
              <a:ext cx="28575" cy="28575"/>
            </a:xfrm>
            <a:custGeom>
              <a:avLst/>
              <a:gdLst>
                <a:gd name="connsiteX0" fmla="*/ 29432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2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2" y="18288"/>
                  </a:moveTo>
                  <a:cubicBezTo>
                    <a:pt x="29432" y="24384"/>
                    <a:pt x="24479" y="29432"/>
                    <a:pt x="18288" y="29432"/>
                  </a:cubicBezTo>
                  <a:cubicBezTo>
                    <a:pt x="12192" y="29432"/>
                    <a:pt x="7144" y="24479"/>
                    <a:pt x="7144" y="18288"/>
                  </a:cubicBezTo>
                  <a:cubicBezTo>
                    <a:pt x="7144" y="12192"/>
                    <a:pt x="12096" y="7144"/>
                    <a:pt x="18288" y="7144"/>
                  </a:cubicBezTo>
                  <a:cubicBezTo>
                    <a:pt x="24479" y="7144"/>
                    <a:pt x="29432" y="12097"/>
                    <a:pt x="29432" y="18288"/>
                  </a:cubicBezTo>
                  <a:close/>
                </a:path>
              </a:pathLst>
            </a:custGeom>
            <a:grpFill/>
            <a:ln w="9525" cap="flat">
              <a:noFill/>
              <a:prstDash val="solid"/>
              <a:miter/>
            </a:ln>
          </p:spPr>
          <p:txBody>
            <a:bodyPr rtlCol="0" anchor="ctr"/>
            <a:lstStyle/>
            <a:p>
              <a:endParaRPr lang="ko-KR" altLang="en-US"/>
            </a:p>
          </p:txBody>
        </p:sp>
        <p:sp>
          <p:nvSpPr>
            <p:cNvPr id="40" name="자유형: 도형 99">
              <a:extLst>
                <a:ext uri="{FF2B5EF4-FFF2-40B4-BE49-F238E27FC236}">
                  <a16:creationId xmlns:a16="http://schemas.microsoft.com/office/drawing/2014/main" id="{9A86D83C-B146-CD48-9A1D-8127B5620D26}"/>
                </a:ext>
              </a:extLst>
            </p:cNvPr>
            <p:cNvSpPr/>
            <p:nvPr/>
          </p:nvSpPr>
          <p:spPr>
            <a:xfrm>
              <a:off x="8162630" y="1551336"/>
              <a:ext cx="390525" cy="390525"/>
            </a:xfrm>
            <a:custGeom>
              <a:avLst/>
              <a:gdLst>
                <a:gd name="connsiteX0" fmla="*/ 330708 w 390525"/>
                <a:gd name="connsiteY0" fmla="*/ 30861 h 390525"/>
                <a:gd name="connsiteX1" fmla="*/ 275177 w 390525"/>
                <a:gd name="connsiteY1" fmla="*/ 86392 h 390525"/>
                <a:gd name="connsiteX2" fmla="*/ 282607 w 390525"/>
                <a:gd name="connsiteY2" fmla="*/ 114109 h 390525"/>
                <a:gd name="connsiteX3" fmla="*/ 319564 w 390525"/>
                <a:gd name="connsiteY3" fmla="*/ 178213 h 390525"/>
                <a:gd name="connsiteX4" fmla="*/ 319564 w 390525"/>
                <a:gd name="connsiteY4" fmla="*/ 208502 h 390525"/>
                <a:gd name="connsiteX5" fmla="*/ 228124 w 390525"/>
                <a:gd name="connsiteY5" fmla="*/ 208502 h 390525"/>
                <a:gd name="connsiteX6" fmla="*/ 207836 w 390525"/>
                <a:gd name="connsiteY6" fmla="*/ 188214 h 390525"/>
                <a:gd name="connsiteX7" fmla="*/ 207836 w 390525"/>
                <a:gd name="connsiteY7" fmla="*/ 154495 h 390525"/>
                <a:gd name="connsiteX8" fmla="*/ 244793 w 390525"/>
                <a:gd name="connsiteY8" fmla="*/ 90392 h 390525"/>
                <a:gd name="connsiteX9" fmla="*/ 252222 w 390525"/>
                <a:gd name="connsiteY9" fmla="*/ 62674 h 390525"/>
                <a:gd name="connsiteX10" fmla="*/ 196691 w 390525"/>
                <a:gd name="connsiteY10" fmla="*/ 7144 h 390525"/>
                <a:gd name="connsiteX11" fmla="*/ 141161 w 390525"/>
                <a:gd name="connsiteY11" fmla="*/ 62674 h 390525"/>
                <a:gd name="connsiteX12" fmla="*/ 148590 w 390525"/>
                <a:gd name="connsiteY12" fmla="*/ 90392 h 390525"/>
                <a:gd name="connsiteX13" fmla="*/ 185547 w 390525"/>
                <a:gd name="connsiteY13" fmla="*/ 154495 h 390525"/>
                <a:gd name="connsiteX14" fmla="*/ 185547 w 390525"/>
                <a:gd name="connsiteY14" fmla="*/ 188214 h 390525"/>
                <a:gd name="connsiteX15" fmla="*/ 165259 w 390525"/>
                <a:gd name="connsiteY15" fmla="*/ 208502 h 390525"/>
                <a:gd name="connsiteX16" fmla="*/ 73819 w 390525"/>
                <a:gd name="connsiteY16" fmla="*/ 208502 h 390525"/>
                <a:gd name="connsiteX17" fmla="*/ 73819 w 390525"/>
                <a:gd name="connsiteY17" fmla="*/ 178213 h 390525"/>
                <a:gd name="connsiteX18" fmla="*/ 110776 w 390525"/>
                <a:gd name="connsiteY18" fmla="*/ 114109 h 390525"/>
                <a:gd name="connsiteX19" fmla="*/ 118206 w 390525"/>
                <a:gd name="connsiteY19" fmla="*/ 86392 h 390525"/>
                <a:gd name="connsiteX20" fmla="*/ 62675 w 390525"/>
                <a:gd name="connsiteY20" fmla="*/ 30861 h 390525"/>
                <a:gd name="connsiteX21" fmla="*/ 7144 w 390525"/>
                <a:gd name="connsiteY21" fmla="*/ 86392 h 390525"/>
                <a:gd name="connsiteX22" fmla="*/ 14574 w 390525"/>
                <a:gd name="connsiteY22" fmla="*/ 114109 h 390525"/>
                <a:gd name="connsiteX23" fmla="*/ 51531 w 390525"/>
                <a:gd name="connsiteY23" fmla="*/ 178213 h 390525"/>
                <a:gd name="connsiteX24" fmla="*/ 51531 w 390525"/>
                <a:gd name="connsiteY24" fmla="*/ 219646 h 390525"/>
                <a:gd name="connsiteX25" fmla="*/ 62675 w 390525"/>
                <a:gd name="connsiteY25" fmla="*/ 230791 h 390525"/>
                <a:gd name="connsiteX26" fmla="*/ 165259 w 390525"/>
                <a:gd name="connsiteY26" fmla="*/ 230791 h 390525"/>
                <a:gd name="connsiteX27" fmla="*/ 185547 w 390525"/>
                <a:gd name="connsiteY27" fmla="*/ 251079 h 390525"/>
                <a:gd name="connsiteX28" fmla="*/ 185547 w 390525"/>
                <a:gd name="connsiteY28" fmla="*/ 275177 h 390525"/>
                <a:gd name="connsiteX29" fmla="*/ 63437 w 390525"/>
                <a:gd name="connsiteY29" fmla="*/ 275177 h 390525"/>
                <a:gd name="connsiteX30" fmla="*/ 52293 w 390525"/>
                <a:gd name="connsiteY30" fmla="*/ 286321 h 390525"/>
                <a:gd name="connsiteX31" fmla="*/ 52293 w 390525"/>
                <a:gd name="connsiteY31" fmla="*/ 375094 h 390525"/>
                <a:gd name="connsiteX32" fmla="*/ 63437 w 390525"/>
                <a:gd name="connsiteY32" fmla="*/ 386239 h 390525"/>
                <a:gd name="connsiteX33" fmla="*/ 329851 w 390525"/>
                <a:gd name="connsiteY33" fmla="*/ 386239 h 390525"/>
                <a:gd name="connsiteX34" fmla="*/ 340995 w 390525"/>
                <a:gd name="connsiteY34" fmla="*/ 375094 h 390525"/>
                <a:gd name="connsiteX35" fmla="*/ 340995 w 390525"/>
                <a:gd name="connsiteY35" fmla="*/ 286321 h 390525"/>
                <a:gd name="connsiteX36" fmla="*/ 329851 w 390525"/>
                <a:gd name="connsiteY36" fmla="*/ 275177 h 390525"/>
                <a:gd name="connsiteX37" fmla="*/ 207740 w 390525"/>
                <a:gd name="connsiteY37" fmla="*/ 275177 h 390525"/>
                <a:gd name="connsiteX38" fmla="*/ 207740 w 390525"/>
                <a:gd name="connsiteY38" fmla="*/ 251079 h 390525"/>
                <a:gd name="connsiteX39" fmla="*/ 228029 w 390525"/>
                <a:gd name="connsiteY39" fmla="*/ 230791 h 390525"/>
                <a:gd name="connsiteX40" fmla="*/ 330613 w 390525"/>
                <a:gd name="connsiteY40" fmla="*/ 230791 h 390525"/>
                <a:gd name="connsiteX41" fmla="*/ 341757 w 390525"/>
                <a:gd name="connsiteY41" fmla="*/ 219646 h 390525"/>
                <a:gd name="connsiteX42" fmla="*/ 341757 w 390525"/>
                <a:gd name="connsiteY42" fmla="*/ 178213 h 390525"/>
                <a:gd name="connsiteX43" fmla="*/ 378714 w 390525"/>
                <a:gd name="connsiteY43" fmla="*/ 114109 h 390525"/>
                <a:gd name="connsiteX44" fmla="*/ 386144 w 390525"/>
                <a:gd name="connsiteY44" fmla="*/ 86392 h 390525"/>
                <a:gd name="connsiteX45" fmla="*/ 330708 w 390525"/>
                <a:gd name="connsiteY45" fmla="*/ 30861 h 390525"/>
                <a:gd name="connsiteX46" fmla="*/ 33814 w 390525"/>
                <a:gd name="connsiteY46" fmla="*/ 102965 h 390525"/>
                <a:gd name="connsiteX47" fmla="*/ 29337 w 390525"/>
                <a:gd name="connsiteY47" fmla="*/ 86392 h 390525"/>
                <a:gd name="connsiteX48" fmla="*/ 62675 w 390525"/>
                <a:gd name="connsiteY48" fmla="*/ 53054 h 390525"/>
                <a:gd name="connsiteX49" fmla="*/ 96012 w 390525"/>
                <a:gd name="connsiteY49" fmla="*/ 86392 h 390525"/>
                <a:gd name="connsiteX50" fmla="*/ 91536 w 390525"/>
                <a:gd name="connsiteY50" fmla="*/ 103061 h 390525"/>
                <a:gd name="connsiteX51" fmla="*/ 62675 w 390525"/>
                <a:gd name="connsiteY51" fmla="*/ 153067 h 390525"/>
                <a:gd name="connsiteX52" fmla="*/ 33814 w 390525"/>
                <a:gd name="connsiteY52" fmla="*/ 102965 h 390525"/>
                <a:gd name="connsiteX53" fmla="*/ 318802 w 390525"/>
                <a:gd name="connsiteY53" fmla="*/ 363950 h 390525"/>
                <a:gd name="connsiteX54" fmla="*/ 74581 w 390525"/>
                <a:gd name="connsiteY54" fmla="*/ 363950 h 390525"/>
                <a:gd name="connsiteX55" fmla="*/ 74581 w 390525"/>
                <a:gd name="connsiteY55" fmla="*/ 297370 h 390525"/>
                <a:gd name="connsiteX56" fmla="*/ 318802 w 390525"/>
                <a:gd name="connsiteY56" fmla="*/ 297370 h 390525"/>
                <a:gd name="connsiteX57" fmla="*/ 318802 w 390525"/>
                <a:gd name="connsiteY57" fmla="*/ 363950 h 390525"/>
                <a:gd name="connsiteX58" fmla="*/ 167830 w 390525"/>
                <a:gd name="connsiteY58" fmla="*/ 79343 h 390525"/>
                <a:gd name="connsiteX59" fmla="*/ 163354 w 390525"/>
                <a:gd name="connsiteY59" fmla="*/ 62770 h 390525"/>
                <a:gd name="connsiteX60" fmla="*/ 196691 w 390525"/>
                <a:gd name="connsiteY60" fmla="*/ 29432 h 390525"/>
                <a:gd name="connsiteX61" fmla="*/ 230029 w 390525"/>
                <a:gd name="connsiteY61" fmla="*/ 62770 h 390525"/>
                <a:gd name="connsiteX62" fmla="*/ 225553 w 390525"/>
                <a:gd name="connsiteY62" fmla="*/ 79438 h 390525"/>
                <a:gd name="connsiteX63" fmla="*/ 196691 w 390525"/>
                <a:gd name="connsiteY63" fmla="*/ 129445 h 390525"/>
                <a:gd name="connsiteX64" fmla="*/ 167830 w 390525"/>
                <a:gd name="connsiteY64" fmla="*/ 79343 h 390525"/>
                <a:gd name="connsiteX65" fmla="*/ 196691 w 390525"/>
                <a:gd name="connsiteY65" fmla="*/ 230695 h 390525"/>
                <a:gd name="connsiteX66" fmla="*/ 185547 w 390525"/>
                <a:gd name="connsiteY66" fmla="*/ 219551 h 390525"/>
                <a:gd name="connsiteX67" fmla="*/ 196691 w 390525"/>
                <a:gd name="connsiteY67" fmla="*/ 208407 h 390525"/>
                <a:gd name="connsiteX68" fmla="*/ 207836 w 390525"/>
                <a:gd name="connsiteY68" fmla="*/ 219551 h 390525"/>
                <a:gd name="connsiteX69" fmla="*/ 196691 w 390525"/>
                <a:gd name="connsiteY69" fmla="*/ 230695 h 390525"/>
                <a:gd name="connsiteX70" fmla="*/ 359474 w 390525"/>
                <a:gd name="connsiteY70" fmla="*/ 102965 h 390525"/>
                <a:gd name="connsiteX71" fmla="*/ 330613 w 390525"/>
                <a:gd name="connsiteY71" fmla="*/ 152971 h 390525"/>
                <a:gd name="connsiteX72" fmla="*/ 301753 w 390525"/>
                <a:gd name="connsiteY72" fmla="*/ 102965 h 390525"/>
                <a:gd name="connsiteX73" fmla="*/ 297275 w 390525"/>
                <a:gd name="connsiteY73" fmla="*/ 86296 h 390525"/>
                <a:gd name="connsiteX74" fmla="*/ 330613 w 390525"/>
                <a:gd name="connsiteY74" fmla="*/ 52959 h 390525"/>
                <a:gd name="connsiteX75" fmla="*/ 363950 w 390525"/>
                <a:gd name="connsiteY75" fmla="*/ 86296 h 390525"/>
                <a:gd name="connsiteX76" fmla="*/ 359474 w 390525"/>
                <a:gd name="connsiteY76" fmla="*/ 10296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90525" h="390525">
                  <a:moveTo>
                    <a:pt x="330708" y="30861"/>
                  </a:moveTo>
                  <a:cubicBezTo>
                    <a:pt x="300133" y="30861"/>
                    <a:pt x="275177" y="55721"/>
                    <a:pt x="275177" y="86392"/>
                  </a:cubicBezTo>
                  <a:cubicBezTo>
                    <a:pt x="275177" y="96107"/>
                    <a:pt x="277749" y="105727"/>
                    <a:pt x="282607" y="114109"/>
                  </a:cubicBezTo>
                  <a:lnTo>
                    <a:pt x="319564" y="178213"/>
                  </a:lnTo>
                  <a:lnTo>
                    <a:pt x="319564" y="208502"/>
                  </a:lnTo>
                  <a:lnTo>
                    <a:pt x="228124" y="208502"/>
                  </a:lnTo>
                  <a:cubicBezTo>
                    <a:pt x="224790" y="199072"/>
                    <a:pt x="217265" y="191548"/>
                    <a:pt x="207836" y="188214"/>
                  </a:cubicBezTo>
                  <a:lnTo>
                    <a:pt x="207836" y="154495"/>
                  </a:lnTo>
                  <a:lnTo>
                    <a:pt x="244793" y="90392"/>
                  </a:lnTo>
                  <a:cubicBezTo>
                    <a:pt x="249650" y="82010"/>
                    <a:pt x="252222" y="72390"/>
                    <a:pt x="252222" y="62674"/>
                  </a:cubicBezTo>
                  <a:cubicBezTo>
                    <a:pt x="252222" y="32099"/>
                    <a:pt x="227362" y="7144"/>
                    <a:pt x="196691" y="7144"/>
                  </a:cubicBezTo>
                  <a:cubicBezTo>
                    <a:pt x="166021" y="7144"/>
                    <a:pt x="141161" y="32004"/>
                    <a:pt x="141161" y="62674"/>
                  </a:cubicBezTo>
                  <a:cubicBezTo>
                    <a:pt x="141161" y="72390"/>
                    <a:pt x="143733" y="82010"/>
                    <a:pt x="148590" y="90392"/>
                  </a:cubicBezTo>
                  <a:lnTo>
                    <a:pt x="185547" y="154495"/>
                  </a:lnTo>
                  <a:lnTo>
                    <a:pt x="185547" y="188214"/>
                  </a:lnTo>
                  <a:cubicBezTo>
                    <a:pt x="176118" y="191548"/>
                    <a:pt x="168593" y="199072"/>
                    <a:pt x="165259" y="208502"/>
                  </a:cubicBezTo>
                  <a:lnTo>
                    <a:pt x="73819" y="208502"/>
                  </a:lnTo>
                  <a:lnTo>
                    <a:pt x="73819" y="178213"/>
                  </a:lnTo>
                  <a:lnTo>
                    <a:pt x="110776" y="114109"/>
                  </a:lnTo>
                  <a:cubicBezTo>
                    <a:pt x="115634" y="105727"/>
                    <a:pt x="118206" y="96107"/>
                    <a:pt x="118206" y="86392"/>
                  </a:cubicBezTo>
                  <a:cubicBezTo>
                    <a:pt x="118206" y="55817"/>
                    <a:pt x="93345" y="30861"/>
                    <a:pt x="62675" y="30861"/>
                  </a:cubicBezTo>
                  <a:cubicBezTo>
                    <a:pt x="32004" y="30861"/>
                    <a:pt x="7144" y="55721"/>
                    <a:pt x="7144" y="86392"/>
                  </a:cubicBezTo>
                  <a:cubicBezTo>
                    <a:pt x="7144" y="96107"/>
                    <a:pt x="9716" y="105727"/>
                    <a:pt x="14574" y="114109"/>
                  </a:cubicBezTo>
                  <a:lnTo>
                    <a:pt x="51531" y="178213"/>
                  </a:lnTo>
                  <a:lnTo>
                    <a:pt x="51531" y="219646"/>
                  </a:lnTo>
                  <a:cubicBezTo>
                    <a:pt x="51531" y="225742"/>
                    <a:pt x="56484" y="230791"/>
                    <a:pt x="62675" y="230791"/>
                  </a:cubicBezTo>
                  <a:lnTo>
                    <a:pt x="165259" y="230791"/>
                  </a:lnTo>
                  <a:cubicBezTo>
                    <a:pt x="168593" y="240220"/>
                    <a:pt x="176118" y="247745"/>
                    <a:pt x="185547" y="251079"/>
                  </a:cubicBezTo>
                  <a:lnTo>
                    <a:pt x="185547" y="275177"/>
                  </a:lnTo>
                  <a:lnTo>
                    <a:pt x="63437" y="275177"/>
                  </a:lnTo>
                  <a:cubicBezTo>
                    <a:pt x="57341" y="275177"/>
                    <a:pt x="52293" y="280130"/>
                    <a:pt x="52293" y="286321"/>
                  </a:cubicBezTo>
                  <a:lnTo>
                    <a:pt x="52293" y="375094"/>
                  </a:lnTo>
                  <a:cubicBezTo>
                    <a:pt x="52293" y="381190"/>
                    <a:pt x="57245" y="386239"/>
                    <a:pt x="63437" y="386239"/>
                  </a:cubicBezTo>
                  <a:lnTo>
                    <a:pt x="329851" y="386239"/>
                  </a:lnTo>
                  <a:cubicBezTo>
                    <a:pt x="335947" y="386239"/>
                    <a:pt x="340995" y="381286"/>
                    <a:pt x="340995" y="375094"/>
                  </a:cubicBezTo>
                  <a:lnTo>
                    <a:pt x="340995" y="286321"/>
                  </a:lnTo>
                  <a:cubicBezTo>
                    <a:pt x="340995" y="280225"/>
                    <a:pt x="336042" y="275177"/>
                    <a:pt x="329851" y="275177"/>
                  </a:cubicBezTo>
                  <a:lnTo>
                    <a:pt x="207740" y="275177"/>
                  </a:lnTo>
                  <a:lnTo>
                    <a:pt x="207740" y="251079"/>
                  </a:lnTo>
                  <a:cubicBezTo>
                    <a:pt x="217170" y="247745"/>
                    <a:pt x="224695" y="240220"/>
                    <a:pt x="228029" y="230791"/>
                  </a:cubicBezTo>
                  <a:lnTo>
                    <a:pt x="330613" y="230791"/>
                  </a:lnTo>
                  <a:cubicBezTo>
                    <a:pt x="336709" y="230791"/>
                    <a:pt x="341757" y="225838"/>
                    <a:pt x="341757" y="219646"/>
                  </a:cubicBezTo>
                  <a:lnTo>
                    <a:pt x="341757" y="178213"/>
                  </a:lnTo>
                  <a:lnTo>
                    <a:pt x="378714" y="114109"/>
                  </a:lnTo>
                  <a:cubicBezTo>
                    <a:pt x="383572" y="105727"/>
                    <a:pt x="386144" y="96107"/>
                    <a:pt x="386144" y="86392"/>
                  </a:cubicBezTo>
                  <a:cubicBezTo>
                    <a:pt x="386239" y="55721"/>
                    <a:pt x="361284" y="30861"/>
                    <a:pt x="330708" y="30861"/>
                  </a:cubicBezTo>
                  <a:close/>
                  <a:moveTo>
                    <a:pt x="33814" y="102965"/>
                  </a:moveTo>
                  <a:cubicBezTo>
                    <a:pt x="30956" y="97917"/>
                    <a:pt x="29337" y="92202"/>
                    <a:pt x="29337" y="86392"/>
                  </a:cubicBezTo>
                  <a:cubicBezTo>
                    <a:pt x="29337" y="68008"/>
                    <a:pt x="44291" y="53054"/>
                    <a:pt x="62675" y="53054"/>
                  </a:cubicBezTo>
                  <a:cubicBezTo>
                    <a:pt x="81058" y="53054"/>
                    <a:pt x="96012" y="68008"/>
                    <a:pt x="96012" y="86392"/>
                  </a:cubicBezTo>
                  <a:cubicBezTo>
                    <a:pt x="96012" y="92202"/>
                    <a:pt x="94488" y="98012"/>
                    <a:pt x="91536" y="103061"/>
                  </a:cubicBezTo>
                  <a:lnTo>
                    <a:pt x="62675" y="153067"/>
                  </a:lnTo>
                  <a:lnTo>
                    <a:pt x="33814" y="102965"/>
                  </a:lnTo>
                  <a:close/>
                  <a:moveTo>
                    <a:pt x="318802" y="363950"/>
                  </a:moveTo>
                  <a:lnTo>
                    <a:pt x="74581" y="363950"/>
                  </a:lnTo>
                  <a:lnTo>
                    <a:pt x="74581" y="297370"/>
                  </a:lnTo>
                  <a:lnTo>
                    <a:pt x="318802" y="297370"/>
                  </a:lnTo>
                  <a:lnTo>
                    <a:pt x="318802" y="363950"/>
                  </a:lnTo>
                  <a:close/>
                  <a:moveTo>
                    <a:pt x="167830" y="79343"/>
                  </a:moveTo>
                  <a:cubicBezTo>
                    <a:pt x="164973" y="74295"/>
                    <a:pt x="163354" y="68580"/>
                    <a:pt x="163354" y="62770"/>
                  </a:cubicBezTo>
                  <a:cubicBezTo>
                    <a:pt x="163354" y="44386"/>
                    <a:pt x="178308" y="29432"/>
                    <a:pt x="196691" y="29432"/>
                  </a:cubicBezTo>
                  <a:cubicBezTo>
                    <a:pt x="215075" y="29432"/>
                    <a:pt x="230029" y="44386"/>
                    <a:pt x="230029" y="62770"/>
                  </a:cubicBezTo>
                  <a:cubicBezTo>
                    <a:pt x="230029" y="68580"/>
                    <a:pt x="228505" y="74390"/>
                    <a:pt x="225553" y="79438"/>
                  </a:cubicBezTo>
                  <a:lnTo>
                    <a:pt x="196691" y="129445"/>
                  </a:lnTo>
                  <a:lnTo>
                    <a:pt x="167830" y="79343"/>
                  </a:lnTo>
                  <a:close/>
                  <a:moveTo>
                    <a:pt x="196691" y="230695"/>
                  </a:moveTo>
                  <a:cubicBezTo>
                    <a:pt x="190595" y="230695"/>
                    <a:pt x="185547" y="225742"/>
                    <a:pt x="185547" y="219551"/>
                  </a:cubicBezTo>
                  <a:cubicBezTo>
                    <a:pt x="185547" y="213455"/>
                    <a:pt x="190500" y="208407"/>
                    <a:pt x="196691" y="208407"/>
                  </a:cubicBezTo>
                  <a:cubicBezTo>
                    <a:pt x="202788" y="208407"/>
                    <a:pt x="207836" y="213360"/>
                    <a:pt x="207836" y="219551"/>
                  </a:cubicBezTo>
                  <a:cubicBezTo>
                    <a:pt x="207740" y="225742"/>
                    <a:pt x="202788" y="230695"/>
                    <a:pt x="196691" y="230695"/>
                  </a:cubicBezTo>
                  <a:close/>
                  <a:moveTo>
                    <a:pt x="359474" y="102965"/>
                  </a:moveTo>
                  <a:lnTo>
                    <a:pt x="330613" y="152971"/>
                  </a:lnTo>
                  <a:lnTo>
                    <a:pt x="301753" y="102965"/>
                  </a:lnTo>
                  <a:cubicBezTo>
                    <a:pt x="298895" y="97917"/>
                    <a:pt x="297275" y="92202"/>
                    <a:pt x="297275" y="86296"/>
                  </a:cubicBezTo>
                  <a:cubicBezTo>
                    <a:pt x="297275" y="67913"/>
                    <a:pt x="312230" y="52959"/>
                    <a:pt x="330613" y="52959"/>
                  </a:cubicBezTo>
                  <a:cubicBezTo>
                    <a:pt x="348996" y="52959"/>
                    <a:pt x="363950" y="67913"/>
                    <a:pt x="363950" y="86296"/>
                  </a:cubicBezTo>
                  <a:cubicBezTo>
                    <a:pt x="363950" y="92202"/>
                    <a:pt x="362427" y="97917"/>
                    <a:pt x="359474" y="102965"/>
                  </a:cubicBezTo>
                  <a:close/>
                </a:path>
              </a:pathLst>
            </a:custGeom>
            <a:grpFill/>
            <a:ln w="9525" cap="flat">
              <a:noFill/>
              <a:prstDash val="solid"/>
              <a:miter/>
            </a:ln>
          </p:spPr>
          <p:txBody>
            <a:bodyPr rtlCol="0" anchor="ctr"/>
            <a:lstStyle/>
            <a:p>
              <a:endParaRPr lang="ko-KR" altLang="en-US"/>
            </a:p>
          </p:txBody>
        </p:sp>
        <p:sp>
          <p:nvSpPr>
            <p:cNvPr id="41" name="자유형: 도형 100">
              <a:extLst>
                <a:ext uri="{FF2B5EF4-FFF2-40B4-BE49-F238E27FC236}">
                  <a16:creationId xmlns:a16="http://schemas.microsoft.com/office/drawing/2014/main" id="{C07BDB78-4D85-694B-A85A-ACE666CD6476}"/>
                </a:ext>
              </a:extLst>
            </p:cNvPr>
            <p:cNvSpPr/>
            <p:nvPr/>
          </p:nvSpPr>
          <p:spPr>
            <a:xfrm>
              <a:off x="8252165" y="1863661"/>
              <a:ext cx="28575" cy="28575"/>
            </a:xfrm>
            <a:custGeom>
              <a:avLst/>
              <a:gdLst>
                <a:gd name="connsiteX0" fmla="*/ 29433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3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3" y="18288"/>
                  </a:moveTo>
                  <a:cubicBezTo>
                    <a:pt x="29433" y="24384"/>
                    <a:pt x="24479" y="29432"/>
                    <a:pt x="18288" y="29432"/>
                  </a:cubicBezTo>
                  <a:cubicBezTo>
                    <a:pt x="12192" y="29432"/>
                    <a:pt x="7144" y="24479"/>
                    <a:pt x="7144" y="18288"/>
                  </a:cubicBezTo>
                  <a:cubicBezTo>
                    <a:pt x="7144" y="12192"/>
                    <a:pt x="12097" y="7144"/>
                    <a:pt x="18288" y="7144"/>
                  </a:cubicBezTo>
                  <a:cubicBezTo>
                    <a:pt x="24479" y="7144"/>
                    <a:pt x="29433" y="12192"/>
                    <a:pt x="29433" y="18288"/>
                  </a:cubicBezTo>
                  <a:close/>
                </a:path>
              </a:pathLst>
            </a:custGeom>
            <a:grpFill/>
            <a:ln w="9525" cap="flat">
              <a:noFill/>
              <a:prstDash val="solid"/>
              <a:miter/>
            </a:ln>
          </p:spPr>
          <p:txBody>
            <a:bodyPr rtlCol="0" anchor="ctr"/>
            <a:lstStyle/>
            <a:p>
              <a:endParaRPr lang="ko-KR" altLang="en-US"/>
            </a:p>
          </p:txBody>
        </p:sp>
        <p:sp>
          <p:nvSpPr>
            <p:cNvPr id="42" name="자유형: 도형 101">
              <a:extLst>
                <a:ext uri="{FF2B5EF4-FFF2-40B4-BE49-F238E27FC236}">
                  <a16:creationId xmlns:a16="http://schemas.microsoft.com/office/drawing/2014/main" id="{97F655A9-9ED5-834A-A472-0B04A3DF6596}"/>
                </a:ext>
              </a:extLst>
            </p:cNvPr>
            <p:cNvSpPr/>
            <p:nvPr/>
          </p:nvSpPr>
          <p:spPr>
            <a:xfrm>
              <a:off x="8296551" y="1863661"/>
              <a:ext cx="28575" cy="28575"/>
            </a:xfrm>
            <a:custGeom>
              <a:avLst/>
              <a:gdLst>
                <a:gd name="connsiteX0" fmla="*/ 29433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3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3" y="18288"/>
                  </a:moveTo>
                  <a:cubicBezTo>
                    <a:pt x="29433" y="24384"/>
                    <a:pt x="24479" y="29432"/>
                    <a:pt x="18288" y="29432"/>
                  </a:cubicBezTo>
                  <a:cubicBezTo>
                    <a:pt x="12192" y="29432"/>
                    <a:pt x="7144" y="24479"/>
                    <a:pt x="7144" y="18288"/>
                  </a:cubicBezTo>
                  <a:cubicBezTo>
                    <a:pt x="7144" y="12192"/>
                    <a:pt x="12097" y="7144"/>
                    <a:pt x="18288" y="7144"/>
                  </a:cubicBezTo>
                  <a:cubicBezTo>
                    <a:pt x="24479" y="7144"/>
                    <a:pt x="29433" y="12192"/>
                    <a:pt x="29433" y="18288"/>
                  </a:cubicBezTo>
                  <a:close/>
                </a:path>
              </a:pathLst>
            </a:custGeom>
            <a:grpFill/>
            <a:ln w="9525" cap="flat">
              <a:noFill/>
              <a:prstDash val="solid"/>
              <a:miter/>
            </a:ln>
          </p:spPr>
          <p:txBody>
            <a:bodyPr rtlCol="0" anchor="ctr"/>
            <a:lstStyle/>
            <a:p>
              <a:endParaRPr lang="ko-KR" altLang="en-US"/>
            </a:p>
          </p:txBody>
        </p:sp>
        <p:sp>
          <p:nvSpPr>
            <p:cNvPr id="43" name="자유형: 도형 102">
              <a:extLst>
                <a:ext uri="{FF2B5EF4-FFF2-40B4-BE49-F238E27FC236}">
                  <a16:creationId xmlns:a16="http://schemas.microsoft.com/office/drawing/2014/main" id="{29C12BC3-A39A-E84C-8890-233965446D78}"/>
                </a:ext>
              </a:extLst>
            </p:cNvPr>
            <p:cNvSpPr/>
            <p:nvPr/>
          </p:nvSpPr>
          <p:spPr>
            <a:xfrm>
              <a:off x="8340938" y="1863661"/>
              <a:ext cx="28575" cy="28575"/>
            </a:xfrm>
            <a:custGeom>
              <a:avLst/>
              <a:gdLst>
                <a:gd name="connsiteX0" fmla="*/ 29432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2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2" y="18288"/>
                  </a:moveTo>
                  <a:cubicBezTo>
                    <a:pt x="29432" y="24384"/>
                    <a:pt x="24479" y="29432"/>
                    <a:pt x="18288" y="29432"/>
                  </a:cubicBezTo>
                  <a:cubicBezTo>
                    <a:pt x="12192" y="29432"/>
                    <a:pt x="7144" y="24479"/>
                    <a:pt x="7144" y="18288"/>
                  </a:cubicBezTo>
                  <a:cubicBezTo>
                    <a:pt x="7144" y="12192"/>
                    <a:pt x="12097" y="7144"/>
                    <a:pt x="18288" y="7144"/>
                  </a:cubicBezTo>
                  <a:cubicBezTo>
                    <a:pt x="24479" y="7144"/>
                    <a:pt x="29432" y="12192"/>
                    <a:pt x="29432" y="18288"/>
                  </a:cubicBezTo>
                  <a:close/>
                </a:path>
              </a:pathLst>
            </a:custGeom>
            <a:grpFill/>
            <a:ln w="9525" cap="flat">
              <a:noFill/>
              <a:prstDash val="solid"/>
              <a:miter/>
            </a:ln>
          </p:spPr>
          <p:txBody>
            <a:bodyPr rtlCol="0" anchor="ctr"/>
            <a:lstStyle/>
            <a:p>
              <a:endParaRPr lang="ko-KR" altLang="en-US"/>
            </a:p>
          </p:txBody>
        </p:sp>
      </p:grpSp>
      <p:sp>
        <p:nvSpPr>
          <p:cNvPr id="44" name="자유형: 도형 104">
            <a:extLst>
              <a:ext uri="{FF2B5EF4-FFF2-40B4-BE49-F238E27FC236}">
                <a16:creationId xmlns:a16="http://schemas.microsoft.com/office/drawing/2014/main" id="{3A0C4311-6928-CE41-8652-6B7C1FF4B615}"/>
              </a:ext>
            </a:extLst>
          </p:cNvPr>
          <p:cNvSpPr/>
          <p:nvPr/>
        </p:nvSpPr>
        <p:spPr>
          <a:xfrm>
            <a:off x="5918517" y="1690088"/>
            <a:ext cx="390525" cy="390525"/>
          </a:xfrm>
          <a:custGeom>
            <a:avLst/>
            <a:gdLst>
              <a:gd name="connsiteX0" fmla="*/ 368646 w 390525"/>
              <a:gd name="connsiteY0" fmla="*/ 142113 h 390525"/>
              <a:gd name="connsiteX1" fmla="*/ 337023 w 390525"/>
              <a:gd name="connsiteY1" fmla="*/ 121444 h 390525"/>
              <a:gd name="connsiteX2" fmla="*/ 338071 w 390525"/>
              <a:gd name="connsiteY2" fmla="*/ 107061 h 390525"/>
              <a:gd name="connsiteX3" fmla="*/ 238153 w 390525"/>
              <a:gd name="connsiteY3" fmla="*/ 7144 h 390525"/>
              <a:gd name="connsiteX4" fmla="*/ 151381 w 390525"/>
              <a:gd name="connsiteY4" fmla="*/ 57436 h 390525"/>
              <a:gd name="connsiteX5" fmla="*/ 130044 w 390525"/>
              <a:gd name="connsiteY5" fmla="*/ 54483 h 390525"/>
              <a:gd name="connsiteX6" fmla="*/ 75562 w 390525"/>
              <a:gd name="connsiteY6" fmla="*/ 76771 h 390525"/>
              <a:gd name="connsiteX7" fmla="*/ 52892 w 390525"/>
              <a:gd name="connsiteY7" fmla="*/ 122587 h 390525"/>
              <a:gd name="connsiteX8" fmla="*/ 7172 w 390525"/>
              <a:gd name="connsiteY8" fmla="*/ 190405 h 390525"/>
              <a:gd name="connsiteX9" fmla="*/ 78324 w 390525"/>
              <a:gd name="connsiteY9" fmla="*/ 258794 h 390525"/>
              <a:gd name="connsiteX10" fmla="*/ 114042 w 390525"/>
              <a:gd name="connsiteY10" fmla="*/ 258794 h 390525"/>
              <a:gd name="connsiteX11" fmla="*/ 107375 w 390525"/>
              <a:gd name="connsiteY11" fmla="*/ 265462 h 390525"/>
              <a:gd name="connsiteX12" fmla="*/ 102231 w 390525"/>
              <a:gd name="connsiteY12" fmla="*/ 283273 h 390525"/>
              <a:gd name="connsiteX13" fmla="*/ 120234 w 390525"/>
              <a:gd name="connsiteY13" fmla="*/ 297275 h 390525"/>
              <a:gd name="connsiteX14" fmla="*/ 152142 w 390525"/>
              <a:gd name="connsiteY14" fmla="*/ 297275 h 390525"/>
              <a:gd name="connsiteX15" fmla="*/ 152142 w 390525"/>
              <a:gd name="connsiteY15" fmla="*/ 363855 h 390525"/>
              <a:gd name="connsiteX16" fmla="*/ 174336 w 390525"/>
              <a:gd name="connsiteY16" fmla="*/ 386048 h 390525"/>
              <a:gd name="connsiteX17" fmla="*/ 218722 w 390525"/>
              <a:gd name="connsiteY17" fmla="*/ 386048 h 390525"/>
              <a:gd name="connsiteX18" fmla="*/ 240915 w 390525"/>
              <a:gd name="connsiteY18" fmla="*/ 363855 h 390525"/>
              <a:gd name="connsiteX19" fmla="*/ 240915 w 390525"/>
              <a:gd name="connsiteY19" fmla="*/ 297275 h 390525"/>
              <a:gd name="connsiteX20" fmla="*/ 272443 w 390525"/>
              <a:gd name="connsiteY20" fmla="*/ 297275 h 390525"/>
              <a:gd name="connsiteX21" fmla="*/ 288636 w 390525"/>
              <a:gd name="connsiteY21" fmla="*/ 288322 h 390525"/>
              <a:gd name="connsiteX22" fmla="*/ 285874 w 390525"/>
              <a:gd name="connsiteY22" fmla="*/ 265747 h 390525"/>
              <a:gd name="connsiteX23" fmla="*/ 285874 w 390525"/>
              <a:gd name="connsiteY23" fmla="*/ 265747 h 390525"/>
              <a:gd name="connsiteX24" fmla="*/ 279015 w 390525"/>
              <a:gd name="connsiteY24" fmla="*/ 258890 h 390525"/>
              <a:gd name="connsiteX25" fmla="*/ 315687 w 390525"/>
              <a:gd name="connsiteY25" fmla="*/ 258890 h 390525"/>
              <a:gd name="connsiteX26" fmla="*/ 385981 w 390525"/>
              <a:gd name="connsiteY26" fmla="*/ 188595 h 390525"/>
              <a:gd name="connsiteX27" fmla="*/ 368646 w 390525"/>
              <a:gd name="connsiteY27" fmla="*/ 142113 h 390525"/>
              <a:gd name="connsiteX28" fmla="*/ 218913 w 390525"/>
              <a:gd name="connsiteY28" fmla="*/ 286226 h 390525"/>
              <a:gd name="connsiteX29" fmla="*/ 218913 w 390525"/>
              <a:gd name="connsiteY29" fmla="*/ 363950 h 390525"/>
              <a:gd name="connsiteX30" fmla="*/ 174526 w 390525"/>
              <a:gd name="connsiteY30" fmla="*/ 363950 h 390525"/>
              <a:gd name="connsiteX31" fmla="*/ 174526 w 390525"/>
              <a:gd name="connsiteY31" fmla="*/ 286226 h 390525"/>
              <a:gd name="connsiteX32" fmla="*/ 163382 w 390525"/>
              <a:gd name="connsiteY32" fmla="*/ 275082 h 390525"/>
              <a:gd name="connsiteX33" fmla="*/ 129283 w 390525"/>
              <a:gd name="connsiteY33" fmla="*/ 275082 h 390525"/>
              <a:gd name="connsiteX34" fmla="*/ 194053 w 390525"/>
              <a:gd name="connsiteY34" fmla="*/ 210312 h 390525"/>
              <a:gd name="connsiteX35" fmla="*/ 194624 w 390525"/>
              <a:gd name="connsiteY35" fmla="*/ 209836 h 390525"/>
              <a:gd name="connsiteX36" fmla="*/ 194719 w 390525"/>
              <a:gd name="connsiteY36" fmla="*/ 209740 h 390525"/>
              <a:gd name="connsiteX37" fmla="*/ 195291 w 390525"/>
              <a:gd name="connsiteY37" fmla="*/ 209455 h 390525"/>
              <a:gd name="connsiteX38" fmla="*/ 195386 w 390525"/>
              <a:gd name="connsiteY38" fmla="*/ 209455 h 390525"/>
              <a:gd name="connsiteX39" fmla="*/ 196052 w 390525"/>
              <a:gd name="connsiteY39" fmla="*/ 209264 h 390525"/>
              <a:gd name="connsiteX40" fmla="*/ 196052 w 390525"/>
              <a:gd name="connsiteY40" fmla="*/ 209264 h 390525"/>
              <a:gd name="connsiteX41" fmla="*/ 197386 w 390525"/>
              <a:gd name="connsiteY41" fmla="*/ 209264 h 390525"/>
              <a:gd name="connsiteX42" fmla="*/ 197481 w 390525"/>
              <a:gd name="connsiteY42" fmla="*/ 209264 h 390525"/>
              <a:gd name="connsiteX43" fmla="*/ 198148 w 390525"/>
              <a:gd name="connsiteY43" fmla="*/ 209455 h 390525"/>
              <a:gd name="connsiteX44" fmla="*/ 198244 w 390525"/>
              <a:gd name="connsiteY44" fmla="*/ 209455 h 390525"/>
              <a:gd name="connsiteX45" fmla="*/ 198815 w 390525"/>
              <a:gd name="connsiteY45" fmla="*/ 209740 h 390525"/>
              <a:gd name="connsiteX46" fmla="*/ 198910 w 390525"/>
              <a:gd name="connsiteY46" fmla="*/ 209836 h 390525"/>
              <a:gd name="connsiteX47" fmla="*/ 199482 w 390525"/>
              <a:gd name="connsiteY47" fmla="*/ 210312 h 390525"/>
              <a:gd name="connsiteX48" fmla="*/ 264252 w 390525"/>
              <a:gd name="connsiteY48" fmla="*/ 275082 h 390525"/>
              <a:gd name="connsiteX49" fmla="*/ 230152 w 390525"/>
              <a:gd name="connsiteY49" fmla="*/ 275082 h 390525"/>
              <a:gd name="connsiteX50" fmla="*/ 218913 w 390525"/>
              <a:gd name="connsiteY50" fmla="*/ 286226 h 390525"/>
              <a:gd name="connsiteX51" fmla="*/ 319783 w 390525"/>
              <a:gd name="connsiteY51" fmla="*/ 236601 h 390525"/>
              <a:gd name="connsiteX52" fmla="*/ 256917 w 390525"/>
              <a:gd name="connsiteY52" fmla="*/ 236601 h 390525"/>
              <a:gd name="connsiteX53" fmla="*/ 212245 w 390525"/>
              <a:gd name="connsiteY53" fmla="*/ 191929 h 390525"/>
              <a:gd name="connsiteX54" fmla="*/ 181003 w 390525"/>
              <a:gd name="connsiteY54" fmla="*/ 191929 h 390525"/>
              <a:gd name="connsiteX55" fmla="*/ 136331 w 390525"/>
              <a:gd name="connsiteY55" fmla="*/ 236601 h 390525"/>
              <a:gd name="connsiteX56" fmla="*/ 73180 w 390525"/>
              <a:gd name="connsiteY56" fmla="*/ 236601 h 390525"/>
              <a:gd name="connsiteX57" fmla="*/ 37747 w 390525"/>
              <a:gd name="connsiteY57" fmla="*/ 216979 h 390525"/>
              <a:gd name="connsiteX58" fmla="*/ 66037 w 390525"/>
              <a:gd name="connsiteY58" fmla="*/ 141827 h 390525"/>
              <a:gd name="connsiteX59" fmla="*/ 74514 w 390525"/>
              <a:gd name="connsiteY59" fmla="*/ 131254 h 390525"/>
              <a:gd name="connsiteX60" fmla="*/ 106232 w 390525"/>
              <a:gd name="connsiteY60" fmla="*/ 82010 h 390525"/>
              <a:gd name="connsiteX61" fmla="*/ 116043 w 390525"/>
              <a:gd name="connsiteY61" fmla="*/ 78486 h 390525"/>
              <a:gd name="connsiteX62" fmla="*/ 152333 w 390525"/>
              <a:gd name="connsiteY62" fmla="*/ 81534 h 390525"/>
              <a:gd name="connsiteX63" fmla="*/ 167001 w 390525"/>
              <a:gd name="connsiteY63" fmla="*/ 75819 h 390525"/>
              <a:gd name="connsiteX64" fmla="*/ 238153 w 390525"/>
              <a:gd name="connsiteY64" fmla="*/ 29432 h 390525"/>
              <a:gd name="connsiteX65" fmla="*/ 315877 w 390525"/>
              <a:gd name="connsiteY65" fmla="*/ 107156 h 390525"/>
              <a:gd name="connsiteX66" fmla="*/ 313306 w 390525"/>
              <a:gd name="connsiteY66" fmla="*/ 127063 h 390525"/>
              <a:gd name="connsiteX67" fmla="*/ 319021 w 390525"/>
              <a:gd name="connsiteY67" fmla="*/ 139827 h 390525"/>
              <a:gd name="connsiteX68" fmla="*/ 322449 w 390525"/>
              <a:gd name="connsiteY68" fmla="*/ 140875 h 390525"/>
              <a:gd name="connsiteX69" fmla="*/ 354358 w 390525"/>
              <a:gd name="connsiteY69" fmla="*/ 218408 h 390525"/>
              <a:gd name="connsiteX70" fmla="*/ 319783 w 390525"/>
              <a:gd name="connsiteY70" fmla="*/ 236601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90525" h="390525">
                <a:moveTo>
                  <a:pt x="368646" y="142113"/>
                </a:moveTo>
                <a:cubicBezTo>
                  <a:pt x="360073" y="132397"/>
                  <a:pt x="349119" y="125254"/>
                  <a:pt x="337023" y="121444"/>
                </a:cubicBezTo>
                <a:cubicBezTo>
                  <a:pt x="337690" y="116681"/>
                  <a:pt x="338071" y="111919"/>
                  <a:pt x="338071" y="107061"/>
                </a:cubicBezTo>
                <a:cubicBezTo>
                  <a:pt x="338071" y="52006"/>
                  <a:pt x="293208" y="7144"/>
                  <a:pt x="238153" y="7144"/>
                </a:cubicBezTo>
                <a:cubicBezTo>
                  <a:pt x="202053" y="7144"/>
                  <a:pt x="169097" y="26575"/>
                  <a:pt x="151381" y="57436"/>
                </a:cubicBezTo>
                <a:cubicBezTo>
                  <a:pt x="144522" y="55435"/>
                  <a:pt x="137379" y="54483"/>
                  <a:pt x="130044" y="54483"/>
                </a:cubicBezTo>
                <a:cubicBezTo>
                  <a:pt x="109566" y="54483"/>
                  <a:pt x="90230" y="62389"/>
                  <a:pt x="75562" y="76771"/>
                </a:cubicBezTo>
                <a:cubicBezTo>
                  <a:pt x="62893" y="89154"/>
                  <a:pt x="55083" y="105251"/>
                  <a:pt x="52892" y="122587"/>
                </a:cubicBezTo>
                <a:cubicBezTo>
                  <a:pt x="24984" y="132969"/>
                  <a:pt x="6315" y="159925"/>
                  <a:pt x="7172" y="190405"/>
                </a:cubicBezTo>
                <a:cubicBezTo>
                  <a:pt x="8220" y="228028"/>
                  <a:pt x="40700" y="258794"/>
                  <a:pt x="78324" y="258794"/>
                </a:cubicBezTo>
                <a:lnTo>
                  <a:pt x="114042" y="258794"/>
                </a:lnTo>
                <a:lnTo>
                  <a:pt x="107375" y="265462"/>
                </a:lnTo>
                <a:cubicBezTo>
                  <a:pt x="102708" y="270129"/>
                  <a:pt x="100612" y="276892"/>
                  <a:pt x="102231" y="283273"/>
                </a:cubicBezTo>
                <a:cubicBezTo>
                  <a:pt x="104327" y="291655"/>
                  <a:pt x="111756" y="297275"/>
                  <a:pt x="120234" y="297275"/>
                </a:cubicBezTo>
                <a:lnTo>
                  <a:pt x="152142" y="297275"/>
                </a:lnTo>
                <a:lnTo>
                  <a:pt x="152142" y="363855"/>
                </a:lnTo>
                <a:cubicBezTo>
                  <a:pt x="152142" y="376142"/>
                  <a:pt x="162049" y="386048"/>
                  <a:pt x="174336" y="386048"/>
                </a:cubicBezTo>
                <a:lnTo>
                  <a:pt x="218722" y="386048"/>
                </a:lnTo>
                <a:cubicBezTo>
                  <a:pt x="231010" y="386048"/>
                  <a:pt x="240915" y="376142"/>
                  <a:pt x="240915" y="363855"/>
                </a:cubicBezTo>
                <a:lnTo>
                  <a:pt x="240915" y="297275"/>
                </a:lnTo>
                <a:lnTo>
                  <a:pt x="272443" y="297275"/>
                </a:lnTo>
                <a:cubicBezTo>
                  <a:pt x="279015" y="297275"/>
                  <a:pt x="285302" y="293942"/>
                  <a:pt x="288636" y="288322"/>
                </a:cubicBezTo>
                <a:cubicBezTo>
                  <a:pt x="293017" y="280892"/>
                  <a:pt x="291779" y="271653"/>
                  <a:pt x="285874" y="265747"/>
                </a:cubicBezTo>
                <a:lnTo>
                  <a:pt x="285874" y="265747"/>
                </a:lnTo>
                <a:lnTo>
                  <a:pt x="279015" y="258890"/>
                </a:lnTo>
                <a:lnTo>
                  <a:pt x="315687" y="258890"/>
                </a:lnTo>
                <a:cubicBezTo>
                  <a:pt x="354453" y="258890"/>
                  <a:pt x="385981" y="227362"/>
                  <a:pt x="385981" y="188595"/>
                </a:cubicBezTo>
                <a:cubicBezTo>
                  <a:pt x="386172" y="171450"/>
                  <a:pt x="379885" y="154972"/>
                  <a:pt x="368646" y="142113"/>
                </a:cubicBezTo>
                <a:close/>
                <a:moveTo>
                  <a:pt x="218913" y="286226"/>
                </a:moveTo>
                <a:lnTo>
                  <a:pt x="218913" y="363950"/>
                </a:lnTo>
                <a:lnTo>
                  <a:pt x="174526" y="363950"/>
                </a:lnTo>
                <a:lnTo>
                  <a:pt x="174526" y="286226"/>
                </a:lnTo>
                <a:cubicBezTo>
                  <a:pt x="174526" y="280130"/>
                  <a:pt x="169573" y="275082"/>
                  <a:pt x="163382" y="275082"/>
                </a:cubicBezTo>
                <a:lnTo>
                  <a:pt x="129283" y="275082"/>
                </a:lnTo>
                <a:lnTo>
                  <a:pt x="194053" y="210312"/>
                </a:lnTo>
                <a:cubicBezTo>
                  <a:pt x="194243" y="210121"/>
                  <a:pt x="194433" y="210026"/>
                  <a:pt x="194624" y="209836"/>
                </a:cubicBezTo>
                <a:cubicBezTo>
                  <a:pt x="194624" y="209836"/>
                  <a:pt x="194719" y="209836"/>
                  <a:pt x="194719" y="209740"/>
                </a:cubicBezTo>
                <a:cubicBezTo>
                  <a:pt x="194909" y="209645"/>
                  <a:pt x="195100" y="209550"/>
                  <a:pt x="195291" y="209455"/>
                </a:cubicBezTo>
                <a:cubicBezTo>
                  <a:pt x="195291" y="209455"/>
                  <a:pt x="195291" y="209455"/>
                  <a:pt x="195386" y="209455"/>
                </a:cubicBezTo>
                <a:cubicBezTo>
                  <a:pt x="195576" y="209359"/>
                  <a:pt x="195767" y="209264"/>
                  <a:pt x="196052" y="209264"/>
                </a:cubicBezTo>
                <a:cubicBezTo>
                  <a:pt x="196052" y="209264"/>
                  <a:pt x="196052" y="209264"/>
                  <a:pt x="196052" y="209264"/>
                </a:cubicBezTo>
                <a:cubicBezTo>
                  <a:pt x="196529" y="209169"/>
                  <a:pt x="197005" y="209169"/>
                  <a:pt x="197386" y="209264"/>
                </a:cubicBezTo>
                <a:cubicBezTo>
                  <a:pt x="197386" y="209264"/>
                  <a:pt x="197386" y="209264"/>
                  <a:pt x="197481" y="209264"/>
                </a:cubicBezTo>
                <a:cubicBezTo>
                  <a:pt x="197672" y="209264"/>
                  <a:pt x="197862" y="209359"/>
                  <a:pt x="198148" y="209455"/>
                </a:cubicBezTo>
                <a:cubicBezTo>
                  <a:pt x="198148" y="209455"/>
                  <a:pt x="198148" y="209455"/>
                  <a:pt x="198244" y="209455"/>
                </a:cubicBezTo>
                <a:cubicBezTo>
                  <a:pt x="198434" y="209550"/>
                  <a:pt x="198624" y="209645"/>
                  <a:pt x="198815" y="209740"/>
                </a:cubicBezTo>
                <a:cubicBezTo>
                  <a:pt x="198815" y="209740"/>
                  <a:pt x="198910" y="209740"/>
                  <a:pt x="198910" y="209836"/>
                </a:cubicBezTo>
                <a:cubicBezTo>
                  <a:pt x="199101" y="209931"/>
                  <a:pt x="199291" y="210121"/>
                  <a:pt x="199482" y="210312"/>
                </a:cubicBezTo>
                <a:lnTo>
                  <a:pt x="264252" y="275082"/>
                </a:lnTo>
                <a:lnTo>
                  <a:pt x="230152" y="275082"/>
                </a:lnTo>
                <a:cubicBezTo>
                  <a:pt x="223866" y="275082"/>
                  <a:pt x="218913" y="280035"/>
                  <a:pt x="218913" y="286226"/>
                </a:cubicBezTo>
                <a:close/>
                <a:moveTo>
                  <a:pt x="319783" y="236601"/>
                </a:moveTo>
                <a:lnTo>
                  <a:pt x="256917" y="236601"/>
                </a:lnTo>
                <a:lnTo>
                  <a:pt x="212245" y="191929"/>
                </a:lnTo>
                <a:cubicBezTo>
                  <a:pt x="203578" y="183261"/>
                  <a:pt x="189671" y="183261"/>
                  <a:pt x="181003" y="191929"/>
                </a:cubicBezTo>
                <a:lnTo>
                  <a:pt x="136331" y="236601"/>
                </a:lnTo>
                <a:lnTo>
                  <a:pt x="73180" y="236601"/>
                </a:lnTo>
                <a:cubicBezTo>
                  <a:pt x="60417" y="236601"/>
                  <a:pt x="44415" y="227838"/>
                  <a:pt x="37747" y="216979"/>
                </a:cubicBezTo>
                <a:cubicBezTo>
                  <a:pt x="18031" y="184594"/>
                  <a:pt x="35556" y="149257"/>
                  <a:pt x="66037" y="141827"/>
                </a:cubicBezTo>
                <a:cubicBezTo>
                  <a:pt x="70894" y="140589"/>
                  <a:pt x="74419" y="136303"/>
                  <a:pt x="74514" y="131254"/>
                </a:cubicBezTo>
                <a:cubicBezTo>
                  <a:pt x="74895" y="110680"/>
                  <a:pt x="86515" y="91821"/>
                  <a:pt x="106232" y="82010"/>
                </a:cubicBezTo>
                <a:cubicBezTo>
                  <a:pt x="109375" y="80486"/>
                  <a:pt x="112709" y="79248"/>
                  <a:pt x="116043" y="78486"/>
                </a:cubicBezTo>
                <a:cubicBezTo>
                  <a:pt x="128711" y="75533"/>
                  <a:pt x="141094" y="76581"/>
                  <a:pt x="152333" y="81534"/>
                </a:cubicBezTo>
                <a:cubicBezTo>
                  <a:pt x="157952" y="84011"/>
                  <a:pt x="164525" y="81439"/>
                  <a:pt x="167001" y="75819"/>
                </a:cubicBezTo>
                <a:cubicBezTo>
                  <a:pt x="179479" y="47625"/>
                  <a:pt x="207387" y="29432"/>
                  <a:pt x="238153" y="29432"/>
                </a:cubicBezTo>
                <a:cubicBezTo>
                  <a:pt x="281016" y="29432"/>
                  <a:pt x="315877" y="64294"/>
                  <a:pt x="315877" y="107156"/>
                </a:cubicBezTo>
                <a:cubicBezTo>
                  <a:pt x="315877" y="113919"/>
                  <a:pt x="315020" y="120586"/>
                  <a:pt x="313306" y="127063"/>
                </a:cubicBezTo>
                <a:cubicBezTo>
                  <a:pt x="312067" y="131921"/>
                  <a:pt x="314163" y="137255"/>
                  <a:pt x="319021" y="139827"/>
                </a:cubicBezTo>
                <a:cubicBezTo>
                  <a:pt x="320068" y="140398"/>
                  <a:pt x="321211" y="140684"/>
                  <a:pt x="322449" y="140875"/>
                </a:cubicBezTo>
                <a:cubicBezTo>
                  <a:pt x="355692" y="145447"/>
                  <a:pt x="377504" y="184118"/>
                  <a:pt x="354358" y="218408"/>
                </a:cubicBezTo>
                <a:cubicBezTo>
                  <a:pt x="346548" y="229838"/>
                  <a:pt x="333593" y="236601"/>
                  <a:pt x="319783" y="236601"/>
                </a:cubicBezTo>
                <a:close/>
              </a:path>
            </a:pathLst>
          </a:custGeom>
          <a:solidFill>
            <a:schemeClr val="bg1"/>
          </a:solidFill>
          <a:ln w="9525" cap="flat">
            <a:noFill/>
            <a:prstDash val="solid"/>
            <a:miter/>
          </a:ln>
        </p:spPr>
        <p:txBody>
          <a:bodyPr rtlCol="0" anchor="ctr"/>
          <a:lstStyle/>
          <a:p>
            <a:endParaRPr lang="ko-KR" altLang="en-US"/>
          </a:p>
        </p:txBody>
      </p:sp>
      <p:grpSp>
        <p:nvGrpSpPr>
          <p:cNvPr id="45" name="그룹 128">
            <a:extLst>
              <a:ext uri="{FF2B5EF4-FFF2-40B4-BE49-F238E27FC236}">
                <a16:creationId xmlns:a16="http://schemas.microsoft.com/office/drawing/2014/main" id="{978BAC77-67C5-D847-835A-E9DDC38225D5}"/>
              </a:ext>
            </a:extLst>
          </p:cNvPr>
          <p:cNvGrpSpPr/>
          <p:nvPr/>
        </p:nvGrpSpPr>
        <p:grpSpPr>
          <a:xfrm>
            <a:off x="2441052" y="4264448"/>
            <a:ext cx="390525" cy="390525"/>
            <a:chOff x="797519" y="892968"/>
            <a:chExt cx="390525" cy="390525"/>
          </a:xfrm>
          <a:solidFill>
            <a:schemeClr val="bg1"/>
          </a:solidFill>
        </p:grpSpPr>
        <p:sp>
          <p:nvSpPr>
            <p:cNvPr id="46" name="자유형: 도형 129">
              <a:extLst>
                <a:ext uri="{FF2B5EF4-FFF2-40B4-BE49-F238E27FC236}">
                  <a16:creationId xmlns:a16="http://schemas.microsoft.com/office/drawing/2014/main" id="{438C8665-FE41-0F4E-BC85-D2C06ADB163D}"/>
                </a:ext>
              </a:extLst>
            </p:cNvPr>
            <p:cNvSpPr/>
            <p:nvPr/>
          </p:nvSpPr>
          <p:spPr>
            <a:xfrm>
              <a:off x="909248" y="938117"/>
              <a:ext cx="76200" cy="76200"/>
            </a:xfrm>
            <a:custGeom>
              <a:avLst/>
              <a:gdLst>
                <a:gd name="connsiteX0" fmla="*/ 73819 w 76200"/>
                <a:gd name="connsiteY0" fmla="*/ 40481 h 76200"/>
                <a:gd name="connsiteX1" fmla="*/ 40481 w 76200"/>
                <a:gd name="connsiteY1" fmla="*/ 7144 h 76200"/>
                <a:gd name="connsiteX2" fmla="*/ 7144 w 76200"/>
                <a:gd name="connsiteY2" fmla="*/ 40481 h 76200"/>
                <a:gd name="connsiteX3" fmla="*/ 40481 w 76200"/>
                <a:gd name="connsiteY3" fmla="*/ 73819 h 76200"/>
                <a:gd name="connsiteX4" fmla="*/ 73819 w 76200"/>
                <a:gd name="connsiteY4" fmla="*/ 40481 h 76200"/>
                <a:gd name="connsiteX5" fmla="*/ 40481 w 76200"/>
                <a:gd name="connsiteY5" fmla="*/ 51530 h 76200"/>
                <a:gd name="connsiteX6" fmla="*/ 29337 w 76200"/>
                <a:gd name="connsiteY6" fmla="*/ 40386 h 76200"/>
                <a:gd name="connsiteX7" fmla="*/ 40481 w 76200"/>
                <a:gd name="connsiteY7" fmla="*/ 29242 h 76200"/>
                <a:gd name="connsiteX8" fmla="*/ 51626 w 76200"/>
                <a:gd name="connsiteY8" fmla="*/ 40386 h 76200"/>
                <a:gd name="connsiteX9" fmla="*/ 40481 w 76200"/>
                <a:gd name="connsiteY9" fmla="*/ 5153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76200">
                  <a:moveTo>
                    <a:pt x="73819" y="40481"/>
                  </a:moveTo>
                  <a:cubicBezTo>
                    <a:pt x="73819" y="22098"/>
                    <a:pt x="58865" y="7144"/>
                    <a:pt x="40481" y="7144"/>
                  </a:cubicBezTo>
                  <a:cubicBezTo>
                    <a:pt x="22098" y="7144"/>
                    <a:pt x="7144" y="22098"/>
                    <a:pt x="7144" y="40481"/>
                  </a:cubicBezTo>
                  <a:cubicBezTo>
                    <a:pt x="7144" y="58865"/>
                    <a:pt x="22098" y="73819"/>
                    <a:pt x="40481" y="73819"/>
                  </a:cubicBezTo>
                  <a:cubicBezTo>
                    <a:pt x="58865" y="73819"/>
                    <a:pt x="73819" y="58769"/>
                    <a:pt x="73819" y="40481"/>
                  </a:cubicBezTo>
                  <a:close/>
                  <a:moveTo>
                    <a:pt x="40481" y="51530"/>
                  </a:moveTo>
                  <a:cubicBezTo>
                    <a:pt x="34385" y="51530"/>
                    <a:pt x="29337" y="46577"/>
                    <a:pt x="29337" y="40386"/>
                  </a:cubicBezTo>
                  <a:cubicBezTo>
                    <a:pt x="29337" y="34195"/>
                    <a:pt x="34290" y="29242"/>
                    <a:pt x="40481" y="29242"/>
                  </a:cubicBezTo>
                  <a:cubicBezTo>
                    <a:pt x="46672" y="29242"/>
                    <a:pt x="51626" y="34195"/>
                    <a:pt x="51626" y="40386"/>
                  </a:cubicBezTo>
                  <a:cubicBezTo>
                    <a:pt x="51626" y="46577"/>
                    <a:pt x="46672" y="51530"/>
                    <a:pt x="40481" y="51530"/>
                  </a:cubicBezTo>
                  <a:close/>
                </a:path>
              </a:pathLst>
            </a:custGeom>
            <a:grpFill/>
            <a:ln w="9525" cap="flat">
              <a:noFill/>
              <a:prstDash val="solid"/>
              <a:miter/>
            </a:ln>
          </p:spPr>
          <p:txBody>
            <a:bodyPr rtlCol="0" anchor="ctr"/>
            <a:lstStyle/>
            <a:p>
              <a:endParaRPr lang="ko-KR" altLang="en-US"/>
            </a:p>
          </p:txBody>
        </p:sp>
        <p:sp>
          <p:nvSpPr>
            <p:cNvPr id="47" name="자유형: 도형 130">
              <a:extLst>
                <a:ext uri="{FF2B5EF4-FFF2-40B4-BE49-F238E27FC236}">
                  <a16:creationId xmlns:a16="http://schemas.microsoft.com/office/drawing/2014/main" id="{555B007B-4370-C34E-9554-3F3EF053235C}"/>
                </a:ext>
              </a:extLst>
            </p:cNvPr>
            <p:cNvSpPr/>
            <p:nvPr/>
          </p:nvSpPr>
          <p:spPr>
            <a:xfrm>
              <a:off x="887150" y="1004755"/>
              <a:ext cx="123825" cy="95250"/>
            </a:xfrm>
            <a:custGeom>
              <a:avLst/>
              <a:gdLst>
                <a:gd name="connsiteX0" fmla="*/ 7144 w 123825"/>
                <a:gd name="connsiteY0" fmla="*/ 63283 h 95250"/>
                <a:gd name="connsiteX1" fmla="*/ 7144 w 123825"/>
                <a:gd name="connsiteY1" fmla="*/ 84810 h 95250"/>
                <a:gd name="connsiteX2" fmla="*/ 18288 w 123825"/>
                <a:gd name="connsiteY2" fmla="*/ 95954 h 95250"/>
                <a:gd name="connsiteX3" fmla="*/ 107061 w 123825"/>
                <a:gd name="connsiteY3" fmla="*/ 95954 h 95250"/>
                <a:gd name="connsiteX4" fmla="*/ 118205 w 123825"/>
                <a:gd name="connsiteY4" fmla="*/ 84810 h 95250"/>
                <a:gd name="connsiteX5" fmla="*/ 118205 w 123825"/>
                <a:gd name="connsiteY5" fmla="*/ 62616 h 95250"/>
                <a:gd name="connsiteX6" fmla="*/ 60674 w 123825"/>
                <a:gd name="connsiteY6" fmla="*/ 7181 h 95250"/>
                <a:gd name="connsiteX7" fmla="*/ 7144 w 123825"/>
                <a:gd name="connsiteY7" fmla="*/ 63283 h 95250"/>
                <a:gd name="connsiteX8" fmla="*/ 95917 w 123825"/>
                <a:gd name="connsiteY8" fmla="*/ 73761 h 95250"/>
                <a:gd name="connsiteX9" fmla="*/ 29337 w 123825"/>
                <a:gd name="connsiteY9" fmla="*/ 73761 h 95250"/>
                <a:gd name="connsiteX10" fmla="*/ 29337 w 123825"/>
                <a:gd name="connsiteY10" fmla="*/ 63188 h 95250"/>
                <a:gd name="connsiteX11" fmla="*/ 60769 w 123825"/>
                <a:gd name="connsiteY11" fmla="*/ 29374 h 95250"/>
                <a:gd name="connsiteX12" fmla="*/ 95917 w 123825"/>
                <a:gd name="connsiteY12" fmla="*/ 62616 h 95250"/>
                <a:gd name="connsiteX13" fmla="*/ 95917 w 123825"/>
                <a:gd name="connsiteY13" fmla="*/ 7376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95250">
                  <a:moveTo>
                    <a:pt x="7144" y="63283"/>
                  </a:moveTo>
                  <a:lnTo>
                    <a:pt x="7144" y="84810"/>
                  </a:lnTo>
                  <a:cubicBezTo>
                    <a:pt x="7144" y="90906"/>
                    <a:pt x="12097" y="95954"/>
                    <a:pt x="18288" y="95954"/>
                  </a:cubicBezTo>
                  <a:lnTo>
                    <a:pt x="107061" y="95954"/>
                  </a:lnTo>
                  <a:cubicBezTo>
                    <a:pt x="113157" y="95954"/>
                    <a:pt x="118205" y="91001"/>
                    <a:pt x="118205" y="84810"/>
                  </a:cubicBezTo>
                  <a:lnTo>
                    <a:pt x="118205" y="62616"/>
                  </a:lnTo>
                  <a:cubicBezTo>
                    <a:pt x="118205" y="31374"/>
                    <a:pt x="92202" y="6038"/>
                    <a:pt x="60674" y="7181"/>
                  </a:cubicBezTo>
                  <a:cubicBezTo>
                    <a:pt x="30575" y="8229"/>
                    <a:pt x="7144" y="33375"/>
                    <a:pt x="7144" y="63283"/>
                  </a:cubicBezTo>
                  <a:close/>
                  <a:moveTo>
                    <a:pt x="95917" y="73761"/>
                  </a:moveTo>
                  <a:lnTo>
                    <a:pt x="29337" y="73761"/>
                  </a:lnTo>
                  <a:lnTo>
                    <a:pt x="29337" y="63188"/>
                  </a:lnTo>
                  <a:cubicBezTo>
                    <a:pt x="29337" y="45852"/>
                    <a:pt x="43434" y="30327"/>
                    <a:pt x="60769" y="29374"/>
                  </a:cubicBezTo>
                  <a:cubicBezTo>
                    <a:pt x="80010" y="28326"/>
                    <a:pt x="95917" y="43662"/>
                    <a:pt x="95917" y="62616"/>
                  </a:cubicBezTo>
                  <a:lnTo>
                    <a:pt x="95917" y="73761"/>
                  </a:lnTo>
                  <a:close/>
                </a:path>
              </a:pathLst>
            </a:custGeom>
            <a:grpFill/>
            <a:ln w="9525" cap="flat">
              <a:noFill/>
              <a:prstDash val="solid"/>
              <a:miter/>
            </a:ln>
          </p:spPr>
          <p:txBody>
            <a:bodyPr rtlCol="0" anchor="ctr"/>
            <a:lstStyle/>
            <a:p>
              <a:endParaRPr lang="ko-KR" altLang="en-US"/>
            </a:p>
          </p:txBody>
        </p:sp>
        <p:sp>
          <p:nvSpPr>
            <p:cNvPr id="48" name="자유형: 도형 131">
              <a:extLst>
                <a:ext uri="{FF2B5EF4-FFF2-40B4-BE49-F238E27FC236}">
                  <a16:creationId xmlns:a16="http://schemas.microsoft.com/office/drawing/2014/main" id="{9DCBD9F4-0D7D-614B-8F96-BF87A53775E4}"/>
                </a:ext>
              </a:extLst>
            </p:cNvPr>
            <p:cNvSpPr/>
            <p:nvPr/>
          </p:nvSpPr>
          <p:spPr>
            <a:xfrm>
              <a:off x="887171" y="1115758"/>
              <a:ext cx="123825" cy="28575"/>
            </a:xfrm>
            <a:custGeom>
              <a:avLst/>
              <a:gdLst>
                <a:gd name="connsiteX0" fmla="*/ 107040 w 123825"/>
                <a:gd name="connsiteY0" fmla="*/ 7144 h 28575"/>
                <a:gd name="connsiteX1" fmla="*/ 18552 w 123825"/>
                <a:gd name="connsiteY1" fmla="*/ 7144 h 28575"/>
                <a:gd name="connsiteX2" fmla="*/ 7218 w 123825"/>
                <a:gd name="connsiteY2" fmla="*/ 16955 h 28575"/>
                <a:gd name="connsiteX3" fmla="*/ 18267 w 123825"/>
                <a:gd name="connsiteY3" fmla="*/ 29337 h 28575"/>
                <a:gd name="connsiteX4" fmla="*/ 106754 w 123825"/>
                <a:gd name="connsiteY4" fmla="*/ 29337 h 28575"/>
                <a:gd name="connsiteX5" fmla="*/ 118089 w 123825"/>
                <a:gd name="connsiteY5" fmla="*/ 19526 h 28575"/>
                <a:gd name="connsiteX6" fmla="*/ 107040 w 12382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 h="28575">
                  <a:moveTo>
                    <a:pt x="107040" y="7144"/>
                  </a:moveTo>
                  <a:lnTo>
                    <a:pt x="18552" y="7144"/>
                  </a:lnTo>
                  <a:cubicBezTo>
                    <a:pt x="12837" y="7144"/>
                    <a:pt x="7884" y="11335"/>
                    <a:pt x="7218" y="16955"/>
                  </a:cubicBezTo>
                  <a:cubicBezTo>
                    <a:pt x="6456" y="23622"/>
                    <a:pt x="11694" y="29337"/>
                    <a:pt x="18267" y="29337"/>
                  </a:cubicBezTo>
                  <a:lnTo>
                    <a:pt x="106754" y="29337"/>
                  </a:lnTo>
                  <a:cubicBezTo>
                    <a:pt x="112469" y="29337"/>
                    <a:pt x="117422" y="25146"/>
                    <a:pt x="118089" y="19526"/>
                  </a:cubicBezTo>
                  <a:cubicBezTo>
                    <a:pt x="118755" y="12764"/>
                    <a:pt x="113517" y="7144"/>
                    <a:pt x="107040" y="7144"/>
                  </a:cubicBezTo>
                  <a:close/>
                </a:path>
              </a:pathLst>
            </a:custGeom>
            <a:grpFill/>
            <a:ln w="9525" cap="flat">
              <a:noFill/>
              <a:prstDash val="solid"/>
              <a:miter/>
            </a:ln>
          </p:spPr>
          <p:txBody>
            <a:bodyPr rtlCol="0" anchor="ctr"/>
            <a:lstStyle/>
            <a:p>
              <a:endParaRPr lang="ko-KR" altLang="en-US"/>
            </a:p>
          </p:txBody>
        </p:sp>
        <p:sp>
          <p:nvSpPr>
            <p:cNvPr id="49" name="자유형: 도형 132">
              <a:extLst>
                <a:ext uri="{FF2B5EF4-FFF2-40B4-BE49-F238E27FC236}">
                  <a16:creationId xmlns:a16="http://schemas.microsoft.com/office/drawing/2014/main" id="{79AB081B-9862-3C46-AE86-386D557E65EF}"/>
                </a:ext>
              </a:extLst>
            </p:cNvPr>
            <p:cNvSpPr/>
            <p:nvPr/>
          </p:nvSpPr>
          <p:spPr>
            <a:xfrm>
              <a:off x="887171" y="1160144"/>
              <a:ext cx="123825" cy="28575"/>
            </a:xfrm>
            <a:custGeom>
              <a:avLst/>
              <a:gdLst>
                <a:gd name="connsiteX0" fmla="*/ 107040 w 123825"/>
                <a:gd name="connsiteY0" fmla="*/ 7144 h 28575"/>
                <a:gd name="connsiteX1" fmla="*/ 18552 w 123825"/>
                <a:gd name="connsiteY1" fmla="*/ 7144 h 28575"/>
                <a:gd name="connsiteX2" fmla="*/ 7218 w 123825"/>
                <a:gd name="connsiteY2" fmla="*/ 16955 h 28575"/>
                <a:gd name="connsiteX3" fmla="*/ 18267 w 123825"/>
                <a:gd name="connsiteY3" fmla="*/ 29337 h 28575"/>
                <a:gd name="connsiteX4" fmla="*/ 106754 w 123825"/>
                <a:gd name="connsiteY4" fmla="*/ 29337 h 28575"/>
                <a:gd name="connsiteX5" fmla="*/ 118089 w 123825"/>
                <a:gd name="connsiteY5" fmla="*/ 19526 h 28575"/>
                <a:gd name="connsiteX6" fmla="*/ 107040 w 12382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 h="28575">
                  <a:moveTo>
                    <a:pt x="107040" y="7144"/>
                  </a:moveTo>
                  <a:lnTo>
                    <a:pt x="18552" y="7144"/>
                  </a:lnTo>
                  <a:cubicBezTo>
                    <a:pt x="12837" y="7144"/>
                    <a:pt x="7884" y="11335"/>
                    <a:pt x="7218" y="16955"/>
                  </a:cubicBezTo>
                  <a:cubicBezTo>
                    <a:pt x="6456" y="23622"/>
                    <a:pt x="11694" y="29337"/>
                    <a:pt x="18267" y="29337"/>
                  </a:cubicBezTo>
                  <a:lnTo>
                    <a:pt x="106754" y="29337"/>
                  </a:lnTo>
                  <a:cubicBezTo>
                    <a:pt x="112469" y="29337"/>
                    <a:pt x="117422" y="25146"/>
                    <a:pt x="118089" y="19526"/>
                  </a:cubicBezTo>
                  <a:cubicBezTo>
                    <a:pt x="118755" y="12859"/>
                    <a:pt x="113517" y="7144"/>
                    <a:pt x="107040" y="7144"/>
                  </a:cubicBezTo>
                  <a:close/>
                </a:path>
              </a:pathLst>
            </a:custGeom>
            <a:grpFill/>
            <a:ln w="9525" cap="flat">
              <a:noFill/>
              <a:prstDash val="solid"/>
              <a:miter/>
            </a:ln>
          </p:spPr>
          <p:txBody>
            <a:bodyPr rtlCol="0" anchor="ctr"/>
            <a:lstStyle/>
            <a:p>
              <a:endParaRPr lang="ko-KR" altLang="en-US"/>
            </a:p>
          </p:txBody>
        </p:sp>
        <p:sp>
          <p:nvSpPr>
            <p:cNvPr id="50" name="자유형: 도형 133">
              <a:extLst>
                <a:ext uri="{FF2B5EF4-FFF2-40B4-BE49-F238E27FC236}">
                  <a16:creationId xmlns:a16="http://schemas.microsoft.com/office/drawing/2014/main" id="{60E6AAA2-85D9-6241-A6F8-2C633A746704}"/>
                </a:ext>
              </a:extLst>
            </p:cNvPr>
            <p:cNvSpPr/>
            <p:nvPr/>
          </p:nvSpPr>
          <p:spPr>
            <a:xfrm>
              <a:off x="797519" y="892968"/>
              <a:ext cx="390525" cy="390525"/>
            </a:xfrm>
            <a:custGeom>
              <a:avLst/>
              <a:gdLst>
                <a:gd name="connsiteX0" fmla="*/ 386144 w 390525"/>
                <a:gd name="connsiteY0" fmla="*/ 138494 h 390525"/>
                <a:gd name="connsiteX1" fmla="*/ 382905 w 390525"/>
                <a:gd name="connsiteY1" fmla="*/ 130683 h 390525"/>
                <a:gd name="connsiteX2" fmla="*/ 351472 w 390525"/>
                <a:gd name="connsiteY2" fmla="*/ 99251 h 390525"/>
                <a:gd name="connsiteX3" fmla="*/ 335756 w 390525"/>
                <a:gd name="connsiteY3" fmla="*/ 99251 h 390525"/>
                <a:gd name="connsiteX4" fmla="*/ 296513 w 390525"/>
                <a:gd name="connsiteY4" fmla="*/ 138494 h 390525"/>
                <a:gd name="connsiteX5" fmla="*/ 296513 w 390525"/>
                <a:gd name="connsiteY5" fmla="*/ 85630 h 390525"/>
                <a:gd name="connsiteX6" fmla="*/ 293275 w 390525"/>
                <a:gd name="connsiteY6" fmla="*/ 77819 h 390525"/>
                <a:gd name="connsiteX7" fmla="*/ 226695 w 390525"/>
                <a:gd name="connsiteY7" fmla="*/ 10478 h 390525"/>
                <a:gd name="connsiteX8" fmla="*/ 226695 w 390525"/>
                <a:gd name="connsiteY8" fmla="*/ 10478 h 390525"/>
                <a:gd name="connsiteX9" fmla="*/ 218885 w 390525"/>
                <a:gd name="connsiteY9" fmla="*/ 7144 h 390525"/>
                <a:gd name="connsiteX10" fmla="*/ 63437 w 390525"/>
                <a:gd name="connsiteY10" fmla="*/ 7144 h 390525"/>
                <a:gd name="connsiteX11" fmla="*/ 52292 w 390525"/>
                <a:gd name="connsiteY11" fmla="*/ 18288 h 390525"/>
                <a:gd name="connsiteX12" fmla="*/ 52292 w 390525"/>
                <a:gd name="connsiteY12" fmla="*/ 52292 h 390525"/>
                <a:gd name="connsiteX13" fmla="*/ 18288 w 390525"/>
                <a:gd name="connsiteY13" fmla="*/ 52292 h 390525"/>
                <a:gd name="connsiteX14" fmla="*/ 7144 w 390525"/>
                <a:gd name="connsiteY14" fmla="*/ 63437 h 390525"/>
                <a:gd name="connsiteX15" fmla="*/ 7144 w 390525"/>
                <a:gd name="connsiteY15" fmla="*/ 374999 h 390525"/>
                <a:gd name="connsiteX16" fmla="*/ 18288 w 390525"/>
                <a:gd name="connsiteY16" fmla="*/ 386144 h 390525"/>
                <a:gd name="connsiteX17" fmla="*/ 241078 w 390525"/>
                <a:gd name="connsiteY17" fmla="*/ 386144 h 390525"/>
                <a:gd name="connsiteX18" fmla="*/ 252222 w 390525"/>
                <a:gd name="connsiteY18" fmla="*/ 374999 h 390525"/>
                <a:gd name="connsiteX19" fmla="*/ 252222 w 390525"/>
                <a:gd name="connsiteY19" fmla="*/ 340995 h 390525"/>
                <a:gd name="connsiteX20" fmla="*/ 285560 w 390525"/>
                <a:gd name="connsiteY20" fmla="*/ 340995 h 390525"/>
                <a:gd name="connsiteX21" fmla="*/ 296704 w 390525"/>
                <a:gd name="connsiteY21" fmla="*/ 329851 h 390525"/>
                <a:gd name="connsiteX22" fmla="*/ 296704 w 390525"/>
                <a:gd name="connsiteY22" fmla="*/ 232601 h 390525"/>
                <a:gd name="connsiteX23" fmla="*/ 383000 w 390525"/>
                <a:gd name="connsiteY23" fmla="*/ 146304 h 390525"/>
                <a:gd name="connsiteX24" fmla="*/ 386144 w 390525"/>
                <a:gd name="connsiteY24" fmla="*/ 138494 h 390525"/>
                <a:gd name="connsiteX25" fmla="*/ 277654 w 390525"/>
                <a:gd name="connsiteY25" fmla="*/ 220123 h 390525"/>
                <a:gd name="connsiteX26" fmla="*/ 274130 w 390525"/>
                <a:gd name="connsiteY26" fmla="*/ 223647 h 390525"/>
                <a:gd name="connsiteX27" fmla="*/ 250603 w 390525"/>
                <a:gd name="connsiteY27" fmla="*/ 231458 h 390525"/>
                <a:gd name="connsiteX28" fmla="*/ 258413 w 390525"/>
                <a:gd name="connsiteY28" fmla="*/ 207931 h 390525"/>
                <a:gd name="connsiteX29" fmla="*/ 311468 w 390525"/>
                <a:gd name="connsiteY29" fmla="*/ 154877 h 390525"/>
                <a:gd name="connsiteX30" fmla="*/ 327184 w 390525"/>
                <a:gd name="connsiteY30" fmla="*/ 170593 h 390525"/>
                <a:gd name="connsiteX31" fmla="*/ 277654 w 390525"/>
                <a:gd name="connsiteY31" fmla="*/ 220123 h 390525"/>
                <a:gd name="connsiteX32" fmla="*/ 229934 w 390525"/>
                <a:gd name="connsiteY32" fmla="*/ 45244 h 390525"/>
                <a:gd name="connsiteX33" fmla="*/ 258890 w 390525"/>
                <a:gd name="connsiteY33" fmla="*/ 74486 h 390525"/>
                <a:gd name="connsiteX34" fmla="*/ 229934 w 390525"/>
                <a:gd name="connsiteY34" fmla="*/ 74486 h 390525"/>
                <a:gd name="connsiteX35" fmla="*/ 229934 w 390525"/>
                <a:gd name="connsiteY35" fmla="*/ 45244 h 390525"/>
                <a:gd name="connsiteX36" fmla="*/ 229934 w 390525"/>
                <a:gd name="connsiteY36" fmla="*/ 363855 h 390525"/>
                <a:gd name="connsiteX37" fmla="*/ 29337 w 390525"/>
                <a:gd name="connsiteY37" fmla="*/ 363855 h 390525"/>
                <a:gd name="connsiteX38" fmla="*/ 29337 w 390525"/>
                <a:gd name="connsiteY38" fmla="*/ 74486 h 390525"/>
                <a:gd name="connsiteX39" fmla="*/ 52292 w 390525"/>
                <a:gd name="connsiteY39" fmla="*/ 74486 h 390525"/>
                <a:gd name="connsiteX40" fmla="*/ 52292 w 390525"/>
                <a:gd name="connsiteY40" fmla="*/ 329851 h 390525"/>
                <a:gd name="connsiteX41" fmla="*/ 63437 w 390525"/>
                <a:gd name="connsiteY41" fmla="*/ 340995 h 390525"/>
                <a:gd name="connsiteX42" fmla="*/ 229934 w 390525"/>
                <a:gd name="connsiteY42" fmla="*/ 340995 h 390525"/>
                <a:gd name="connsiteX43" fmla="*/ 229934 w 390525"/>
                <a:gd name="connsiteY43" fmla="*/ 363855 h 390525"/>
                <a:gd name="connsiteX44" fmla="*/ 74486 w 390525"/>
                <a:gd name="connsiteY44" fmla="*/ 318707 h 390525"/>
                <a:gd name="connsiteX45" fmla="*/ 74486 w 390525"/>
                <a:gd name="connsiteY45" fmla="*/ 29337 h 390525"/>
                <a:gd name="connsiteX46" fmla="*/ 207740 w 390525"/>
                <a:gd name="connsiteY46" fmla="*/ 29337 h 390525"/>
                <a:gd name="connsiteX47" fmla="*/ 207740 w 390525"/>
                <a:gd name="connsiteY47" fmla="*/ 85630 h 390525"/>
                <a:gd name="connsiteX48" fmla="*/ 218885 w 390525"/>
                <a:gd name="connsiteY48" fmla="*/ 96774 h 390525"/>
                <a:gd name="connsiteX49" fmla="*/ 274415 w 390525"/>
                <a:gd name="connsiteY49" fmla="*/ 96774 h 390525"/>
                <a:gd name="connsiteX50" fmla="*/ 274415 w 390525"/>
                <a:gd name="connsiteY50" fmla="*/ 160687 h 390525"/>
                <a:gd name="connsiteX51" fmla="*/ 240887 w 390525"/>
                <a:gd name="connsiteY51" fmla="*/ 194215 h 390525"/>
                <a:gd name="connsiteX52" fmla="*/ 238220 w 390525"/>
                <a:gd name="connsiteY52" fmla="*/ 198596 h 390525"/>
                <a:gd name="connsiteX53" fmla="*/ 222504 w 390525"/>
                <a:gd name="connsiteY53" fmla="*/ 245650 h 390525"/>
                <a:gd name="connsiteX54" fmla="*/ 225171 w 390525"/>
                <a:gd name="connsiteY54" fmla="*/ 256985 h 390525"/>
                <a:gd name="connsiteX55" fmla="*/ 236506 w 390525"/>
                <a:gd name="connsiteY55" fmla="*/ 259652 h 390525"/>
                <a:gd name="connsiteX56" fmla="*/ 274415 w 390525"/>
                <a:gd name="connsiteY56" fmla="*/ 246983 h 390525"/>
                <a:gd name="connsiteX57" fmla="*/ 274415 w 390525"/>
                <a:gd name="connsiteY57" fmla="*/ 318707 h 390525"/>
                <a:gd name="connsiteX58" fmla="*/ 74486 w 390525"/>
                <a:gd name="connsiteY58" fmla="*/ 318707 h 390525"/>
                <a:gd name="connsiteX59" fmla="*/ 342900 w 390525"/>
                <a:gd name="connsiteY59" fmla="*/ 154877 h 390525"/>
                <a:gd name="connsiteX60" fmla="*/ 327184 w 390525"/>
                <a:gd name="connsiteY60" fmla="*/ 139160 h 390525"/>
                <a:gd name="connsiteX61" fmla="*/ 343662 w 390525"/>
                <a:gd name="connsiteY61" fmla="*/ 122682 h 390525"/>
                <a:gd name="connsiteX62" fmla="*/ 359378 w 390525"/>
                <a:gd name="connsiteY62" fmla="*/ 138398 h 390525"/>
                <a:gd name="connsiteX63" fmla="*/ 342900 w 390525"/>
                <a:gd name="connsiteY63" fmla="*/ 154877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90525" h="390525">
                  <a:moveTo>
                    <a:pt x="386144" y="138494"/>
                  </a:moveTo>
                  <a:cubicBezTo>
                    <a:pt x="386144" y="135541"/>
                    <a:pt x="385001" y="132683"/>
                    <a:pt x="382905" y="130683"/>
                  </a:cubicBezTo>
                  <a:lnTo>
                    <a:pt x="351472" y="99251"/>
                  </a:lnTo>
                  <a:cubicBezTo>
                    <a:pt x="347091" y="94869"/>
                    <a:pt x="340138" y="94869"/>
                    <a:pt x="335756" y="99251"/>
                  </a:cubicBezTo>
                  <a:lnTo>
                    <a:pt x="296513" y="138494"/>
                  </a:lnTo>
                  <a:lnTo>
                    <a:pt x="296513" y="85630"/>
                  </a:lnTo>
                  <a:cubicBezTo>
                    <a:pt x="296513" y="82677"/>
                    <a:pt x="295275" y="79820"/>
                    <a:pt x="293275" y="77819"/>
                  </a:cubicBezTo>
                  <a:lnTo>
                    <a:pt x="226695" y="10478"/>
                  </a:lnTo>
                  <a:cubicBezTo>
                    <a:pt x="226695" y="10478"/>
                    <a:pt x="226695" y="10478"/>
                    <a:pt x="226695" y="10478"/>
                  </a:cubicBezTo>
                  <a:cubicBezTo>
                    <a:pt x="224695" y="8382"/>
                    <a:pt x="221933" y="7144"/>
                    <a:pt x="218885" y="7144"/>
                  </a:cubicBezTo>
                  <a:lnTo>
                    <a:pt x="63437" y="7144"/>
                  </a:lnTo>
                  <a:cubicBezTo>
                    <a:pt x="57341" y="7144"/>
                    <a:pt x="52292" y="12097"/>
                    <a:pt x="52292" y="18288"/>
                  </a:cubicBezTo>
                  <a:lnTo>
                    <a:pt x="52292" y="52292"/>
                  </a:lnTo>
                  <a:lnTo>
                    <a:pt x="18288" y="52292"/>
                  </a:lnTo>
                  <a:cubicBezTo>
                    <a:pt x="12192" y="52292"/>
                    <a:pt x="7144" y="57245"/>
                    <a:pt x="7144" y="63437"/>
                  </a:cubicBezTo>
                  <a:lnTo>
                    <a:pt x="7144" y="374999"/>
                  </a:lnTo>
                  <a:cubicBezTo>
                    <a:pt x="7144" y="381095"/>
                    <a:pt x="12097" y="386144"/>
                    <a:pt x="18288" y="386144"/>
                  </a:cubicBezTo>
                  <a:lnTo>
                    <a:pt x="241078" y="386144"/>
                  </a:lnTo>
                  <a:cubicBezTo>
                    <a:pt x="247174" y="386144"/>
                    <a:pt x="252222" y="381191"/>
                    <a:pt x="252222" y="374999"/>
                  </a:cubicBezTo>
                  <a:lnTo>
                    <a:pt x="252222" y="340995"/>
                  </a:lnTo>
                  <a:lnTo>
                    <a:pt x="285560" y="340995"/>
                  </a:lnTo>
                  <a:cubicBezTo>
                    <a:pt x="291656" y="340995"/>
                    <a:pt x="296704" y="336042"/>
                    <a:pt x="296704" y="329851"/>
                  </a:cubicBezTo>
                  <a:lnTo>
                    <a:pt x="296704" y="232601"/>
                  </a:lnTo>
                  <a:lnTo>
                    <a:pt x="383000" y="146304"/>
                  </a:lnTo>
                  <a:cubicBezTo>
                    <a:pt x="384905" y="144209"/>
                    <a:pt x="386144" y="141446"/>
                    <a:pt x="386144" y="138494"/>
                  </a:cubicBezTo>
                  <a:close/>
                  <a:moveTo>
                    <a:pt x="277654" y="220123"/>
                  </a:moveTo>
                  <a:lnTo>
                    <a:pt x="274130" y="223647"/>
                  </a:lnTo>
                  <a:lnTo>
                    <a:pt x="250603" y="231458"/>
                  </a:lnTo>
                  <a:lnTo>
                    <a:pt x="258413" y="207931"/>
                  </a:lnTo>
                  <a:lnTo>
                    <a:pt x="311468" y="154877"/>
                  </a:lnTo>
                  <a:lnTo>
                    <a:pt x="327184" y="170593"/>
                  </a:lnTo>
                  <a:lnTo>
                    <a:pt x="277654" y="220123"/>
                  </a:lnTo>
                  <a:close/>
                  <a:moveTo>
                    <a:pt x="229934" y="45244"/>
                  </a:moveTo>
                  <a:lnTo>
                    <a:pt x="258890" y="74486"/>
                  </a:lnTo>
                  <a:lnTo>
                    <a:pt x="229934" y="74486"/>
                  </a:lnTo>
                  <a:lnTo>
                    <a:pt x="229934" y="45244"/>
                  </a:lnTo>
                  <a:close/>
                  <a:moveTo>
                    <a:pt x="229934" y="363855"/>
                  </a:moveTo>
                  <a:lnTo>
                    <a:pt x="29337" y="363855"/>
                  </a:lnTo>
                  <a:lnTo>
                    <a:pt x="29337" y="74486"/>
                  </a:lnTo>
                  <a:lnTo>
                    <a:pt x="52292" y="74486"/>
                  </a:lnTo>
                  <a:lnTo>
                    <a:pt x="52292" y="329851"/>
                  </a:lnTo>
                  <a:cubicBezTo>
                    <a:pt x="52292" y="335947"/>
                    <a:pt x="57245" y="340995"/>
                    <a:pt x="63437" y="340995"/>
                  </a:cubicBezTo>
                  <a:lnTo>
                    <a:pt x="229934" y="340995"/>
                  </a:lnTo>
                  <a:lnTo>
                    <a:pt x="229934" y="363855"/>
                  </a:lnTo>
                  <a:close/>
                  <a:moveTo>
                    <a:pt x="74486" y="318707"/>
                  </a:moveTo>
                  <a:lnTo>
                    <a:pt x="74486" y="29337"/>
                  </a:lnTo>
                  <a:lnTo>
                    <a:pt x="207740" y="29337"/>
                  </a:lnTo>
                  <a:lnTo>
                    <a:pt x="207740" y="85630"/>
                  </a:lnTo>
                  <a:cubicBezTo>
                    <a:pt x="207740" y="91726"/>
                    <a:pt x="212693" y="96774"/>
                    <a:pt x="218885" y="96774"/>
                  </a:cubicBezTo>
                  <a:lnTo>
                    <a:pt x="274415" y="96774"/>
                  </a:lnTo>
                  <a:lnTo>
                    <a:pt x="274415" y="160687"/>
                  </a:lnTo>
                  <a:lnTo>
                    <a:pt x="240887" y="194215"/>
                  </a:lnTo>
                  <a:cubicBezTo>
                    <a:pt x="239649" y="195453"/>
                    <a:pt x="238792" y="196882"/>
                    <a:pt x="238220" y="198596"/>
                  </a:cubicBezTo>
                  <a:lnTo>
                    <a:pt x="222504" y="245650"/>
                  </a:lnTo>
                  <a:cubicBezTo>
                    <a:pt x="221171" y="249650"/>
                    <a:pt x="222218" y="254032"/>
                    <a:pt x="225171" y="256985"/>
                  </a:cubicBezTo>
                  <a:cubicBezTo>
                    <a:pt x="228124" y="259937"/>
                    <a:pt x="232505" y="260985"/>
                    <a:pt x="236506" y="259652"/>
                  </a:cubicBezTo>
                  <a:lnTo>
                    <a:pt x="274415" y="246983"/>
                  </a:lnTo>
                  <a:lnTo>
                    <a:pt x="274415" y="318707"/>
                  </a:lnTo>
                  <a:lnTo>
                    <a:pt x="74486" y="318707"/>
                  </a:lnTo>
                  <a:close/>
                  <a:moveTo>
                    <a:pt x="342900" y="154877"/>
                  </a:moveTo>
                  <a:lnTo>
                    <a:pt x="327184" y="139160"/>
                  </a:lnTo>
                  <a:lnTo>
                    <a:pt x="343662" y="122682"/>
                  </a:lnTo>
                  <a:lnTo>
                    <a:pt x="359378" y="138398"/>
                  </a:lnTo>
                  <a:lnTo>
                    <a:pt x="342900" y="154877"/>
                  </a:lnTo>
                  <a:close/>
                </a:path>
              </a:pathLst>
            </a:custGeom>
            <a:grpFill/>
            <a:ln w="9525" cap="flat">
              <a:noFill/>
              <a:prstDash val="solid"/>
              <a:miter/>
            </a:ln>
          </p:spPr>
          <p:txBody>
            <a:bodyPr rtlCol="0" anchor="ctr"/>
            <a:lstStyle/>
            <a:p>
              <a:endParaRPr lang="ko-KR" altLang="en-US"/>
            </a:p>
          </p:txBody>
        </p:sp>
      </p:grpSp>
      <p:grpSp>
        <p:nvGrpSpPr>
          <p:cNvPr id="51" name="그룹 419">
            <a:extLst>
              <a:ext uri="{FF2B5EF4-FFF2-40B4-BE49-F238E27FC236}">
                <a16:creationId xmlns:a16="http://schemas.microsoft.com/office/drawing/2014/main" id="{ADE2F235-D8BE-B649-9CD2-9D6FA97A8A15}"/>
              </a:ext>
            </a:extLst>
          </p:cNvPr>
          <p:cNvGrpSpPr/>
          <p:nvPr/>
        </p:nvGrpSpPr>
        <p:grpSpPr>
          <a:xfrm>
            <a:off x="9400573" y="4239397"/>
            <a:ext cx="388596" cy="391668"/>
            <a:chOff x="5469746" y="892968"/>
            <a:chExt cx="388596" cy="391668"/>
          </a:xfrm>
          <a:solidFill>
            <a:schemeClr val="bg1"/>
          </a:solidFill>
        </p:grpSpPr>
        <p:sp>
          <p:nvSpPr>
            <p:cNvPr id="52" name="자유형: 도형 420">
              <a:extLst>
                <a:ext uri="{FF2B5EF4-FFF2-40B4-BE49-F238E27FC236}">
                  <a16:creationId xmlns:a16="http://schemas.microsoft.com/office/drawing/2014/main" id="{7BD6E529-7287-C242-A854-5712C6AF120A}"/>
                </a:ext>
              </a:extLst>
            </p:cNvPr>
            <p:cNvSpPr/>
            <p:nvPr/>
          </p:nvSpPr>
          <p:spPr>
            <a:xfrm>
              <a:off x="5469746" y="913161"/>
              <a:ext cx="371475" cy="371475"/>
            </a:xfrm>
            <a:custGeom>
              <a:avLst/>
              <a:gdLst>
                <a:gd name="connsiteX0" fmla="*/ 357831 w 371475"/>
                <a:gd name="connsiteY0" fmla="*/ 267938 h 371475"/>
                <a:gd name="connsiteX1" fmla="*/ 310968 w 371475"/>
                <a:gd name="connsiteY1" fmla="*/ 219456 h 371475"/>
                <a:gd name="connsiteX2" fmla="*/ 310872 w 371475"/>
                <a:gd name="connsiteY2" fmla="*/ 219361 h 371475"/>
                <a:gd name="connsiteX3" fmla="*/ 263819 w 371475"/>
                <a:gd name="connsiteY3" fmla="*/ 219361 h 371475"/>
                <a:gd name="connsiteX4" fmla="*/ 242388 w 371475"/>
                <a:gd name="connsiteY4" fmla="*/ 240792 h 371475"/>
                <a:gd name="connsiteX5" fmla="*/ 206669 w 371475"/>
                <a:gd name="connsiteY5" fmla="*/ 240792 h 371475"/>
                <a:gd name="connsiteX6" fmla="*/ 206669 w 371475"/>
                <a:gd name="connsiteY6" fmla="*/ 240792 h 371475"/>
                <a:gd name="connsiteX7" fmla="*/ 132183 w 371475"/>
                <a:gd name="connsiteY7" fmla="*/ 168116 h 371475"/>
                <a:gd name="connsiteX8" fmla="*/ 132183 w 371475"/>
                <a:gd name="connsiteY8" fmla="*/ 132398 h 371475"/>
                <a:gd name="connsiteX9" fmla="*/ 153615 w 371475"/>
                <a:gd name="connsiteY9" fmla="*/ 110966 h 371475"/>
                <a:gd name="connsiteX10" fmla="*/ 153615 w 371475"/>
                <a:gd name="connsiteY10" fmla="*/ 63913 h 371475"/>
                <a:gd name="connsiteX11" fmla="*/ 106561 w 371475"/>
                <a:gd name="connsiteY11" fmla="*/ 16859 h 371475"/>
                <a:gd name="connsiteX12" fmla="*/ 59508 w 371475"/>
                <a:gd name="connsiteY12" fmla="*/ 16859 h 371475"/>
                <a:gd name="connsiteX13" fmla="*/ 43791 w 371475"/>
                <a:gd name="connsiteY13" fmla="*/ 32576 h 371475"/>
                <a:gd name="connsiteX14" fmla="*/ 42362 w 371475"/>
                <a:gd name="connsiteY14" fmla="*/ 34004 h 371475"/>
                <a:gd name="connsiteX15" fmla="*/ 42362 w 371475"/>
                <a:gd name="connsiteY15" fmla="*/ 203835 h 371475"/>
                <a:gd name="connsiteX16" fmla="*/ 171046 w 371475"/>
                <a:gd name="connsiteY16" fmla="*/ 330803 h 371475"/>
                <a:gd name="connsiteX17" fmla="*/ 340686 w 371475"/>
                <a:gd name="connsiteY17" fmla="*/ 330803 h 371475"/>
                <a:gd name="connsiteX18" fmla="*/ 357831 w 371475"/>
                <a:gd name="connsiteY18" fmla="*/ 314992 h 371475"/>
                <a:gd name="connsiteX19" fmla="*/ 357831 w 371475"/>
                <a:gd name="connsiteY19" fmla="*/ 267938 h 371475"/>
                <a:gd name="connsiteX20" fmla="*/ 75128 w 371475"/>
                <a:gd name="connsiteY20" fmla="*/ 32480 h 371475"/>
                <a:gd name="connsiteX21" fmla="*/ 90845 w 371475"/>
                <a:gd name="connsiteY21" fmla="*/ 32480 h 371475"/>
                <a:gd name="connsiteX22" fmla="*/ 137898 w 371475"/>
                <a:gd name="connsiteY22" fmla="*/ 79534 h 371475"/>
                <a:gd name="connsiteX23" fmla="*/ 137898 w 371475"/>
                <a:gd name="connsiteY23" fmla="*/ 95250 h 371475"/>
                <a:gd name="connsiteX24" fmla="*/ 130088 w 371475"/>
                <a:gd name="connsiteY24" fmla="*/ 103060 h 371475"/>
                <a:gd name="connsiteX25" fmla="*/ 67318 w 371475"/>
                <a:gd name="connsiteY25" fmla="*/ 40291 h 371475"/>
                <a:gd name="connsiteX26" fmla="*/ 75128 w 371475"/>
                <a:gd name="connsiteY26" fmla="*/ 32480 h 371475"/>
                <a:gd name="connsiteX27" fmla="*/ 186666 w 371475"/>
                <a:gd name="connsiteY27" fmla="*/ 314992 h 371475"/>
                <a:gd name="connsiteX28" fmla="*/ 57984 w 371475"/>
                <a:gd name="connsiteY28" fmla="*/ 188024 h 371475"/>
                <a:gd name="connsiteX29" fmla="*/ 51887 w 371475"/>
                <a:gd name="connsiteY29" fmla="*/ 56293 h 371475"/>
                <a:gd name="connsiteX30" fmla="*/ 114467 w 371475"/>
                <a:gd name="connsiteY30" fmla="*/ 118872 h 371475"/>
                <a:gd name="connsiteX31" fmla="*/ 116562 w 371475"/>
                <a:gd name="connsiteY31" fmla="*/ 183737 h 371475"/>
                <a:gd name="connsiteX32" fmla="*/ 191048 w 371475"/>
                <a:gd name="connsiteY32" fmla="*/ 256413 h 371475"/>
                <a:gd name="connsiteX33" fmla="*/ 255913 w 371475"/>
                <a:gd name="connsiteY33" fmla="*/ 258509 h 371475"/>
                <a:gd name="connsiteX34" fmla="*/ 318492 w 371475"/>
                <a:gd name="connsiteY34" fmla="*/ 321088 h 371475"/>
                <a:gd name="connsiteX35" fmla="*/ 186666 w 371475"/>
                <a:gd name="connsiteY35" fmla="*/ 314992 h 371475"/>
                <a:gd name="connsiteX36" fmla="*/ 342210 w 371475"/>
                <a:gd name="connsiteY36" fmla="*/ 299180 h 371475"/>
                <a:gd name="connsiteX37" fmla="*/ 334780 w 371475"/>
                <a:gd name="connsiteY37" fmla="*/ 306038 h 371475"/>
                <a:gd name="connsiteX38" fmla="*/ 271630 w 371475"/>
                <a:gd name="connsiteY38" fmla="*/ 242888 h 371475"/>
                <a:gd name="connsiteX39" fmla="*/ 279439 w 371475"/>
                <a:gd name="connsiteY39" fmla="*/ 235077 h 371475"/>
                <a:gd name="connsiteX40" fmla="*/ 295061 w 371475"/>
                <a:gd name="connsiteY40" fmla="*/ 234982 h 371475"/>
                <a:gd name="connsiteX41" fmla="*/ 342019 w 371475"/>
                <a:gd name="connsiteY41" fmla="*/ 283655 h 371475"/>
                <a:gd name="connsiteX42" fmla="*/ 342210 w 371475"/>
                <a:gd name="connsiteY42" fmla="*/ 29918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71475" h="371475">
                  <a:moveTo>
                    <a:pt x="357831" y="267938"/>
                  </a:moveTo>
                  <a:lnTo>
                    <a:pt x="310968" y="219456"/>
                  </a:lnTo>
                  <a:cubicBezTo>
                    <a:pt x="310968" y="219456"/>
                    <a:pt x="310872" y="219361"/>
                    <a:pt x="310872" y="219361"/>
                  </a:cubicBezTo>
                  <a:cubicBezTo>
                    <a:pt x="297823" y="206312"/>
                    <a:pt x="276773" y="206312"/>
                    <a:pt x="263819" y="219361"/>
                  </a:cubicBezTo>
                  <a:lnTo>
                    <a:pt x="242388" y="240792"/>
                  </a:lnTo>
                  <a:cubicBezTo>
                    <a:pt x="232481" y="250698"/>
                    <a:pt x="216575" y="250698"/>
                    <a:pt x="206669" y="240792"/>
                  </a:cubicBezTo>
                  <a:cubicBezTo>
                    <a:pt x="206669" y="240792"/>
                    <a:pt x="206669" y="240792"/>
                    <a:pt x="206669" y="240792"/>
                  </a:cubicBezTo>
                  <a:lnTo>
                    <a:pt x="132183" y="168116"/>
                  </a:lnTo>
                  <a:cubicBezTo>
                    <a:pt x="122277" y="158210"/>
                    <a:pt x="122277" y="142304"/>
                    <a:pt x="132183" y="132398"/>
                  </a:cubicBezTo>
                  <a:lnTo>
                    <a:pt x="153615" y="110966"/>
                  </a:lnTo>
                  <a:cubicBezTo>
                    <a:pt x="166568" y="98012"/>
                    <a:pt x="166568" y="76867"/>
                    <a:pt x="153615" y="63913"/>
                  </a:cubicBezTo>
                  <a:lnTo>
                    <a:pt x="106561" y="16859"/>
                  </a:lnTo>
                  <a:cubicBezTo>
                    <a:pt x="93607" y="3905"/>
                    <a:pt x="72461" y="3905"/>
                    <a:pt x="59508" y="16859"/>
                  </a:cubicBezTo>
                  <a:cubicBezTo>
                    <a:pt x="59508" y="16859"/>
                    <a:pt x="43791" y="32576"/>
                    <a:pt x="43791" y="32576"/>
                  </a:cubicBezTo>
                  <a:cubicBezTo>
                    <a:pt x="43791" y="32576"/>
                    <a:pt x="42362" y="34004"/>
                    <a:pt x="42362" y="34004"/>
                  </a:cubicBezTo>
                  <a:cubicBezTo>
                    <a:pt x="-4596" y="80963"/>
                    <a:pt x="-4596" y="156877"/>
                    <a:pt x="42362" y="203835"/>
                  </a:cubicBezTo>
                  <a:lnTo>
                    <a:pt x="171046" y="330803"/>
                  </a:lnTo>
                  <a:cubicBezTo>
                    <a:pt x="217813" y="377476"/>
                    <a:pt x="293632" y="377666"/>
                    <a:pt x="340686" y="330803"/>
                  </a:cubicBezTo>
                  <a:cubicBezTo>
                    <a:pt x="340971" y="330613"/>
                    <a:pt x="357545" y="315278"/>
                    <a:pt x="357831" y="314992"/>
                  </a:cubicBezTo>
                  <a:cubicBezTo>
                    <a:pt x="370785" y="302038"/>
                    <a:pt x="370785" y="280988"/>
                    <a:pt x="357831" y="267938"/>
                  </a:cubicBezTo>
                  <a:close/>
                  <a:moveTo>
                    <a:pt x="75128" y="32480"/>
                  </a:moveTo>
                  <a:cubicBezTo>
                    <a:pt x="79415" y="28194"/>
                    <a:pt x="86463" y="28194"/>
                    <a:pt x="90845" y="32480"/>
                  </a:cubicBezTo>
                  <a:lnTo>
                    <a:pt x="137898" y="79534"/>
                  </a:lnTo>
                  <a:cubicBezTo>
                    <a:pt x="142280" y="83915"/>
                    <a:pt x="142280" y="90869"/>
                    <a:pt x="137898" y="95250"/>
                  </a:cubicBezTo>
                  <a:lnTo>
                    <a:pt x="130088" y="103060"/>
                  </a:lnTo>
                  <a:lnTo>
                    <a:pt x="67318" y="40291"/>
                  </a:lnTo>
                  <a:lnTo>
                    <a:pt x="75128" y="32480"/>
                  </a:lnTo>
                  <a:close/>
                  <a:moveTo>
                    <a:pt x="186666" y="314992"/>
                  </a:moveTo>
                  <a:lnTo>
                    <a:pt x="57984" y="188024"/>
                  </a:lnTo>
                  <a:cubicBezTo>
                    <a:pt x="21693" y="151733"/>
                    <a:pt x="19979" y="94583"/>
                    <a:pt x="51887" y="56293"/>
                  </a:cubicBezTo>
                  <a:lnTo>
                    <a:pt x="114467" y="118872"/>
                  </a:lnTo>
                  <a:cubicBezTo>
                    <a:pt x="98084" y="137446"/>
                    <a:pt x="98751" y="165926"/>
                    <a:pt x="116562" y="183737"/>
                  </a:cubicBezTo>
                  <a:lnTo>
                    <a:pt x="191048" y="256413"/>
                  </a:lnTo>
                  <a:cubicBezTo>
                    <a:pt x="208859" y="274225"/>
                    <a:pt x="237244" y="274892"/>
                    <a:pt x="255913" y="258509"/>
                  </a:cubicBezTo>
                  <a:lnTo>
                    <a:pt x="318492" y="321088"/>
                  </a:lnTo>
                  <a:cubicBezTo>
                    <a:pt x="279726" y="353187"/>
                    <a:pt x="222956" y="351187"/>
                    <a:pt x="186666" y="314992"/>
                  </a:cubicBezTo>
                  <a:close/>
                  <a:moveTo>
                    <a:pt x="342210" y="299180"/>
                  </a:moveTo>
                  <a:lnTo>
                    <a:pt x="334780" y="306038"/>
                  </a:lnTo>
                  <a:lnTo>
                    <a:pt x="271630" y="242888"/>
                  </a:lnTo>
                  <a:lnTo>
                    <a:pt x="279439" y="235077"/>
                  </a:lnTo>
                  <a:cubicBezTo>
                    <a:pt x="283726" y="230791"/>
                    <a:pt x="290774" y="230696"/>
                    <a:pt x="295061" y="234982"/>
                  </a:cubicBezTo>
                  <a:cubicBezTo>
                    <a:pt x="295156" y="235077"/>
                    <a:pt x="342019" y="283559"/>
                    <a:pt x="342019" y="283655"/>
                  </a:cubicBezTo>
                  <a:cubicBezTo>
                    <a:pt x="346401" y="287846"/>
                    <a:pt x="346401" y="294799"/>
                    <a:pt x="342210" y="299180"/>
                  </a:cubicBezTo>
                  <a:close/>
                </a:path>
              </a:pathLst>
            </a:custGeom>
            <a:grpFill/>
            <a:ln w="9525" cap="flat">
              <a:noFill/>
              <a:prstDash val="solid"/>
              <a:miter/>
            </a:ln>
          </p:spPr>
          <p:txBody>
            <a:bodyPr rtlCol="0" anchor="ctr"/>
            <a:lstStyle/>
            <a:p>
              <a:endParaRPr lang="ko-KR" altLang="en-US"/>
            </a:p>
          </p:txBody>
        </p:sp>
        <p:sp>
          <p:nvSpPr>
            <p:cNvPr id="53" name="자유형: 도형 421">
              <a:extLst>
                <a:ext uri="{FF2B5EF4-FFF2-40B4-BE49-F238E27FC236}">
                  <a16:creationId xmlns:a16="http://schemas.microsoft.com/office/drawing/2014/main" id="{8B2F4A52-5C51-7846-B9C4-8ED155B3F5B7}"/>
                </a:ext>
              </a:extLst>
            </p:cNvPr>
            <p:cNvSpPr/>
            <p:nvPr/>
          </p:nvSpPr>
          <p:spPr>
            <a:xfrm>
              <a:off x="5648792" y="892968"/>
              <a:ext cx="209550" cy="209550"/>
            </a:xfrm>
            <a:custGeom>
              <a:avLst/>
              <a:gdLst>
                <a:gd name="connsiteX0" fmla="*/ 18288 w 209550"/>
                <a:gd name="connsiteY0" fmla="*/ 7144 h 209550"/>
                <a:gd name="connsiteX1" fmla="*/ 7144 w 209550"/>
                <a:gd name="connsiteY1" fmla="*/ 18288 h 209550"/>
                <a:gd name="connsiteX2" fmla="*/ 18288 w 209550"/>
                <a:gd name="connsiteY2" fmla="*/ 29432 h 209550"/>
                <a:gd name="connsiteX3" fmla="*/ 184785 w 209550"/>
                <a:gd name="connsiteY3" fmla="*/ 195929 h 209550"/>
                <a:gd name="connsiteX4" fmla="*/ 195929 w 209550"/>
                <a:gd name="connsiteY4" fmla="*/ 207074 h 209550"/>
                <a:gd name="connsiteX5" fmla="*/ 207073 w 209550"/>
                <a:gd name="connsiteY5" fmla="*/ 195929 h 209550"/>
                <a:gd name="connsiteX6" fmla="*/ 18288 w 209550"/>
                <a:gd name="connsiteY6" fmla="*/ 7144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209550">
                  <a:moveTo>
                    <a:pt x="18288" y="7144"/>
                  </a:moveTo>
                  <a:cubicBezTo>
                    <a:pt x="12192" y="7144"/>
                    <a:pt x="7144" y="12097"/>
                    <a:pt x="7144" y="18288"/>
                  </a:cubicBezTo>
                  <a:cubicBezTo>
                    <a:pt x="7144" y="24479"/>
                    <a:pt x="12097" y="29432"/>
                    <a:pt x="18288" y="29432"/>
                  </a:cubicBezTo>
                  <a:cubicBezTo>
                    <a:pt x="110109" y="29432"/>
                    <a:pt x="184785" y="104108"/>
                    <a:pt x="184785" y="195929"/>
                  </a:cubicBezTo>
                  <a:cubicBezTo>
                    <a:pt x="184785" y="202025"/>
                    <a:pt x="189738" y="207074"/>
                    <a:pt x="195929" y="207074"/>
                  </a:cubicBezTo>
                  <a:cubicBezTo>
                    <a:pt x="202025" y="207074"/>
                    <a:pt x="207073" y="202121"/>
                    <a:pt x="207073" y="195929"/>
                  </a:cubicBezTo>
                  <a:cubicBezTo>
                    <a:pt x="206978" y="91535"/>
                    <a:pt x="122587" y="7144"/>
                    <a:pt x="18288" y="7144"/>
                  </a:cubicBezTo>
                  <a:close/>
                </a:path>
              </a:pathLst>
            </a:custGeom>
            <a:grpFill/>
            <a:ln w="9525" cap="flat">
              <a:noFill/>
              <a:prstDash val="solid"/>
              <a:miter/>
            </a:ln>
          </p:spPr>
          <p:txBody>
            <a:bodyPr rtlCol="0" anchor="ctr"/>
            <a:lstStyle/>
            <a:p>
              <a:endParaRPr lang="ko-KR" altLang="en-US"/>
            </a:p>
          </p:txBody>
        </p:sp>
        <p:sp>
          <p:nvSpPr>
            <p:cNvPr id="54" name="자유형: 도형 422">
              <a:extLst>
                <a:ext uri="{FF2B5EF4-FFF2-40B4-BE49-F238E27FC236}">
                  <a16:creationId xmlns:a16="http://schemas.microsoft.com/office/drawing/2014/main" id="{63AA754E-EB4D-664B-8595-BBC6C04E37E6}"/>
                </a:ext>
              </a:extLst>
            </p:cNvPr>
            <p:cNvSpPr/>
            <p:nvPr/>
          </p:nvSpPr>
          <p:spPr>
            <a:xfrm>
              <a:off x="5648792" y="937355"/>
              <a:ext cx="161925" cy="161925"/>
            </a:xfrm>
            <a:custGeom>
              <a:avLst/>
              <a:gdLst>
                <a:gd name="connsiteX0" fmla="*/ 18288 w 161925"/>
                <a:gd name="connsiteY0" fmla="*/ 7144 h 161925"/>
                <a:gd name="connsiteX1" fmla="*/ 7144 w 161925"/>
                <a:gd name="connsiteY1" fmla="*/ 18288 h 161925"/>
                <a:gd name="connsiteX2" fmla="*/ 18288 w 161925"/>
                <a:gd name="connsiteY2" fmla="*/ 29432 h 161925"/>
                <a:gd name="connsiteX3" fmla="*/ 140398 w 161925"/>
                <a:gd name="connsiteY3" fmla="*/ 151543 h 161925"/>
                <a:gd name="connsiteX4" fmla="*/ 151543 w 161925"/>
                <a:gd name="connsiteY4" fmla="*/ 162687 h 161925"/>
                <a:gd name="connsiteX5" fmla="*/ 162687 w 161925"/>
                <a:gd name="connsiteY5" fmla="*/ 151543 h 161925"/>
                <a:gd name="connsiteX6" fmla="*/ 18288 w 161925"/>
                <a:gd name="connsiteY6"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925" h="161925">
                  <a:moveTo>
                    <a:pt x="18288" y="7144"/>
                  </a:moveTo>
                  <a:cubicBezTo>
                    <a:pt x="12192" y="7144"/>
                    <a:pt x="7144" y="12097"/>
                    <a:pt x="7144" y="18288"/>
                  </a:cubicBezTo>
                  <a:cubicBezTo>
                    <a:pt x="7144" y="24479"/>
                    <a:pt x="12097" y="29432"/>
                    <a:pt x="18288" y="29432"/>
                  </a:cubicBezTo>
                  <a:cubicBezTo>
                    <a:pt x="85630" y="29432"/>
                    <a:pt x="140398" y="84201"/>
                    <a:pt x="140398" y="151543"/>
                  </a:cubicBezTo>
                  <a:cubicBezTo>
                    <a:pt x="140398" y="157639"/>
                    <a:pt x="145352" y="162687"/>
                    <a:pt x="151543" y="162687"/>
                  </a:cubicBezTo>
                  <a:cubicBezTo>
                    <a:pt x="157639" y="162687"/>
                    <a:pt x="162687" y="157734"/>
                    <a:pt x="162687" y="151543"/>
                  </a:cubicBezTo>
                  <a:cubicBezTo>
                    <a:pt x="162592" y="71914"/>
                    <a:pt x="97822" y="7144"/>
                    <a:pt x="18288" y="7144"/>
                  </a:cubicBezTo>
                  <a:close/>
                </a:path>
              </a:pathLst>
            </a:custGeom>
            <a:grpFill/>
            <a:ln w="9525" cap="flat">
              <a:noFill/>
              <a:prstDash val="solid"/>
              <a:miter/>
            </a:ln>
          </p:spPr>
          <p:txBody>
            <a:bodyPr rtlCol="0" anchor="ctr"/>
            <a:lstStyle/>
            <a:p>
              <a:endParaRPr lang="ko-KR" altLang="en-US"/>
            </a:p>
          </p:txBody>
        </p:sp>
        <p:sp>
          <p:nvSpPr>
            <p:cNvPr id="55" name="자유형: 도형 423">
              <a:extLst>
                <a:ext uri="{FF2B5EF4-FFF2-40B4-BE49-F238E27FC236}">
                  <a16:creationId xmlns:a16="http://schemas.microsoft.com/office/drawing/2014/main" id="{FEA9DB35-6797-5645-8D40-B7F92CCF2E5A}"/>
                </a:ext>
              </a:extLst>
            </p:cNvPr>
            <p:cNvSpPr/>
            <p:nvPr/>
          </p:nvSpPr>
          <p:spPr>
            <a:xfrm>
              <a:off x="5648792" y="981741"/>
              <a:ext cx="123825" cy="123825"/>
            </a:xfrm>
            <a:custGeom>
              <a:avLst/>
              <a:gdLst>
                <a:gd name="connsiteX0" fmla="*/ 18288 w 123825"/>
                <a:gd name="connsiteY0" fmla="*/ 7144 h 123825"/>
                <a:gd name="connsiteX1" fmla="*/ 7144 w 123825"/>
                <a:gd name="connsiteY1" fmla="*/ 18288 h 123825"/>
                <a:gd name="connsiteX2" fmla="*/ 18288 w 123825"/>
                <a:gd name="connsiteY2" fmla="*/ 29432 h 123825"/>
                <a:gd name="connsiteX3" fmla="*/ 96012 w 123825"/>
                <a:gd name="connsiteY3" fmla="*/ 107156 h 123825"/>
                <a:gd name="connsiteX4" fmla="*/ 107156 w 123825"/>
                <a:gd name="connsiteY4" fmla="*/ 118301 h 123825"/>
                <a:gd name="connsiteX5" fmla="*/ 118300 w 123825"/>
                <a:gd name="connsiteY5" fmla="*/ 107156 h 123825"/>
                <a:gd name="connsiteX6" fmla="*/ 18288 w 123825"/>
                <a:gd name="connsiteY6" fmla="*/ 71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 h="123825">
                  <a:moveTo>
                    <a:pt x="18288" y="7144"/>
                  </a:moveTo>
                  <a:cubicBezTo>
                    <a:pt x="12192" y="7144"/>
                    <a:pt x="7144" y="12097"/>
                    <a:pt x="7144" y="18288"/>
                  </a:cubicBezTo>
                  <a:cubicBezTo>
                    <a:pt x="7144" y="24479"/>
                    <a:pt x="12097" y="29432"/>
                    <a:pt x="18288" y="29432"/>
                  </a:cubicBezTo>
                  <a:cubicBezTo>
                    <a:pt x="61150" y="29432"/>
                    <a:pt x="96012" y="64294"/>
                    <a:pt x="96012" y="107156"/>
                  </a:cubicBezTo>
                  <a:cubicBezTo>
                    <a:pt x="96012" y="113252"/>
                    <a:pt x="100965" y="118301"/>
                    <a:pt x="107156" y="118301"/>
                  </a:cubicBezTo>
                  <a:cubicBezTo>
                    <a:pt x="113252" y="118301"/>
                    <a:pt x="118300" y="113348"/>
                    <a:pt x="118300" y="107156"/>
                  </a:cubicBezTo>
                  <a:cubicBezTo>
                    <a:pt x="118206" y="52007"/>
                    <a:pt x="73343" y="7144"/>
                    <a:pt x="18288" y="7144"/>
                  </a:cubicBezTo>
                  <a:close/>
                </a:path>
              </a:pathLst>
            </a:custGeom>
            <a:grpFill/>
            <a:ln w="9525" cap="flat">
              <a:noFill/>
              <a:prstDash val="solid"/>
              <a:miter/>
            </a:ln>
          </p:spPr>
          <p:txBody>
            <a:bodyPr rtlCol="0" anchor="ctr"/>
            <a:lstStyle/>
            <a:p>
              <a:endParaRPr lang="ko-KR" altLang="en-US"/>
            </a:p>
          </p:txBody>
        </p:sp>
        <p:sp>
          <p:nvSpPr>
            <p:cNvPr id="56" name="자유형: 도형 424">
              <a:extLst>
                <a:ext uri="{FF2B5EF4-FFF2-40B4-BE49-F238E27FC236}">
                  <a16:creationId xmlns:a16="http://schemas.microsoft.com/office/drawing/2014/main" id="{FAAB3151-A00B-534E-9EC6-C4B1832BBBCA}"/>
                </a:ext>
              </a:extLst>
            </p:cNvPr>
            <p:cNvSpPr/>
            <p:nvPr/>
          </p:nvSpPr>
          <p:spPr>
            <a:xfrm>
              <a:off x="5648792" y="1026223"/>
              <a:ext cx="76200" cy="76200"/>
            </a:xfrm>
            <a:custGeom>
              <a:avLst/>
              <a:gdLst>
                <a:gd name="connsiteX0" fmla="*/ 18288 w 76200"/>
                <a:gd name="connsiteY0" fmla="*/ 7144 h 76200"/>
                <a:gd name="connsiteX1" fmla="*/ 7144 w 76200"/>
                <a:gd name="connsiteY1" fmla="*/ 18288 h 76200"/>
                <a:gd name="connsiteX2" fmla="*/ 18288 w 76200"/>
                <a:gd name="connsiteY2" fmla="*/ 29432 h 76200"/>
                <a:gd name="connsiteX3" fmla="*/ 51625 w 76200"/>
                <a:gd name="connsiteY3" fmla="*/ 62770 h 76200"/>
                <a:gd name="connsiteX4" fmla="*/ 62770 w 76200"/>
                <a:gd name="connsiteY4" fmla="*/ 73914 h 76200"/>
                <a:gd name="connsiteX5" fmla="*/ 73914 w 76200"/>
                <a:gd name="connsiteY5" fmla="*/ 62770 h 76200"/>
                <a:gd name="connsiteX6" fmla="*/ 18288 w 76200"/>
                <a:gd name="connsiteY6" fmla="*/ 7144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76200">
                  <a:moveTo>
                    <a:pt x="18288" y="7144"/>
                  </a:moveTo>
                  <a:cubicBezTo>
                    <a:pt x="12192" y="7144"/>
                    <a:pt x="7144" y="12097"/>
                    <a:pt x="7144" y="18288"/>
                  </a:cubicBezTo>
                  <a:cubicBezTo>
                    <a:pt x="7144" y="24479"/>
                    <a:pt x="12097" y="29432"/>
                    <a:pt x="18288" y="29432"/>
                  </a:cubicBezTo>
                  <a:cubicBezTo>
                    <a:pt x="36672" y="29432"/>
                    <a:pt x="51625" y="44387"/>
                    <a:pt x="51625" y="62770"/>
                  </a:cubicBezTo>
                  <a:cubicBezTo>
                    <a:pt x="51625" y="68866"/>
                    <a:pt x="56579" y="73914"/>
                    <a:pt x="62770" y="73914"/>
                  </a:cubicBezTo>
                  <a:cubicBezTo>
                    <a:pt x="68866" y="73914"/>
                    <a:pt x="73914" y="68961"/>
                    <a:pt x="73914" y="62770"/>
                  </a:cubicBezTo>
                  <a:cubicBezTo>
                    <a:pt x="73723" y="32004"/>
                    <a:pt x="48863" y="7144"/>
                    <a:pt x="18288" y="7144"/>
                  </a:cubicBezTo>
                  <a:close/>
                </a:path>
              </a:pathLst>
            </a:custGeom>
            <a:grpFill/>
            <a:ln w="9525" cap="flat">
              <a:noFill/>
              <a:prstDash val="solid"/>
              <a:miter/>
            </a:ln>
          </p:spPr>
          <p:txBody>
            <a:bodyPr rtlCol="0" anchor="ctr"/>
            <a:lstStyle/>
            <a:p>
              <a:endParaRPr lang="ko-KR" altLang="en-US"/>
            </a:p>
          </p:txBody>
        </p:sp>
      </p:grpSp>
      <p:grpSp>
        <p:nvGrpSpPr>
          <p:cNvPr id="57" name="box1">
            <a:extLst>
              <a:ext uri="{FF2B5EF4-FFF2-40B4-BE49-F238E27FC236}">
                <a16:creationId xmlns:a16="http://schemas.microsoft.com/office/drawing/2014/main" id="{4DA732A0-A1D9-481C-7D7D-DC1C5584C7B6}"/>
              </a:ext>
            </a:extLst>
          </p:cNvPr>
          <p:cNvGrpSpPr/>
          <p:nvPr/>
        </p:nvGrpSpPr>
        <p:grpSpPr>
          <a:xfrm>
            <a:off x="1527157" y="2391809"/>
            <a:ext cx="2007052" cy="1100577"/>
            <a:chOff x="8949023" y="5161022"/>
            <a:chExt cx="2007052" cy="1100577"/>
          </a:xfrm>
        </p:grpSpPr>
        <p:sp>
          <p:nvSpPr>
            <p:cNvPr id="58" name="item_title1">
              <a:extLst>
                <a:ext uri="{FF2B5EF4-FFF2-40B4-BE49-F238E27FC236}">
                  <a16:creationId xmlns:a16="http://schemas.microsoft.com/office/drawing/2014/main" id="{9EF1AC5C-9B14-E962-2822-B0084B4398A6}"/>
                </a:ext>
              </a:extLst>
            </p:cNvPr>
            <p:cNvSpPr>
              <a:spLocks noChangeArrowheads="1"/>
            </p:cNvSpPr>
            <p:nvPr/>
          </p:nvSpPr>
          <p:spPr bwMode="auto">
            <a:xfrm>
              <a:off x="8949023" y="5161022"/>
              <a:ext cx="200705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59" name="item_content1">
              <a:extLst>
                <a:ext uri="{FF2B5EF4-FFF2-40B4-BE49-F238E27FC236}">
                  <a16:creationId xmlns:a16="http://schemas.microsoft.com/office/drawing/2014/main" id="{450763C2-9479-9EAC-396D-D5EB6B972E65}"/>
                </a:ext>
              </a:extLst>
            </p:cNvPr>
            <p:cNvSpPr>
              <a:spLocks noChangeArrowheads="1"/>
            </p:cNvSpPr>
            <p:nvPr/>
          </p:nvSpPr>
          <p:spPr bwMode="auto">
            <a:xfrm>
              <a:off x="9090026" y="5556414"/>
              <a:ext cx="1707045" cy="70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请在此处添加具体内容。添加内容。</a:t>
              </a:r>
            </a:p>
          </p:txBody>
        </p:sp>
      </p:grpSp>
      <p:grpSp>
        <p:nvGrpSpPr>
          <p:cNvPr id="60" name="box1">
            <a:extLst>
              <a:ext uri="{FF2B5EF4-FFF2-40B4-BE49-F238E27FC236}">
                <a16:creationId xmlns:a16="http://schemas.microsoft.com/office/drawing/2014/main" id="{AD38A78C-05F8-6350-D0FF-687AA675786D}"/>
              </a:ext>
            </a:extLst>
          </p:cNvPr>
          <p:cNvGrpSpPr/>
          <p:nvPr/>
        </p:nvGrpSpPr>
        <p:grpSpPr>
          <a:xfrm>
            <a:off x="8582784" y="2404274"/>
            <a:ext cx="2007052" cy="1100577"/>
            <a:chOff x="8949023" y="5161022"/>
            <a:chExt cx="2007052" cy="1100577"/>
          </a:xfrm>
        </p:grpSpPr>
        <p:sp>
          <p:nvSpPr>
            <p:cNvPr id="61" name="item_title3">
              <a:extLst>
                <a:ext uri="{FF2B5EF4-FFF2-40B4-BE49-F238E27FC236}">
                  <a16:creationId xmlns:a16="http://schemas.microsoft.com/office/drawing/2014/main" id="{0E1E7A79-E674-907E-8519-04A885554BF9}"/>
                </a:ext>
              </a:extLst>
            </p:cNvPr>
            <p:cNvSpPr>
              <a:spLocks noChangeArrowheads="1"/>
            </p:cNvSpPr>
            <p:nvPr/>
          </p:nvSpPr>
          <p:spPr bwMode="auto">
            <a:xfrm>
              <a:off x="8949023" y="5161022"/>
              <a:ext cx="200705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62" name="item_content3">
              <a:extLst>
                <a:ext uri="{FF2B5EF4-FFF2-40B4-BE49-F238E27FC236}">
                  <a16:creationId xmlns:a16="http://schemas.microsoft.com/office/drawing/2014/main" id="{6835CE25-A415-ACF7-4FE1-A9B81B4F76CB}"/>
                </a:ext>
              </a:extLst>
            </p:cNvPr>
            <p:cNvSpPr>
              <a:spLocks noChangeArrowheads="1"/>
            </p:cNvSpPr>
            <p:nvPr/>
          </p:nvSpPr>
          <p:spPr bwMode="auto">
            <a:xfrm>
              <a:off x="9090026" y="5556414"/>
              <a:ext cx="1707045" cy="70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请在此处添加具体内容。添加内容。</a:t>
              </a:r>
            </a:p>
          </p:txBody>
        </p:sp>
      </p:grpSp>
      <p:grpSp>
        <p:nvGrpSpPr>
          <p:cNvPr id="63" name="box1">
            <a:extLst>
              <a:ext uri="{FF2B5EF4-FFF2-40B4-BE49-F238E27FC236}">
                <a16:creationId xmlns:a16="http://schemas.microsoft.com/office/drawing/2014/main" id="{492F76F2-A075-A182-C175-8FB390944DE0}"/>
              </a:ext>
            </a:extLst>
          </p:cNvPr>
          <p:cNvGrpSpPr/>
          <p:nvPr/>
        </p:nvGrpSpPr>
        <p:grpSpPr>
          <a:xfrm>
            <a:off x="5110253" y="2441682"/>
            <a:ext cx="2007052" cy="1100577"/>
            <a:chOff x="8949023" y="5161022"/>
            <a:chExt cx="2007052" cy="1100577"/>
          </a:xfrm>
        </p:grpSpPr>
        <p:sp>
          <p:nvSpPr>
            <p:cNvPr id="64" name="item_title2">
              <a:extLst>
                <a:ext uri="{FF2B5EF4-FFF2-40B4-BE49-F238E27FC236}">
                  <a16:creationId xmlns:a16="http://schemas.microsoft.com/office/drawing/2014/main" id="{FAE7DA08-E0B5-78AC-8A51-BCA388D517F9}"/>
                </a:ext>
              </a:extLst>
            </p:cNvPr>
            <p:cNvSpPr>
              <a:spLocks noChangeArrowheads="1"/>
            </p:cNvSpPr>
            <p:nvPr/>
          </p:nvSpPr>
          <p:spPr bwMode="auto">
            <a:xfrm>
              <a:off x="8949023" y="5161022"/>
              <a:ext cx="200705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65" name="item_content2">
              <a:extLst>
                <a:ext uri="{FF2B5EF4-FFF2-40B4-BE49-F238E27FC236}">
                  <a16:creationId xmlns:a16="http://schemas.microsoft.com/office/drawing/2014/main" id="{39F6BB15-1833-ACE3-F581-62F418D4D664}"/>
                </a:ext>
              </a:extLst>
            </p:cNvPr>
            <p:cNvSpPr>
              <a:spLocks noChangeArrowheads="1"/>
            </p:cNvSpPr>
            <p:nvPr/>
          </p:nvSpPr>
          <p:spPr bwMode="auto">
            <a:xfrm>
              <a:off x="9090026" y="5556414"/>
              <a:ext cx="1707045" cy="70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请在此处添加具体内容。添加内容。</a:t>
              </a:r>
            </a:p>
          </p:txBody>
        </p:sp>
      </p:grpSp>
      <p:grpSp>
        <p:nvGrpSpPr>
          <p:cNvPr id="66" name="box1">
            <a:extLst>
              <a:ext uri="{FF2B5EF4-FFF2-40B4-BE49-F238E27FC236}">
                <a16:creationId xmlns:a16="http://schemas.microsoft.com/office/drawing/2014/main" id="{5459EE3E-F740-A1BE-A675-E448D2A8DCA3}"/>
              </a:ext>
            </a:extLst>
          </p:cNvPr>
          <p:cNvGrpSpPr/>
          <p:nvPr/>
        </p:nvGrpSpPr>
        <p:grpSpPr>
          <a:xfrm>
            <a:off x="1527178" y="5118189"/>
            <a:ext cx="2007052" cy="1100577"/>
            <a:chOff x="8949023" y="5161022"/>
            <a:chExt cx="2007052" cy="1100577"/>
          </a:xfrm>
        </p:grpSpPr>
        <p:sp>
          <p:nvSpPr>
            <p:cNvPr id="67" name="item_title4">
              <a:extLst>
                <a:ext uri="{FF2B5EF4-FFF2-40B4-BE49-F238E27FC236}">
                  <a16:creationId xmlns:a16="http://schemas.microsoft.com/office/drawing/2014/main" id="{64450637-0735-27BF-6F42-B2C09698F487}"/>
                </a:ext>
              </a:extLst>
            </p:cNvPr>
            <p:cNvSpPr>
              <a:spLocks noChangeArrowheads="1"/>
            </p:cNvSpPr>
            <p:nvPr/>
          </p:nvSpPr>
          <p:spPr bwMode="auto">
            <a:xfrm>
              <a:off x="8949023" y="5161022"/>
              <a:ext cx="200705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68" name="item_content4">
              <a:extLst>
                <a:ext uri="{FF2B5EF4-FFF2-40B4-BE49-F238E27FC236}">
                  <a16:creationId xmlns:a16="http://schemas.microsoft.com/office/drawing/2014/main" id="{1441BD60-6510-3F8E-7BD7-504165A4A53D}"/>
                </a:ext>
              </a:extLst>
            </p:cNvPr>
            <p:cNvSpPr>
              <a:spLocks noChangeArrowheads="1"/>
            </p:cNvSpPr>
            <p:nvPr/>
          </p:nvSpPr>
          <p:spPr bwMode="auto">
            <a:xfrm>
              <a:off x="9090026" y="5556414"/>
              <a:ext cx="1707045" cy="70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请在此处添加具体内容。添加内容。</a:t>
              </a:r>
            </a:p>
          </p:txBody>
        </p:sp>
      </p:grpSp>
      <p:grpSp>
        <p:nvGrpSpPr>
          <p:cNvPr id="69" name="box1">
            <a:extLst>
              <a:ext uri="{FF2B5EF4-FFF2-40B4-BE49-F238E27FC236}">
                <a16:creationId xmlns:a16="http://schemas.microsoft.com/office/drawing/2014/main" id="{C5659186-AE16-1809-7BEC-BD46C5660EF8}"/>
              </a:ext>
            </a:extLst>
          </p:cNvPr>
          <p:cNvGrpSpPr/>
          <p:nvPr/>
        </p:nvGrpSpPr>
        <p:grpSpPr>
          <a:xfrm>
            <a:off x="8582805" y="5130654"/>
            <a:ext cx="2007052" cy="1100577"/>
            <a:chOff x="8949023" y="5161022"/>
            <a:chExt cx="2007052" cy="1100577"/>
          </a:xfrm>
        </p:grpSpPr>
        <p:sp>
          <p:nvSpPr>
            <p:cNvPr id="70" name="item_title6">
              <a:extLst>
                <a:ext uri="{FF2B5EF4-FFF2-40B4-BE49-F238E27FC236}">
                  <a16:creationId xmlns:a16="http://schemas.microsoft.com/office/drawing/2014/main" id="{F968D87E-ED6A-106E-13CD-EC1F08BB638C}"/>
                </a:ext>
              </a:extLst>
            </p:cNvPr>
            <p:cNvSpPr>
              <a:spLocks noChangeArrowheads="1"/>
            </p:cNvSpPr>
            <p:nvPr/>
          </p:nvSpPr>
          <p:spPr bwMode="auto">
            <a:xfrm>
              <a:off x="8949023" y="5161022"/>
              <a:ext cx="200705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71" name="item_content6">
              <a:extLst>
                <a:ext uri="{FF2B5EF4-FFF2-40B4-BE49-F238E27FC236}">
                  <a16:creationId xmlns:a16="http://schemas.microsoft.com/office/drawing/2014/main" id="{41E17A42-38FC-DD68-03C6-011827F65EE0}"/>
                </a:ext>
              </a:extLst>
            </p:cNvPr>
            <p:cNvSpPr>
              <a:spLocks noChangeArrowheads="1"/>
            </p:cNvSpPr>
            <p:nvPr/>
          </p:nvSpPr>
          <p:spPr bwMode="auto">
            <a:xfrm>
              <a:off x="9090026" y="5556414"/>
              <a:ext cx="1707045" cy="70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请在此处添加具体内容。添加内容。</a:t>
              </a:r>
            </a:p>
          </p:txBody>
        </p:sp>
      </p:grpSp>
      <p:grpSp>
        <p:nvGrpSpPr>
          <p:cNvPr id="72" name="box1">
            <a:extLst>
              <a:ext uri="{FF2B5EF4-FFF2-40B4-BE49-F238E27FC236}">
                <a16:creationId xmlns:a16="http://schemas.microsoft.com/office/drawing/2014/main" id="{14358334-0F73-CBD8-14BC-A36C13D6D51A}"/>
              </a:ext>
            </a:extLst>
          </p:cNvPr>
          <p:cNvGrpSpPr/>
          <p:nvPr/>
        </p:nvGrpSpPr>
        <p:grpSpPr>
          <a:xfrm>
            <a:off x="5110274" y="5168062"/>
            <a:ext cx="2007052" cy="1100577"/>
            <a:chOff x="8949023" y="5161022"/>
            <a:chExt cx="2007052" cy="1100577"/>
          </a:xfrm>
        </p:grpSpPr>
        <p:sp>
          <p:nvSpPr>
            <p:cNvPr id="73" name="item_title5">
              <a:extLst>
                <a:ext uri="{FF2B5EF4-FFF2-40B4-BE49-F238E27FC236}">
                  <a16:creationId xmlns:a16="http://schemas.microsoft.com/office/drawing/2014/main" id="{B2B3852A-87BE-012D-05A4-2D9BE6DFFDB3}"/>
                </a:ext>
              </a:extLst>
            </p:cNvPr>
            <p:cNvSpPr>
              <a:spLocks noChangeArrowheads="1"/>
            </p:cNvSpPr>
            <p:nvPr/>
          </p:nvSpPr>
          <p:spPr bwMode="auto">
            <a:xfrm>
              <a:off x="8949023" y="5161022"/>
              <a:ext cx="200705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74" name="item_content5">
              <a:extLst>
                <a:ext uri="{FF2B5EF4-FFF2-40B4-BE49-F238E27FC236}">
                  <a16:creationId xmlns:a16="http://schemas.microsoft.com/office/drawing/2014/main" id="{97C3479A-4CF9-E42F-BDDA-492ECAFA301B}"/>
                </a:ext>
              </a:extLst>
            </p:cNvPr>
            <p:cNvSpPr>
              <a:spLocks noChangeArrowheads="1"/>
            </p:cNvSpPr>
            <p:nvPr/>
          </p:nvSpPr>
          <p:spPr bwMode="auto">
            <a:xfrm>
              <a:off x="9090026" y="5556414"/>
              <a:ext cx="1707045" cy="70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请在此处添加具体内容。添加内容。</a:t>
              </a:r>
            </a:p>
          </p:txBody>
        </p:sp>
      </p:grpSp>
      <p:sp>
        <p:nvSpPr>
          <p:cNvPr id="75" name="title">
            <a:extLst>
              <a:ext uri="{FF2B5EF4-FFF2-40B4-BE49-F238E27FC236}">
                <a16:creationId xmlns:a16="http://schemas.microsoft.com/office/drawing/2014/main" id="{56C5B3B9-FCCC-718C-FD7B-43E836F2383D}"/>
              </a:ext>
            </a:extLst>
          </p:cNvPr>
          <p:cNvSpPr txBox="1"/>
          <p:nvPr/>
        </p:nvSpPr>
        <p:spPr>
          <a:xfrm>
            <a:off x="1022320" y="207941"/>
            <a:ext cx="10069013" cy="584775"/>
          </a:xfrm>
          <a:prstGeom prst="rect">
            <a:avLst/>
          </a:prstGeom>
          <a:noFill/>
        </p:spPr>
        <p:txBody>
          <a:bodyPr wrap="square" rtlCol="0">
            <a:spAutoFit/>
          </a:bodyPr>
          <a:lstStyle/>
          <a:p>
            <a:r>
              <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Tree>
    <p:extLst>
      <p:ext uri="{BB962C8B-B14F-4D97-AF65-F5344CB8AC3E}">
        <p14:creationId xmlns:p14="http://schemas.microsoft.com/office/powerpoint/2010/main" val="228147361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up)">
                                      <p:cBhvr>
                                        <p:cTn id="11" dur="500"/>
                                        <p:tgtEl>
                                          <p:spTgt spid="6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up)">
                                      <p:cBhvr>
                                        <p:cTn id="15" dur="500"/>
                                        <p:tgtEl>
                                          <p:spTgt spid="6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wipe(up)">
                                      <p:cBhvr>
                                        <p:cTn id="19" dur="500"/>
                                        <p:tgtEl>
                                          <p:spTgt spid="66"/>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wipe(up)">
                                      <p:cBhvr>
                                        <p:cTn id="23" dur="500"/>
                                        <p:tgtEl>
                                          <p:spTgt spid="69"/>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wipe(up)">
                                      <p:cBhvr>
                                        <p:cTn id="2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05B37C5-C2A3-504D-A2AE-F15704089794}"/>
              </a:ext>
            </a:extLst>
          </p:cNvPr>
          <p:cNvSpPr txBox="1"/>
          <p:nvPr/>
        </p:nvSpPr>
        <p:spPr>
          <a:xfrm>
            <a:off x="7879799" y="229637"/>
            <a:ext cx="4188967" cy="523220"/>
          </a:xfrm>
          <a:prstGeom prst="rect">
            <a:avLst/>
          </a:prstGeom>
          <a:noFill/>
        </p:spPr>
        <p:txBody>
          <a:bodyPr wrap="none" rtlCol="0">
            <a:spAutoFit/>
          </a:bodyPr>
          <a:lstStyle/>
          <a:p>
            <a:r>
              <a:rPr kumimoji="1" lang="en-US" altLang="zh-CN"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rPr>
              <a:t>2021 WORK SUMMARY</a:t>
            </a:r>
            <a:endParaRPr kumimoji="1" lang="zh-CN" altLang="en-US"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endParaRPr>
          </a:p>
        </p:txBody>
      </p:sp>
      <p:sp>
        <p:nvSpPr>
          <p:cNvPr id="4" name="矩形 3">
            <a:extLst>
              <a:ext uri="{FF2B5EF4-FFF2-40B4-BE49-F238E27FC236}">
                <a16:creationId xmlns:a16="http://schemas.microsoft.com/office/drawing/2014/main" id="{5B582008-4B7F-EF4B-9B8D-6D74AC5FBA20}"/>
              </a:ext>
            </a:extLst>
          </p:cNvPr>
          <p:cNvSpPr/>
          <p:nvPr/>
        </p:nvSpPr>
        <p:spPr>
          <a:xfrm>
            <a:off x="1132089" y="3127282"/>
            <a:ext cx="6223000" cy="7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id="{32D9A97D-A6BE-0646-8A44-E918940A5A91}"/>
              </a:ext>
            </a:extLst>
          </p:cNvPr>
          <p:cNvSpPr/>
          <p:nvPr/>
        </p:nvSpPr>
        <p:spPr>
          <a:xfrm>
            <a:off x="1132089" y="4260170"/>
            <a:ext cx="6794500" cy="711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image">
            <a:extLst>
              <a:ext uri="{FF2B5EF4-FFF2-40B4-BE49-F238E27FC236}">
                <a16:creationId xmlns:a16="http://schemas.microsoft.com/office/drawing/2014/main" id="{65367A38-6326-0342-9246-6D8C2FB2FA9F}"/>
              </a:ext>
            </a:extLst>
          </p:cNvPr>
          <p:cNvSpPr/>
          <p:nvPr/>
        </p:nvSpPr>
        <p:spPr>
          <a:xfrm>
            <a:off x="8625089" y="1934938"/>
            <a:ext cx="2578100" cy="3889645"/>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文本框 14">
            <a:extLst>
              <a:ext uri="{FF2B5EF4-FFF2-40B4-BE49-F238E27FC236}">
                <a16:creationId xmlns:a16="http://schemas.microsoft.com/office/drawing/2014/main" id="{6DC90FBE-0FF4-1946-B492-F22344E1BE13}"/>
              </a:ext>
            </a:extLst>
          </p:cNvPr>
          <p:cNvSpPr txBox="1"/>
          <p:nvPr/>
        </p:nvSpPr>
        <p:spPr>
          <a:xfrm>
            <a:off x="1173500" y="1641188"/>
            <a:ext cx="1426994" cy="369332"/>
          </a:xfrm>
          <a:prstGeom prst="rect">
            <a:avLst/>
          </a:prstGeom>
          <a:noFill/>
        </p:spPr>
        <p:txBody>
          <a:bodyPr wrap="none" rtlCol="0">
            <a:spAutoFit/>
          </a:bodyPr>
          <a:lstStyle/>
          <a:p>
            <a:r>
              <a:rPr kumimoji="1" lang="en-US" altLang="zh-CN" dirty="0">
                <a:solidFill>
                  <a:schemeClr val="bg1">
                    <a:lumMod val="75000"/>
                  </a:schemeClr>
                </a:solidFill>
                <a:latin typeface="+mn-ea"/>
              </a:rPr>
              <a:t>TITLE</a:t>
            </a:r>
            <a:r>
              <a:rPr kumimoji="1" lang="zh-CN" altLang="en-US" dirty="0">
                <a:solidFill>
                  <a:schemeClr val="bg1">
                    <a:lumMod val="75000"/>
                  </a:schemeClr>
                </a:solidFill>
                <a:latin typeface="+mn-ea"/>
              </a:rPr>
              <a:t> </a:t>
            </a:r>
            <a:r>
              <a:rPr kumimoji="1" lang="en-US" altLang="zh-CN" dirty="0">
                <a:solidFill>
                  <a:schemeClr val="bg1">
                    <a:lumMod val="75000"/>
                  </a:schemeClr>
                </a:solidFill>
                <a:latin typeface="+mn-ea"/>
              </a:rPr>
              <a:t>HERE</a:t>
            </a:r>
            <a:endParaRPr kumimoji="1" lang="zh-CN" altLang="en-US" dirty="0">
              <a:solidFill>
                <a:schemeClr val="bg1">
                  <a:lumMod val="75000"/>
                </a:schemeClr>
              </a:solidFill>
              <a:latin typeface="+mn-ea"/>
            </a:endParaRPr>
          </a:p>
        </p:txBody>
      </p:sp>
      <p:grpSp>
        <p:nvGrpSpPr>
          <p:cNvPr id="17" name="组合 16">
            <a:extLst>
              <a:ext uri="{FF2B5EF4-FFF2-40B4-BE49-F238E27FC236}">
                <a16:creationId xmlns:a16="http://schemas.microsoft.com/office/drawing/2014/main" id="{039CA54A-FB51-BE5A-E39F-B3DB8858D6FC}"/>
              </a:ext>
            </a:extLst>
          </p:cNvPr>
          <p:cNvGrpSpPr/>
          <p:nvPr/>
        </p:nvGrpSpPr>
        <p:grpSpPr>
          <a:xfrm>
            <a:off x="1738454" y="3154356"/>
            <a:ext cx="5551843" cy="613686"/>
            <a:chOff x="9237949" y="5262909"/>
            <a:chExt cx="5551843" cy="613686"/>
          </a:xfrm>
        </p:grpSpPr>
        <p:sp>
          <p:nvSpPr>
            <p:cNvPr id="18" name="item_title2">
              <a:extLst>
                <a:ext uri="{FF2B5EF4-FFF2-40B4-BE49-F238E27FC236}">
                  <a16:creationId xmlns:a16="http://schemas.microsoft.com/office/drawing/2014/main" id="{2CCB26D1-70B3-DE63-9D3D-0C4896BB508C}"/>
                </a:ext>
              </a:extLst>
            </p:cNvPr>
            <p:cNvSpPr>
              <a:spLocks noChangeArrowheads="1"/>
            </p:cNvSpPr>
            <p:nvPr/>
          </p:nvSpPr>
          <p:spPr bwMode="auto">
            <a:xfrm>
              <a:off x="9237949" y="5392551"/>
              <a:ext cx="1008980"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16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19" name="item_content2">
              <a:extLst>
                <a:ext uri="{FF2B5EF4-FFF2-40B4-BE49-F238E27FC236}">
                  <a16:creationId xmlns:a16="http://schemas.microsoft.com/office/drawing/2014/main" id="{55C89492-F468-4347-D1BC-3FC5F9F9B3F0}"/>
                </a:ext>
              </a:extLst>
            </p:cNvPr>
            <p:cNvSpPr>
              <a:spLocks noChangeArrowheads="1"/>
            </p:cNvSpPr>
            <p:nvPr/>
          </p:nvSpPr>
          <p:spPr bwMode="auto">
            <a:xfrm>
              <a:off x="10937388" y="5262909"/>
              <a:ext cx="3852404" cy="61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2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sp>
        <p:nvSpPr>
          <p:cNvPr id="23" name="矩形 22">
            <a:extLst>
              <a:ext uri="{FF2B5EF4-FFF2-40B4-BE49-F238E27FC236}">
                <a16:creationId xmlns:a16="http://schemas.microsoft.com/office/drawing/2014/main" id="{600149E1-F562-927C-6344-E9C8660C4C95}"/>
              </a:ext>
            </a:extLst>
          </p:cNvPr>
          <p:cNvSpPr/>
          <p:nvPr/>
        </p:nvSpPr>
        <p:spPr>
          <a:xfrm>
            <a:off x="1160247" y="5550417"/>
            <a:ext cx="6223000" cy="71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4" name="组合 23">
            <a:extLst>
              <a:ext uri="{FF2B5EF4-FFF2-40B4-BE49-F238E27FC236}">
                <a16:creationId xmlns:a16="http://schemas.microsoft.com/office/drawing/2014/main" id="{7753C7E0-C937-9BC6-FDE1-3E7802773609}"/>
              </a:ext>
            </a:extLst>
          </p:cNvPr>
          <p:cNvGrpSpPr/>
          <p:nvPr/>
        </p:nvGrpSpPr>
        <p:grpSpPr>
          <a:xfrm>
            <a:off x="1738454" y="5553582"/>
            <a:ext cx="5551843" cy="613686"/>
            <a:chOff x="9237949" y="5262909"/>
            <a:chExt cx="5551843" cy="613686"/>
          </a:xfrm>
        </p:grpSpPr>
        <p:sp>
          <p:nvSpPr>
            <p:cNvPr id="25" name="item_title4">
              <a:extLst>
                <a:ext uri="{FF2B5EF4-FFF2-40B4-BE49-F238E27FC236}">
                  <a16:creationId xmlns:a16="http://schemas.microsoft.com/office/drawing/2014/main" id="{0015FDEC-A04B-9ED2-49AF-8EABD7B4363E}"/>
                </a:ext>
              </a:extLst>
            </p:cNvPr>
            <p:cNvSpPr>
              <a:spLocks noChangeArrowheads="1"/>
            </p:cNvSpPr>
            <p:nvPr/>
          </p:nvSpPr>
          <p:spPr bwMode="auto">
            <a:xfrm>
              <a:off x="9237949" y="5392551"/>
              <a:ext cx="1008980"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16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26" name="item_content4">
              <a:extLst>
                <a:ext uri="{FF2B5EF4-FFF2-40B4-BE49-F238E27FC236}">
                  <a16:creationId xmlns:a16="http://schemas.microsoft.com/office/drawing/2014/main" id="{481E37C4-CD21-25A9-EB5D-3D07AFED66D6}"/>
                </a:ext>
              </a:extLst>
            </p:cNvPr>
            <p:cNvSpPr>
              <a:spLocks noChangeArrowheads="1"/>
            </p:cNvSpPr>
            <p:nvPr/>
          </p:nvSpPr>
          <p:spPr bwMode="auto">
            <a:xfrm>
              <a:off x="10937388" y="5262909"/>
              <a:ext cx="3852404" cy="61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2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27" name="组合 26">
            <a:extLst>
              <a:ext uri="{FF2B5EF4-FFF2-40B4-BE49-F238E27FC236}">
                <a16:creationId xmlns:a16="http://schemas.microsoft.com/office/drawing/2014/main" id="{D58AC9C3-1D16-C894-9A91-0EB97D72E4EB}"/>
              </a:ext>
            </a:extLst>
          </p:cNvPr>
          <p:cNvGrpSpPr/>
          <p:nvPr/>
        </p:nvGrpSpPr>
        <p:grpSpPr>
          <a:xfrm>
            <a:off x="1704587" y="4260170"/>
            <a:ext cx="5551843" cy="613686"/>
            <a:chOff x="9237949" y="5262909"/>
            <a:chExt cx="5551843" cy="613686"/>
          </a:xfrm>
        </p:grpSpPr>
        <p:sp>
          <p:nvSpPr>
            <p:cNvPr id="28" name="item_title3">
              <a:extLst>
                <a:ext uri="{FF2B5EF4-FFF2-40B4-BE49-F238E27FC236}">
                  <a16:creationId xmlns:a16="http://schemas.microsoft.com/office/drawing/2014/main" id="{C64C31B1-F45E-CA20-C91A-C18DF25F81F8}"/>
                </a:ext>
              </a:extLst>
            </p:cNvPr>
            <p:cNvSpPr>
              <a:spLocks noChangeArrowheads="1"/>
            </p:cNvSpPr>
            <p:nvPr/>
          </p:nvSpPr>
          <p:spPr bwMode="auto">
            <a:xfrm>
              <a:off x="9237949" y="5392551"/>
              <a:ext cx="1008980"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16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29" name="item_content3">
              <a:extLst>
                <a:ext uri="{FF2B5EF4-FFF2-40B4-BE49-F238E27FC236}">
                  <a16:creationId xmlns:a16="http://schemas.microsoft.com/office/drawing/2014/main" id="{E53150D1-55E4-2F23-F266-66C720587F11}"/>
                </a:ext>
              </a:extLst>
            </p:cNvPr>
            <p:cNvSpPr>
              <a:spLocks noChangeArrowheads="1"/>
            </p:cNvSpPr>
            <p:nvPr/>
          </p:nvSpPr>
          <p:spPr bwMode="auto">
            <a:xfrm>
              <a:off x="10937388" y="5262909"/>
              <a:ext cx="3852404" cy="61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200" dirty="0">
                  <a:solidFill>
                    <a:schemeClr val="bg1"/>
                  </a:solidFill>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sp>
        <p:nvSpPr>
          <p:cNvPr id="33" name="矩形 32">
            <a:extLst>
              <a:ext uri="{FF2B5EF4-FFF2-40B4-BE49-F238E27FC236}">
                <a16:creationId xmlns:a16="http://schemas.microsoft.com/office/drawing/2014/main" id="{B85CC702-CCE6-BE3E-F0A4-E3DCA238589A}"/>
              </a:ext>
            </a:extLst>
          </p:cNvPr>
          <p:cNvSpPr/>
          <p:nvPr/>
        </p:nvSpPr>
        <p:spPr>
          <a:xfrm>
            <a:off x="1160247" y="2118667"/>
            <a:ext cx="6794500" cy="711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4" name="组合 33">
            <a:extLst>
              <a:ext uri="{FF2B5EF4-FFF2-40B4-BE49-F238E27FC236}">
                <a16:creationId xmlns:a16="http://schemas.microsoft.com/office/drawing/2014/main" id="{5237FF61-BCD9-3A0F-42B3-D19666DE3FA1}"/>
              </a:ext>
            </a:extLst>
          </p:cNvPr>
          <p:cNvGrpSpPr/>
          <p:nvPr/>
        </p:nvGrpSpPr>
        <p:grpSpPr>
          <a:xfrm>
            <a:off x="1732745" y="2118667"/>
            <a:ext cx="5551843" cy="613686"/>
            <a:chOff x="9237949" y="5262909"/>
            <a:chExt cx="5551843" cy="613686"/>
          </a:xfrm>
        </p:grpSpPr>
        <p:sp>
          <p:nvSpPr>
            <p:cNvPr id="35" name="item_title1">
              <a:extLst>
                <a:ext uri="{FF2B5EF4-FFF2-40B4-BE49-F238E27FC236}">
                  <a16:creationId xmlns:a16="http://schemas.microsoft.com/office/drawing/2014/main" id="{D18BFA95-85A4-4E1A-1A68-AEDC69A75F9D}"/>
                </a:ext>
              </a:extLst>
            </p:cNvPr>
            <p:cNvSpPr>
              <a:spLocks noChangeArrowheads="1"/>
            </p:cNvSpPr>
            <p:nvPr/>
          </p:nvSpPr>
          <p:spPr bwMode="auto">
            <a:xfrm>
              <a:off x="9237949" y="5392551"/>
              <a:ext cx="1008980"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1600" b="1" dirty="0">
                <a:solidFill>
                  <a:schemeClr val="bg1"/>
                </a:solidFill>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36" name="item_content1">
              <a:extLst>
                <a:ext uri="{FF2B5EF4-FFF2-40B4-BE49-F238E27FC236}">
                  <a16:creationId xmlns:a16="http://schemas.microsoft.com/office/drawing/2014/main" id="{36C005C2-0D20-A75A-753D-6BC8BECD50F1}"/>
                </a:ext>
              </a:extLst>
            </p:cNvPr>
            <p:cNvSpPr>
              <a:spLocks noChangeArrowheads="1"/>
            </p:cNvSpPr>
            <p:nvPr/>
          </p:nvSpPr>
          <p:spPr bwMode="auto">
            <a:xfrm>
              <a:off x="10937388" y="5262909"/>
              <a:ext cx="3852404" cy="61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200" dirty="0">
                  <a:solidFill>
                    <a:schemeClr val="bg1"/>
                  </a:solidFill>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sp>
        <p:nvSpPr>
          <p:cNvPr id="37" name="title">
            <a:extLst>
              <a:ext uri="{FF2B5EF4-FFF2-40B4-BE49-F238E27FC236}">
                <a16:creationId xmlns:a16="http://schemas.microsoft.com/office/drawing/2014/main" id="{7DDA8838-E0C8-994E-3A2E-F0A1D4BE876D}"/>
              </a:ext>
            </a:extLst>
          </p:cNvPr>
          <p:cNvSpPr txBox="1"/>
          <p:nvPr/>
        </p:nvSpPr>
        <p:spPr>
          <a:xfrm>
            <a:off x="1018086" y="221654"/>
            <a:ext cx="10069013" cy="584775"/>
          </a:xfrm>
          <a:prstGeom prst="rect">
            <a:avLst/>
          </a:prstGeom>
          <a:noFill/>
        </p:spPr>
        <p:txBody>
          <a:bodyPr wrap="square" rtlCol="0">
            <a:spAutoFit/>
          </a:bodyPr>
          <a:lstStyle/>
          <a:p>
            <a:r>
              <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Tree>
    <p:extLst>
      <p:ext uri="{BB962C8B-B14F-4D97-AF65-F5344CB8AC3E}">
        <p14:creationId xmlns:p14="http://schemas.microsoft.com/office/powerpoint/2010/main" val="43154672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dissolve">
                                      <p:cBhvr>
                                        <p:cTn id="16" dur="500"/>
                                        <p:tgtEl>
                                          <p:spTgt spid="15"/>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dissolve">
                                      <p:cBhvr>
                                        <p:cTn id="25" dur="500"/>
                                        <p:tgtEl>
                                          <p:spTgt spid="23"/>
                                        </p:tgtEl>
                                      </p:cBhvr>
                                    </p:animEffect>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up)">
                                      <p:cBhvr>
                                        <p:cTn id="29" dur="500"/>
                                        <p:tgtEl>
                                          <p:spTgt spid="24"/>
                                        </p:tgtEl>
                                      </p:cBhvr>
                                    </p:animEffect>
                                  </p:childTnLst>
                                </p:cTn>
                              </p:par>
                            </p:childTnLst>
                          </p:cTn>
                        </p:par>
                        <p:par>
                          <p:cTn id="30" fill="hold">
                            <p:stCondLst>
                              <p:cond delay="1000"/>
                            </p:stCondLst>
                            <p:childTnLst>
                              <p:par>
                                <p:cTn id="31" presetID="22" presetClass="entr" presetSubtype="1"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up)">
                                      <p:cBhvr>
                                        <p:cTn id="33" dur="500"/>
                                        <p:tgtEl>
                                          <p:spTgt spid="27"/>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dissolve">
                                      <p:cBhvr>
                                        <p:cTn id="36" dur="500"/>
                                        <p:tgtEl>
                                          <p:spTgt spid="33"/>
                                        </p:tgtEl>
                                      </p:cBhvr>
                                    </p:animEffect>
                                  </p:childTnLst>
                                </p:cTn>
                              </p:par>
                            </p:childTnLst>
                          </p:cTn>
                        </p:par>
                        <p:par>
                          <p:cTn id="37" fill="hold">
                            <p:stCondLst>
                              <p:cond delay="1500"/>
                            </p:stCondLst>
                            <p:childTnLst>
                              <p:par>
                                <p:cTn id="38" presetID="22" presetClass="entr" presetSubtype="1"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up)">
                                      <p:cBhvr>
                                        <p:cTn id="4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3" grpId="0" animBg="1"/>
      <p:bldP spid="15" grpId="0"/>
      <p:bldP spid="23" grpId="0" animBg="1"/>
      <p:bldP spid="3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05B37C5-C2A3-504D-A2AE-F15704089794}"/>
              </a:ext>
            </a:extLst>
          </p:cNvPr>
          <p:cNvSpPr txBox="1"/>
          <p:nvPr/>
        </p:nvSpPr>
        <p:spPr>
          <a:xfrm>
            <a:off x="7879799" y="229637"/>
            <a:ext cx="4188967" cy="523220"/>
          </a:xfrm>
          <a:prstGeom prst="rect">
            <a:avLst/>
          </a:prstGeom>
          <a:noFill/>
        </p:spPr>
        <p:txBody>
          <a:bodyPr wrap="none" rtlCol="0">
            <a:spAutoFit/>
          </a:bodyPr>
          <a:lstStyle/>
          <a:p>
            <a:r>
              <a:rPr kumimoji="1" lang="en-US" altLang="zh-CN"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rPr>
              <a:t>2021 WORK SUMMARY</a:t>
            </a:r>
            <a:endParaRPr kumimoji="1" lang="zh-CN" altLang="en-US"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endParaRPr>
          </a:p>
        </p:txBody>
      </p:sp>
      <p:sp>
        <p:nvSpPr>
          <p:cNvPr id="4" name="圆角矩形 3">
            <a:extLst>
              <a:ext uri="{FF2B5EF4-FFF2-40B4-BE49-F238E27FC236}">
                <a16:creationId xmlns:a16="http://schemas.microsoft.com/office/drawing/2014/main" id="{20509357-2547-4B43-AB97-2D06AEFA6B7F}"/>
              </a:ext>
            </a:extLst>
          </p:cNvPr>
          <p:cNvSpPr/>
          <p:nvPr/>
        </p:nvSpPr>
        <p:spPr>
          <a:xfrm>
            <a:off x="5174345" y="3270339"/>
            <a:ext cx="4076700" cy="1308100"/>
          </a:xfrm>
          <a:prstGeom prst="roundRect">
            <a:avLst>
              <a:gd name="adj" fmla="val 50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D02E9FDD-1F48-9A49-8D60-475E80C69A54}"/>
              </a:ext>
            </a:extLst>
          </p:cNvPr>
          <p:cNvSpPr/>
          <p:nvPr/>
        </p:nvSpPr>
        <p:spPr>
          <a:xfrm>
            <a:off x="4922102" y="3092539"/>
            <a:ext cx="4581186" cy="1663700"/>
          </a:xfrm>
          <a:prstGeom prst="roundRect">
            <a:avLst>
              <a:gd name="adj" fmla="val 50000"/>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燕尾形 5">
            <a:extLst>
              <a:ext uri="{FF2B5EF4-FFF2-40B4-BE49-F238E27FC236}">
                <a16:creationId xmlns:a16="http://schemas.microsoft.com/office/drawing/2014/main" id="{99FCAFE8-56DE-DA4A-B8C2-6FC328B76E83}"/>
              </a:ext>
            </a:extLst>
          </p:cNvPr>
          <p:cNvSpPr/>
          <p:nvPr/>
        </p:nvSpPr>
        <p:spPr>
          <a:xfrm>
            <a:off x="7104745" y="2984589"/>
            <a:ext cx="215900" cy="215900"/>
          </a:xfrm>
          <a:prstGeom prst="chevron">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7" name="燕尾形 6">
            <a:extLst>
              <a:ext uri="{FF2B5EF4-FFF2-40B4-BE49-F238E27FC236}">
                <a16:creationId xmlns:a16="http://schemas.microsoft.com/office/drawing/2014/main" id="{99CE5E13-DB3B-CC4E-90D6-9459CD003545}"/>
              </a:ext>
            </a:extLst>
          </p:cNvPr>
          <p:cNvSpPr/>
          <p:nvPr/>
        </p:nvSpPr>
        <p:spPr>
          <a:xfrm rot="5400000">
            <a:off x="9395338" y="3708489"/>
            <a:ext cx="215900" cy="215900"/>
          </a:xfrm>
          <a:prstGeom prst="chevron">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8" name="燕尾形 7">
            <a:extLst>
              <a:ext uri="{FF2B5EF4-FFF2-40B4-BE49-F238E27FC236}">
                <a16:creationId xmlns:a16="http://schemas.microsoft.com/office/drawing/2014/main" id="{66B66F46-BE41-FF49-8EDE-0310EBB1CEFE}"/>
              </a:ext>
            </a:extLst>
          </p:cNvPr>
          <p:cNvSpPr/>
          <p:nvPr/>
        </p:nvSpPr>
        <p:spPr>
          <a:xfrm rot="10800000">
            <a:off x="7104745" y="4648289"/>
            <a:ext cx="215900" cy="215900"/>
          </a:xfrm>
          <a:prstGeom prst="chevron">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9" name="文本框 8">
            <a:extLst>
              <a:ext uri="{FF2B5EF4-FFF2-40B4-BE49-F238E27FC236}">
                <a16:creationId xmlns:a16="http://schemas.microsoft.com/office/drawing/2014/main" id="{ABEC7D5D-FE35-E443-8833-3685B93260E3}"/>
              </a:ext>
            </a:extLst>
          </p:cNvPr>
          <p:cNvSpPr txBox="1"/>
          <p:nvPr/>
        </p:nvSpPr>
        <p:spPr>
          <a:xfrm>
            <a:off x="5850782" y="3739723"/>
            <a:ext cx="2723823" cy="369332"/>
          </a:xfrm>
          <a:prstGeom prst="rect">
            <a:avLst/>
          </a:prstGeom>
          <a:noFill/>
        </p:spPr>
        <p:txBody>
          <a:bodyPr wrap="none" rtlCol="0">
            <a:spAutoFit/>
          </a:bodyPr>
          <a:lstStyle/>
          <a:p>
            <a:r>
              <a:rPr kumimoji="1" lang="zh-CN" altLang="en-US" dirty="0">
                <a:solidFill>
                  <a:schemeClr val="bg1"/>
                </a:solidFill>
                <a:latin typeface="+mj-ea"/>
              </a:rPr>
              <a:t>请再此输入标题文字内容</a:t>
            </a:r>
          </a:p>
        </p:txBody>
      </p:sp>
      <p:sp>
        <p:nvSpPr>
          <p:cNvPr id="20" name="文本框 19">
            <a:extLst>
              <a:ext uri="{FF2B5EF4-FFF2-40B4-BE49-F238E27FC236}">
                <a16:creationId xmlns:a16="http://schemas.microsoft.com/office/drawing/2014/main" id="{E55D7297-EB22-7144-ADD7-7CB2B1FC1BA6}"/>
              </a:ext>
            </a:extLst>
          </p:cNvPr>
          <p:cNvSpPr txBox="1"/>
          <p:nvPr/>
        </p:nvSpPr>
        <p:spPr>
          <a:xfrm>
            <a:off x="912414" y="2367379"/>
            <a:ext cx="3005951" cy="523220"/>
          </a:xfrm>
          <a:prstGeom prst="rect">
            <a:avLst/>
          </a:prstGeom>
          <a:noFill/>
        </p:spPr>
        <p:txBody>
          <a:bodyPr wrap="none" rtlCol="0">
            <a:spAutoFit/>
          </a:bodyPr>
          <a:lstStyle/>
          <a:p>
            <a:r>
              <a:rPr kumimoji="1" lang="en-US" altLang="zh-CN" sz="2800" dirty="0">
                <a:solidFill>
                  <a:schemeClr val="accent1">
                    <a:lumMod val="50000"/>
                  </a:schemeClr>
                </a:solidFill>
                <a:latin typeface="+mj-ea"/>
                <a:ea typeface="+mj-ea"/>
              </a:rPr>
              <a:t>BUSINESS</a:t>
            </a:r>
            <a:r>
              <a:rPr kumimoji="1" lang="zh-CN" altLang="en-US" sz="2800" dirty="0">
                <a:solidFill>
                  <a:schemeClr val="accent1">
                    <a:lumMod val="50000"/>
                  </a:schemeClr>
                </a:solidFill>
                <a:latin typeface="+mj-ea"/>
                <a:ea typeface="+mj-ea"/>
              </a:rPr>
              <a:t> </a:t>
            </a:r>
            <a:r>
              <a:rPr kumimoji="1" lang="en-US" altLang="zh-CN" sz="2800" dirty="0">
                <a:solidFill>
                  <a:schemeClr val="accent1">
                    <a:lumMod val="50000"/>
                  </a:schemeClr>
                </a:solidFill>
                <a:latin typeface="+mj-ea"/>
                <a:ea typeface="+mj-ea"/>
              </a:rPr>
              <a:t>DATA</a:t>
            </a:r>
            <a:endParaRPr kumimoji="1" lang="zh-CN" altLang="en-US" sz="2800" dirty="0">
              <a:solidFill>
                <a:schemeClr val="accent1">
                  <a:lumMod val="50000"/>
                </a:schemeClr>
              </a:solidFill>
              <a:latin typeface="+mj-ea"/>
              <a:ea typeface="+mj-ea"/>
            </a:endParaRPr>
          </a:p>
        </p:txBody>
      </p:sp>
      <p:sp>
        <p:nvSpPr>
          <p:cNvPr id="21" name="文本框 20">
            <a:extLst>
              <a:ext uri="{FF2B5EF4-FFF2-40B4-BE49-F238E27FC236}">
                <a16:creationId xmlns:a16="http://schemas.microsoft.com/office/drawing/2014/main" id="{DE338847-2069-3C4A-9625-EE59E498BEB1}"/>
              </a:ext>
            </a:extLst>
          </p:cNvPr>
          <p:cNvSpPr txBox="1"/>
          <p:nvPr/>
        </p:nvSpPr>
        <p:spPr>
          <a:xfrm>
            <a:off x="925666" y="2011299"/>
            <a:ext cx="1811714" cy="369332"/>
          </a:xfrm>
          <a:prstGeom prst="rect">
            <a:avLst/>
          </a:prstGeom>
          <a:noFill/>
        </p:spPr>
        <p:txBody>
          <a:bodyPr wrap="none" rtlCol="0">
            <a:spAutoFit/>
          </a:bodyPr>
          <a:lstStyle/>
          <a:p>
            <a:r>
              <a:rPr kumimoji="1" lang="en-US" altLang="zh-CN" dirty="0">
                <a:solidFill>
                  <a:schemeClr val="bg1">
                    <a:lumMod val="75000"/>
                  </a:schemeClr>
                </a:solidFill>
                <a:latin typeface="+mn-ea"/>
              </a:rPr>
              <a:t>PPT</a:t>
            </a:r>
            <a:r>
              <a:rPr kumimoji="1" lang="zh-CN" altLang="en-US" dirty="0">
                <a:solidFill>
                  <a:schemeClr val="bg1">
                    <a:lumMod val="75000"/>
                  </a:schemeClr>
                </a:solidFill>
                <a:latin typeface="+mn-ea"/>
              </a:rPr>
              <a:t> </a:t>
            </a:r>
            <a:r>
              <a:rPr kumimoji="1" lang="en-US" altLang="zh-CN" dirty="0">
                <a:solidFill>
                  <a:schemeClr val="bg1">
                    <a:lumMod val="75000"/>
                  </a:schemeClr>
                </a:solidFill>
                <a:latin typeface="+mn-ea"/>
              </a:rPr>
              <a:t>TEMPLATE</a:t>
            </a:r>
            <a:endParaRPr kumimoji="1" lang="zh-CN" altLang="en-US" dirty="0">
              <a:solidFill>
                <a:schemeClr val="bg1">
                  <a:lumMod val="75000"/>
                </a:schemeClr>
              </a:solidFill>
              <a:latin typeface="+mn-ea"/>
            </a:endParaRPr>
          </a:p>
        </p:txBody>
      </p:sp>
      <p:cxnSp>
        <p:nvCxnSpPr>
          <p:cNvPr id="23" name="直线连接符 22">
            <a:extLst>
              <a:ext uri="{FF2B5EF4-FFF2-40B4-BE49-F238E27FC236}">
                <a16:creationId xmlns:a16="http://schemas.microsoft.com/office/drawing/2014/main" id="{26E3CCC7-9EF6-0B48-B72D-A45AAE0D1334}"/>
              </a:ext>
            </a:extLst>
          </p:cNvPr>
          <p:cNvCxnSpPr/>
          <p:nvPr/>
        </p:nvCxnSpPr>
        <p:spPr>
          <a:xfrm>
            <a:off x="976466" y="3020709"/>
            <a:ext cx="714512" cy="0"/>
          </a:xfrm>
          <a:prstGeom prst="line">
            <a:avLst/>
          </a:prstGeom>
          <a:ln w="508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AA565368-EA58-CDC0-78C6-CE94E17A0A9B}"/>
              </a:ext>
            </a:extLst>
          </p:cNvPr>
          <p:cNvGrpSpPr/>
          <p:nvPr/>
        </p:nvGrpSpPr>
        <p:grpSpPr>
          <a:xfrm>
            <a:off x="4815573" y="1186743"/>
            <a:ext cx="2438282" cy="1717351"/>
            <a:chOff x="8776580" y="5130026"/>
            <a:chExt cx="2438282" cy="1717351"/>
          </a:xfrm>
        </p:grpSpPr>
        <p:sp>
          <p:nvSpPr>
            <p:cNvPr id="25" name="item_title1">
              <a:extLst>
                <a:ext uri="{FF2B5EF4-FFF2-40B4-BE49-F238E27FC236}">
                  <a16:creationId xmlns:a16="http://schemas.microsoft.com/office/drawing/2014/main" id="{E9F39D4C-F14E-B2FC-701C-9F2A34505763}"/>
                </a:ext>
              </a:extLst>
            </p:cNvPr>
            <p:cNvSpPr>
              <a:spLocks noChangeArrowheads="1"/>
            </p:cNvSpPr>
            <p:nvPr/>
          </p:nvSpPr>
          <p:spPr bwMode="auto">
            <a:xfrm>
              <a:off x="8776580" y="5130026"/>
              <a:ext cx="243828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26" name="item_content1">
              <a:extLst>
                <a:ext uri="{FF2B5EF4-FFF2-40B4-BE49-F238E27FC236}">
                  <a16:creationId xmlns:a16="http://schemas.microsoft.com/office/drawing/2014/main" id="{A7E01E32-F9E6-134D-4588-B79988E24353}"/>
                </a:ext>
              </a:extLst>
            </p:cNvPr>
            <p:cNvSpPr>
              <a:spLocks noChangeArrowheads="1"/>
            </p:cNvSpPr>
            <p:nvPr/>
          </p:nvSpPr>
          <p:spPr bwMode="auto">
            <a:xfrm>
              <a:off x="9021192" y="5495861"/>
              <a:ext cx="1999654" cy="135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27" name="组合 26">
            <a:extLst>
              <a:ext uri="{FF2B5EF4-FFF2-40B4-BE49-F238E27FC236}">
                <a16:creationId xmlns:a16="http://schemas.microsoft.com/office/drawing/2014/main" id="{7E5D8895-B6DB-D1AC-3FA4-D4CA20C6F56A}"/>
              </a:ext>
            </a:extLst>
          </p:cNvPr>
          <p:cNvGrpSpPr/>
          <p:nvPr/>
        </p:nvGrpSpPr>
        <p:grpSpPr>
          <a:xfrm>
            <a:off x="7381006" y="1159288"/>
            <a:ext cx="2122282" cy="1717351"/>
            <a:chOff x="8934580" y="5130026"/>
            <a:chExt cx="2122282" cy="1717351"/>
          </a:xfrm>
        </p:grpSpPr>
        <p:sp>
          <p:nvSpPr>
            <p:cNvPr id="28" name="item_title2">
              <a:extLst>
                <a:ext uri="{FF2B5EF4-FFF2-40B4-BE49-F238E27FC236}">
                  <a16:creationId xmlns:a16="http://schemas.microsoft.com/office/drawing/2014/main" id="{FA37D917-C3E5-9064-B41B-29C7CF4FB30D}"/>
                </a:ext>
              </a:extLst>
            </p:cNvPr>
            <p:cNvSpPr>
              <a:spLocks noChangeArrowheads="1"/>
            </p:cNvSpPr>
            <p:nvPr/>
          </p:nvSpPr>
          <p:spPr bwMode="auto">
            <a:xfrm>
              <a:off x="8934580" y="5130026"/>
              <a:ext cx="212228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29" name="item_content2">
              <a:extLst>
                <a:ext uri="{FF2B5EF4-FFF2-40B4-BE49-F238E27FC236}">
                  <a16:creationId xmlns:a16="http://schemas.microsoft.com/office/drawing/2014/main" id="{5A1B183A-B517-DC8C-C107-B7E1CAECD765}"/>
                </a:ext>
              </a:extLst>
            </p:cNvPr>
            <p:cNvSpPr>
              <a:spLocks noChangeArrowheads="1"/>
            </p:cNvSpPr>
            <p:nvPr/>
          </p:nvSpPr>
          <p:spPr bwMode="auto">
            <a:xfrm>
              <a:off x="9021192" y="5495861"/>
              <a:ext cx="1999654" cy="135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33" name="box5">
            <a:extLst>
              <a:ext uri="{FF2B5EF4-FFF2-40B4-BE49-F238E27FC236}">
                <a16:creationId xmlns:a16="http://schemas.microsoft.com/office/drawing/2014/main" id="{E2917F50-EEB3-7C67-9156-8D102BE17066}"/>
              </a:ext>
            </a:extLst>
          </p:cNvPr>
          <p:cNvGrpSpPr/>
          <p:nvPr/>
        </p:nvGrpSpPr>
        <p:grpSpPr>
          <a:xfrm>
            <a:off x="4688941" y="4961019"/>
            <a:ext cx="2415804" cy="1717351"/>
            <a:chOff x="8787819" y="5130026"/>
            <a:chExt cx="2415804" cy="1717351"/>
          </a:xfrm>
        </p:grpSpPr>
        <p:sp>
          <p:nvSpPr>
            <p:cNvPr id="34" name="item_title5">
              <a:extLst>
                <a:ext uri="{FF2B5EF4-FFF2-40B4-BE49-F238E27FC236}">
                  <a16:creationId xmlns:a16="http://schemas.microsoft.com/office/drawing/2014/main" id="{1D1DAF2D-FAFA-BE07-053A-B1EE326C3ACB}"/>
                </a:ext>
              </a:extLst>
            </p:cNvPr>
            <p:cNvSpPr>
              <a:spLocks noChangeArrowheads="1"/>
            </p:cNvSpPr>
            <p:nvPr/>
          </p:nvSpPr>
          <p:spPr bwMode="auto">
            <a:xfrm>
              <a:off x="8787819" y="5130026"/>
              <a:ext cx="2415804"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35" name="item_content5">
              <a:extLst>
                <a:ext uri="{FF2B5EF4-FFF2-40B4-BE49-F238E27FC236}">
                  <a16:creationId xmlns:a16="http://schemas.microsoft.com/office/drawing/2014/main" id="{155B9908-B56E-11FD-8AC8-0F52D599823A}"/>
                </a:ext>
              </a:extLst>
            </p:cNvPr>
            <p:cNvSpPr>
              <a:spLocks noChangeArrowheads="1"/>
            </p:cNvSpPr>
            <p:nvPr/>
          </p:nvSpPr>
          <p:spPr bwMode="auto">
            <a:xfrm>
              <a:off x="9021192" y="5495861"/>
              <a:ext cx="1999654" cy="135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36" name="box5">
            <a:extLst>
              <a:ext uri="{FF2B5EF4-FFF2-40B4-BE49-F238E27FC236}">
                <a16:creationId xmlns:a16="http://schemas.microsoft.com/office/drawing/2014/main" id="{68BBC4CA-9055-9D8F-EE91-C924C2F19047}"/>
              </a:ext>
            </a:extLst>
          </p:cNvPr>
          <p:cNvGrpSpPr/>
          <p:nvPr/>
        </p:nvGrpSpPr>
        <p:grpSpPr>
          <a:xfrm>
            <a:off x="7381006" y="4961019"/>
            <a:ext cx="2415804" cy="1717351"/>
            <a:chOff x="8787819" y="5130026"/>
            <a:chExt cx="2415804" cy="1717351"/>
          </a:xfrm>
        </p:grpSpPr>
        <p:sp>
          <p:nvSpPr>
            <p:cNvPr id="37" name="item_title4">
              <a:extLst>
                <a:ext uri="{FF2B5EF4-FFF2-40B4-BE49-F238E27FC236}">
                  <a16:creationId xmlns:a16="http://schemas.microsoft.com/office/drawing/2014/main" id="{B4F48C21-E6F0-A45B-6ED5-24389C8BEE97}"/>
                </a:ext>
              </a:extLst>
            </p:cNvPr>
            <p:cNvSpPr>
              <a:spLocks noChangeArrowheads="1"/>
            </p:cNvSpPr>
            <p:nvPr/>
          </p:nvSpPr>
          <p:spPr bwMode="auto">
            <a:xfrm>
              <a:off x="8787819" y="5130026"/>
              <a:ext cx="2415804"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38" name="item_content4">
              <a:extLst>
                <a:ext uri="{FF2B5EF4-FFF2-40B4-BE49-F238E27FC236}">
                  <a16:creationId xmlns:a16="http://schemas.microsoft.com/office/drawing/2014/main" id="{5564116C-50E8-3FC0-15F2-38D0A5B18F0E}"/>
                </a:ext>
              </a:extLst>
            </p:cNvPr>
            <p:cNvSpPr>
              <a:spLocks noChangeArrowheads="1"/>
            </p:cNvSpPr>
            <p:nvPr/>
          </p:nvSpPr>
          <p:spPr bwMode="auto">
            <a:xfrm>
              <a:off x="9021192" y="5495861"/>
              <a:ext cx="1999654" cy="135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39" name="box5">
            <a:extLst>
              <a:ext uri="{FF2B5EF4-FFF2-40B4-BE49-F238E27FC236}">
                <a16:creationId xmlns:a16="http://schemas.microsoft.com/office/drawing/2014/main" id="{D68396B1-6803-2321-DE74-FF4EC4C02B05}"/>
              </a:ext>
            </a:extLst>
          </p:cNvPr>
          <p:cNvGrpSpPr/>
          <p:nvPr/>
        </p:nvGrpSpPr>
        <p:grpSpPr>
          <a:xfrm>
            <a:off x="9755531" y="3146391"/>
            <a:ext cx="2415804" cy="1717351"/>
            <a:chOff x="8787819" y="5130026"/>
            <a:chExt cx="2415804" cy="1717351"/>
          </a:xfrm>
        </p:grpSpPr>
        <p:sp>
          <p:nvSpPr>
            <p:cNvPr id="40" name="item_title3">
              <a:extLst>
                <a:ext uri="{FF2B5EF4-FFF2-40B4-BE49-F238E27FC236}">
                  <a16:creationId xmlns:a16="http://schemas.microsoft.com/office/drawing/2014/main" id="{36985DC1-47A0-A260-142E-6ACBD03F91BF}"/>
                </a:ext>
              </a:extLst>
            </p:cNvPr>
            <p:cNvSpPr>
              <a:spLocks noChangeArrowheads="1"/>
            </p:cNvSpPr>
            <p:nvPr/>
          </p:nvSpPr>
          <p:spPr bwMode="auto">
            <a:xfrm>
              <a:off x="8787819" y="5130026"/>
              <a:ext cx="2415804"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41" name="item_content3">
              <a:extLst>
                <a:ext uri="{FF2B5EF4-FFF2-40B4-BE49-F238E27FC236}">
                  <a16:creationId xmlns:a16="http://schemas.microsoft.com/office/drawing/2014/main" id="{D88D9B4C-D462-870E-F11D-E1BEEC6E7524}"/>
                </a:ext>
              </a:extLst>
            </p:cNvPr>
            <p:cNvSpPr>
              <a:spLocks noChangeArrowheads="1"/>
            </p:cNvSpPr>
            <p:nvPr/>
          </p:nvSpPr>
          <p:spPr bwMode="auto">
            <a:xfrm>
              <a:off x="9021192" y="5495861"/>
              <a:ext cx="1999654" cy="135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sp>
        <p:nvSpPr>
          <p:cNvPr id="42" name="title">
            <a:extLst>
              <a:ext uri="{FF2B5EF4-FFF2-40B4-BE49-F238E27FC236}">
                <a16:creationId xmlns:a16="http://schemas.microsoft.com/office/drawing/2014/main" id="{22DB2BFD-9CBD-0E51-E4F0-8BF0EFADAF7B}"/>
              </a:ext>
            </a:extLst>
          </p:cNvPr>
          <p:cNvSpPr txBox="1"/>
          <p:nvPr/>
        </p:nvSpPr>
        <p:spPr>
          <a:xfrm>
            <a:off x="925666" y="211862"/>
            <a:ext cx="10221599" cy="584775"/>
          </a:xfrm>
          <a:prstGeom prst="rect">
            <a:avLst/>
          </a:prstGeom>
          <a:noFill/>
        </p:spPr>
        <p:txBody>
          <a:bodyPr wrap="square" rtlCol="0">
            <a:spAutoFit/>
          </a:bodyPr>
          <a:lstStyle/>
          <a:p>
            <a:r>
              <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Tree>
    <p:extLst>
      <p:ext uri="{BB962C8B-B14F-4D97-AF65-F5344CB8AC3E}">
        <p14:creationId xmlns:p14="http://schemas.microsoft.com/office/powerpoint/2010/main" val="297498008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dissolve">
                                      <p:cBhvr>
                                        <p:cTn id="25" dur="500"/>
                                        <p:tgtEl>
                                          <p:spTgt spid="20"/>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dissolve">
                                      <p:cBhvr>
                                        <p:cTn id="28" dur="500"/>
                                        <p:tgtEl>
                                          <p:spTgt spid="21"/>
                                        </p:tgtEl>
                                      </p:cBhvr>
                                    </p:animEffect>
                                  </p:childTnLst>
                                </p:cTn>
                              </p:par>
                              <p:par>
                                <p:cTn id="29" presetID="9"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dissolve">
                                      <p:cBhvr>
                                        <p:cTn id="31" dur="500"/>
                                        <p:tgtEl>
                                          <p:spTgt spid="23"/>
                                        </p:tgtEl>
                                      </p:cBhvr>
                                    </p:animEffect>
                                  </p:childTnLst>
                                </p:cTn>
                              </p:par>
                            </p:childTnLst>
                          </p:cTn>
                        </p:par>
                        <p:par>
                          <p:cTn id="32" fill="hold">
                            <p:stCondLst>
                              <p:cond delay="500"/>
                            </p:stCondLst>
                            <p:childTnLst>
                              <p:par>
                                <p:cTn id="33" presetID="22" presetClass="entr" presetSubtype="1"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500"/>
                                        <p:tgtEl>
                                          <p:spTgt spid="24"/>
                                        </p:tgtEl>
                                      </p:cBhvr>
                                    </p:animEffect>
                                  </p:childTnLst>
                                </p:cTn>
                              </p:par>
                            </p:childTnLst>
                          </p:cTn>
                        </p:par>
                        <p:par>
                          <p:cTn id="36" fill="hold">
                            <p:stCondLst>
                              <p:cond delay="1000"/>
                            </p:stCondLst>
                            <p:childTnLst>
                              <p:par>
                                <p:cTn id="37" presetID="22" presetClass="entr" presetSubtype="1"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up)">
                                      <p:cBhvr>
                                        <p:cTn id="39" dur="500"/>
                                        <p:tgtEl>
                                          <p:spTgt spid="27"/>
                                        </p:tgtEl>
                                      </p:cBhvr>
                                    </p:animEffect>
                                  </p:childTnLst>
                                </p:cTn>
                              </p:par>
                            </p:childTnLst>
                          </p:cTn>
                        </p:par>
                        <p:par>
                          <p:cTn id="40" fill="hold">
                            <p:stCondLst>
                              <p:cond delay="1500"/>
                            </p:stCondLst>
                            <p:childTnLst>
                              <p:par>
                                <p:cTn id="41" presetID="22" presetClass="entr" presetSubtype="1"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up)">
                                      <p:cBhvr>
                                        <p:cTn id="43" dur="500"/>
                                        <p:tgtEl>
                                          <p:spTgt spid="33"/>
                                        </p:tgtEl>
                                      </p:cBhvr>
                                    </p:animEffect>
                                  </p:childTnLst>
                                </p:cTn>
                              </p:par>
                            </p:childTnLst>
                          </p:cTn>
                        </p:par>
                        <p:par>
                          <p:cTn id="44" fill="hold">
                            <p:stCondLst>
                              <p:cond delay="2000"/>
                            </p:stCondLst>
                            <p:childTnLst>
                              <p:par>
                                <p:cTn id="45" presetID="22" presetClass="entr" presetSubtype="1"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up)">
                                      <p:cBhvr>
                                        <p:cTn id="47" dur="500"/>
                                        <p:tgtEl>
                                          <p:spTgt spid="36"/>
                                        </p:tgtEl>
                                      </p:cBhvr>
                                    </p:animEffect>
                                  </p:childTnLst>
                                </p:cTn>
                              </p:par>
                            </p:childTnLst>
                          </p:cTn>
                        </p:par>
                        <p:par>
                          <p:cTn id="48" fill="hold">
                            <p:stCondLst>
                              <p:cond delay="2500"/>
                            </p:stCondLst>
                            <p:childTnLst>
                              <p:par>
                                <p:cTn id="49" presetID="22" presetClass="entr" presetSubtype="1"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up)">
                                      <p:cBhvr>
                                        <p:cTn id="5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a:extLst>
              <a:ext uri="{FF2B5EF4-FFF2-40B4-BE49-F238E27FC236}">
                <a16:creationId xmlns:a16="http://schemas.microsoft.com/office/drawing/2014/main" id="{407915D6-6D77-484F-A9D0-34BE46F9FFE5}"/>
              </a:ext>
            </a:extLst>
          </p:cNvPr>
          <p:cNvSpPr/>
          <p:nvPr/>
        </p:nvSpPr>
        <p:spPr>
          <a:xfrm>
            <a:off x="9269270" y="4288087"/>
            <a:ext cx="3945412" cy="3945412"/>
          </a:xfrm>
          <a:prstGeom prst="ellipse">
            <a:avLst/>
          </a:prstGeom>
          <a:noFill/>
          <a:ln w="165100">
            <a:solidFill>
              <a:srgbClr val="F49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a:extLst>
              <a:ext uri="{FF2B5EF4-FFF2-40B4-BE49-F238E27FC236}">
                <a16:creationId xmlns:a16="http://schemas.microsoft.com/office/drawing/2014/main" id="{C0B084BE-FBB5-EA40-9CAD-8306799650DD}"/>
              </a:ext>
            </a:extLst>
          </p:cNvPr>
          <p:cNvSpPr/>
          <p:nvPr/>
        </p:nvSpPr>
        <p:spPr>
          <a:xfrm>
            <a:off x="9182335" y="-2947864"/>
            <a:ext cx="5517777" cy="5517777"/>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a:extLst>
              <a:ext uri="{FF2B5EF4-FFF2-40B4-BE49-F238E27FC236}">
                <a16:creationId xmlns:a16="http://schemas.microsoft.com/office/drawing/2014/main" id="{D2522C23-413D-E746-9BE6-FBCAF2BCE925}"/>
              </a:ext>
            </a:extLst>
          </p:cNvPr>
          <p:cNvSpPr/>
          <p:nvPr/>
        </p:nvSpPr>
        <p:spPr>
          <a:xfrm>
            <a:off x="1375951" y="1001452"/>
            <a:ext cx="9866025" cy="47942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a:extLst>
              <a:ext uri="{FF2B5EF4-FFF2-40B4-BE49-F238E27FC236}">
                <a16:creationId xmlns:a16="http://schemas.microsoft.com/office/drawing/2014/main" id="{0DF4924C-C4EB-0645-AE19-A9F957474867}"/>
              </a:ext>
            </a:extLst>
          </p:cNvPr>
          <p:cNvSpPr/>
          <p:nvPr/>
        </p:nvSpPr>
        <p:spPr>
          <a:xfrm>
            <a:off x="-413383" y="-726088"/>
            <a:ext cx="3173506" cy="3173506"/>
          </a:xfrm>
          <a:prstGeom prst="ellipse">
            <a:avLst/>
          </a:prstGeom>
          <a:solidFill>
            <a:srgbClr val="F49E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BA36598A-4D23-F740-99CE-76771C2FA830}"/>
              </a:ext>
            </a:extLst>
          </p:cNvPr>
          <p:cNvSpPr/>
          <p:nvPr/>
        </p:nvSpPr>
        <p:spPr>
          <a:xfrm rot="18900000">
            <a:off x="1411939" y="5017754"/>
            <a:ext cx="1680883" cy="215154"/>
          </a:xfrm>
          <a:prstGeom prst="roundRect">
            <a:avLst>
              <a:gd name="adj" fmla="val 50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a:extLst>
              <a:ext uri="{FF2B5EF4-FFF2-40B4-BE49-F238E27FC236}">
                <a16:creationId xmlns:a16="http://schemas.microsoft.com/office/drawing/2014/main" id="{172169AD-711A-034E-818D-B92DDA358C51}"/>
              </a:ext>
            </a:extLst>
          </p:cNvPr>
          <p:cNvSpPr/>
          <p:nvPr/>
        </p:nvSpPr>
        <p:spPr>
          <a:xfrm rot="18900000">
            <a:off x="1389944" y="5734291"/>
            <a:ext cx="1240784" cy="223527"/>
          </a:xfrm>
          <a:prstGeom prst="roundRect">
            <a:avLst>
              <a:gd name="adj" fmla="val 50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59E69502-246D-9545-BEC7-F932A4E41D3B}"/>
              </a:ext>
            </a:extLst>
          </p:cNvPr>
          <p:cNvSpPr/>
          <p:nvPr/>
        </p:nvSpPr>
        <p:spPr>
          <a:xfrm rot="18900000">
            <a:off x="2514480" y="4828038"/>
            <a:ext cx="995316" cy="177742"/>
          </a:xfrm>
          <a:prstGeom prst="roundRect">
            <a:avLst>
              <a:gd name="adj" fmla="val 50000"/>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a:extLst>
              <a:ext uri="{FF2B5EF4-FFF2-40B4-BE49-F238E27FC236}">
                <a16:creationId xmlns:a16="http://schemas.microsoft.com/office/drawing/2014/main" id="{8780E1D0-C1FB-C24D-BFEE-4F827E111FF0}"/>
              </a:ext>
            </a:extLst>
          </p:cNvPr>
          <p:cNvSpPr/>
          <p:nvPr/>
        </p:nvSpPr>
        <p:spPr>
          <a:xfrm rot="18900000">
            <a:off x="810823" y="5342445"/>
            <a:ext cx="995316" cy="177742"/>
          </a:xfrm>
          <a:prstGeom prst="roundRect">
            <a:avLst>
              <a:gd name="adj" fmla="val 50000"/>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圆角矩形 10">
            <a:extLst>
              <a:ext uri="{FF2B5EF4-FFF2-40B4-BE49-F238E27FC236}">
                <a16:creationId xmlns:a16="http://schemas.microsoft.com/office/drawing/2014/main" id="{B71153EA-463F-284D-AD56-A8762FD03707}"/>
              </a:ext>
            </a:extLst>
          </p:cNvPr>
          <p:cNvSpPr/>
          <p:nvPr/>
        </p:nvSpPr>
        <p:spPr>
          <a:xfrm rot="18900000">
            <a:off x="573620" y="6171922"/>
            <a:ext cx="995316" cy="177742"/>
          </a:xfrm>
          <a:prstGeom prst="roundRect">
            <a:avLst>
              <a:gd name="adj" fmla="val 50000"/>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a:extLst>
              <a:ext uri="{FF2B5EF4-FFF2-40B4-BE49-F238E27FC236}">
                <a16:creationId xmlns:a16="http://schemas.microsoft.com/office/drawing/2014/main" id="{82E5C548-13FC-414A-8CB2-C413D48C83C3}"/>
              </a:ext>
            </a:extLst>
          </p:cNvPr>
          <p:cNvSpPr/>
          <p:nvPr/>
        </p:nvSpPr>
        <p:spPr>
          <a:xfrm>
            <a:off x="5085940" y="5166633"/>
            <a:ext cx="1045329" cy="1045329"/>
          </a:xfrm>
          <a:prstGeom prst="ellipse">
            <a:avLst/>
          </a:prstGeom>
          <a:solidFill>
            <a:srgbClr val="F4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a:extLst>
              <a:ext uri="{FF2B5EF4-FFF2-40B4-BE49-F238E27FC236}">
                <a16:creationId xmlns:a16="http://schemas.microsoft.com/office/drawing/2014/main" id="{02E07C74-AB68-B649-ADDF-7F9BB937E2B5}"/>
              </a:ext>
            </a:extLst>
          </p:cNvPr>
          <p:cNvSpPr/>
          <p:nvPr/>
        </p:nvSpPr>
        <p:spPr>
          <a:xfrm>
            <a:off x="4767222" y="5689297"/>
            <a:ext cx="637436" cy="637436"/>
          </a:xfrm>
          <a:prstGeom prst="ellipse">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a:extLst>
              <a:ext uri="{FF2B5EF4-FFF2-40B4-BE49-F238E27FC236}">
                <a16:creationId xmlns:a16="http://schemas.microsoft.com/office/drawing/2014/main" id="{C348F395-6E2A-D848-9BC1-B3F347AD3DCD}"/>
              </a:ext>
            </a:extLst>
          </p:cNvPr>
          <p:cNvSpPr txBox="1"/>
          <p:nvPr/>
        </p:nvSpPr>
        <p:spPr>
          <a:xfrm>
            <a:off x="1582030" y="1097502"/>
            <a:ext cx="6617517" cy="3416320"/>
          </a:xfrm>
          <a:prstGeom prst="rect">
            <a:avLst/>
          </a:prstGeom>
          <a:noFill/>
        </p:spPr>
        <p:txBody>
          <a:bodyPr wrap="none" rtlCol="0">
            <a:spAutoFit/>
          </a:bodyPr>
          <a:lstStyle/>
          <a:p>
            <a:r>
              <a:rPr kumimoji="1" lang="en-US" altLang="zh-CN" sz="7200" b="1" dirty="0">
                <a:ln>
                  <a:solidFill>
                    <a:schemeClr val="bg1">
                      <a:lumMod val="75000"/>
                    </a:schemeClr>
                  </a:solidFill>
                </a:ln>
                <a:noFill/>
                <a:latin typeface="Source Han Sans CN Heavy" panose="020B0500000000000000" pitchFamily="34" charset="-128"/>
                <a:ea typeface="Source Han Sans CN Heavy" panose="020B0500000000000000" pitchFamily="34" charset="-128"/>
              </a:rPr>
              <a:t>BUSINESS</a:t>
            </a:r>
          </a:p>
          <a:p>
            <a:r>
              <a:rPr kumimoji="1" lang="en-US" altLang="zh-CN" sz="7200" b="1" dirty="0">
                <a:ln>
                  <a:solidFill>
                    <a:schemeClr val="bg1">
                      <a:lumMod val="75000"/>
                    </a:schemeClr>
                  </a:solidFill>
                </a:ln>
                <a:noFill/>
                <a:latin typeface="Source Han Sans CN Heavy" panose="020B0500000000000000" pitchFamily="34" charset="-128"/>
                <a:ea typeface="Source Han Sans CN Heavy" panose="020B0500000000000000" pitchFamily="34" charset="-128"/>
              </a:rPr>
              <a:t>DEPARTMENT</a:t>
            </a:r>
          </a:p>
          <a:p>
            <a:r>
              <a:rPr kumimoji="1" lang="en-US" altLang="zh-CN" sz="7200" b="1" dirty="0">
                <a:ln>
                  <a:solidFill>
                    <a:schemeClr val="bg1">
                      <a:lumMod val="75000"/>
                    </a:schemeClr>
                  </a:solidFill>
                </a:ln>
                <a:noFill/>
                <a:latin typeface="Source Han Sans CN Heavy" panose="020B0500000000000000" pitchFamily="34" charset="-128"/>
                <a:ea typeface="Source Han Sans CN Heavy" panose="020B0500000000000000" pitchFamily="34" charset="-128"/>
              </a:rPr>
              <a:t>SUMMARY</a:t>
            </a:r>
            <a:endParaRPr kumimoji="1" lang="zh-CN" altLang="en-US" sz="7200" b="1" dirty="0">
              <a:ln>
                <a:solidFill>
                  <a:schemeClr val="bg1">
                    <a:lumMod val="75000"/>
                  </a:schemeClr>
                </a:solidFill>
              </a:ln>
              <a:noFill/>
              <a:latin typeface="Source Han Sans CN Heavy" panose="020B0500000000000000" pitchFamily="34" charset="-128"/>
              <a:ea typeface="Source Han Sans CN Heavy" panose="020B0500000000000000" pitchFamily="34" charset="-128"/>
            </a:endParaRPr>
          </a:p>
        </p:txBody>
      </p:sp>
      <p:sp>
        <p:nvSpPr>
          <p:cNvPr id="7" name="矩形 6">
            <a:extLst>
              <a:ext uri="{FF2B5EF4-FFF2-40B4-BE49-F238E27FC236}">
                <a16:creationId xmlns:a16="http://schemas.microsoft.com/office/drawing/2014/main" id="{3D447A83-BD9D-F244-A15B-5AF8607F78E3}"/>
              </a:ext>
            </a:extLst>
          </p:cNvPr>
          <p:cNvSpPr/>
          <p:nvPr/>
        </p:nvSpPr>
        <p:spPr>
          <a:xfrm>
            <a:off x="4695620" y="2097741"/>
            <a:ext cx="6546356" cy="1331259"/>
          </a:xfrm>
          <a:prstGeom prst="rect">
            <a:avLst/>
          </a:prstGeom>
          <a:solidFill>
            <a:srgbClr val="F4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title">
            <a:extLst>
              <a:ext uri="{FF2B5EF4-FFF2-40B4-BE49-F238E27FC236}">
                <a16:creationId xmlns:a16="http://schemas.microsoft.com/office/drawing/2014/main" id="{AF9C46BC-8ADC-B243-87B7-30D509DD0B24}"/>
              </a:ext>
            </a:extLst>
          </p:cNvPr>
          <p:cNvSpPr txBox="1"/>
          <p:nvPr/>
        </p:nvSpPr>
        <p:spPr>
          <a:xfrm>
            <a:off x="4862826" y="2209372"/>
            <a:ext cx="5925261" cy="830997"/>
          </a:xfrm>
          <a:prstGeom prst="rect">
            <a:avLst/>
          </a:prstGeom>
          <a:noFill/>
        </p:spPr>
        <p:txBody>
          <a:bodyPr wrap="square" rtlCol="0">
            <a:spAutoFit/>
          </a:bodyPr>
          <a:lstStyle/>
          <a:p>
            <a:pPr algn="ctr"/>
            <a:r>
              <a:rPr kumimoji="1" lang="zh-CN" altLang="en-US" sz="4800" dirty="0">
                <a:solidFill>
                  <a:schemeClr val="accent1">
                    <a:lumMod val="50000"/>
                  </a:schemeClr>
                </a:solidFill>
                <a:latin typeface="+mj-ea"/>
                <a:ea typeface="+mj-ea"/>
              </a:rPr>
              <a:t>感谢您的聆听</a:t>
            </a:r>
          </a:p>
        </p:txBody>
      </p:sp>
      <p:sp>
        <p:nvSpPr>
          <p:cNvPr id="19" name="矩形 18">
            <a:extLst>
              <a:ext uri="{FF2B5EF4-FFF2-40B4-BE49-F238E27FC236}">
                <a16:creationId xmlns:a16="http://schemas.microsoft.com/office/drawing/2014/main" id="{3728BAEB-24A2-444C-8A08-58C97CC8E3C0}"/>
              </a:ext>
            </a:extLst>
          </p:cNvPr>
          <p:cNvSpPr/>
          <p:nvPr/>
        </p:nvSpPr>
        <p:spPr>
          <a:xfrm>
            <a:off x="6801053" y="4240060"/>
            <a:ext cx="2796988" cy="137318"/>
          </a:xfrm>
          <a:prstGeom prst="rect">
            <a:avLst/>
          </a:prstGeom>
          <a:solidFill>
            <a:srgbClr val="F4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文本框 21">
            <a:extLst>
              <a:ext uri="{FF2B5EF4-FFF2-40B4-BE49-F238E27FC236}">
                <a16:creationId xmlns:a16="http://schemas.microsoft.com/office/drawing/2014/main" id="{11A5692C-0060-CA44-946D-37F74FCA1FB6}"/>
              </a:ext>
            </a:extLst>
          </p:cNvPr>
          <p:cNvSpPr txBox="1"/>
          <p:nvPr/>
        </p:nvSpPr>
        <p:spPr>
          <a:xfrm>
            <a:off x="142319" y="182468"/>
            <a:ext cx="1031051" cy="600164"/>
          </a:xfrm>
          <a:prstGeom prst="rect">
            <a:avLst/>
          </a:prstGeom>
          <a:noFill/>
        </p:spPr>
        <p:txBody>
          <a:bodyPr wrap="none" rtlCol="0">
            <a:spAutoFit/>
          </a:bodyPr>
          <a:lstStyle/>
          <a:p>
            <a:r>
              <a:rPr kumimoji="1" lang="zh-CN" altLang="en-US" sz="1100">
                <a:solidFill>
                  <a:schemeClr val="tx1">
                    <a:lumMod val="75000"/>
                    <a:lumOff val="25000"/>
                  </a:schemeClr>
                </a:solidFill>
                <a:latin typeface="+mn-ea"/>
              </a:rPr>
              <a:t>。。。。。。</a:t>
            </a:r>
            <a:endParaRPr kumimoji="1" lang="en-US" altLang="zh-CN" sz="1100">
              <a:solidFill>
                <a:schemeClr val="tx1">
                  <a:lumMod val="75000"/>
                  <a:lumOff val="25000"/>
                </a:schemeClr>
              </a:solidFill>
              <a:latin typeface="+mn-ea"/>
            </a:endParaRPr>
          </a:p>
          <a:p>
            <a:r>
              <a:rPr kumimoji="1" lang="zh-CN" altLang="en-US" sz="1100">
                <a:solidFill>
                  <a:schemeClr val="tx1">
                    <a:lumMod val="75000"/>
                    <a:lumOff val="25000"/>
                  </a:schemeClr>
                </a:solidFill>
                <a:latin typeface="+mn-ea"/>
              </a:rPr>
              <a:t>。。。。。。</a:t>
            </a:r>
            <a:endParaRPr kumimoji="1" lang="en-US" altLang="zh-CN" sz="1100">
              <a:solidFill>
                <a:schemeClr val="tx1">
                  <a:lumMod val="75000"/>
                  <a:lumOff val="25000"/>
                </a:schemeClr>
              </a:solidFill>
              <a:latin typeface="+mn-ea"/>
            </a:endParaRPr>
          </a:p>
          <a:p>
            <a:r>
              <a:rPr kumimoji="1" lang="zh-CN" altLang="en-US" sz="1100">
                <a:solidFill>
                  <a:schemeClr val="tx1">
                    <a:lumMod val="75000"/>
                    <a:lumOff val="25000"/>
                  </a:schemeClr>
                </a:solidFill>
                <a:latin typeface="+mn-ea"/>
              </a:rPr>
              <a:t>。。。。。。</a:t>
            </a:r>
          </a:p>
        </p:txBody>
      </p:sp>
      <p:sp>
        <p:nvSpPr>
          <p:cNvPr id="2" name="author">
            <a:extLst>
              <a:ext uri="{FF2B5EF4-FFF2-40B4-BE49-F238E27FC236}">
                <a16:creationId xmlns:a16="http://schemas.microsoft.com/office/drawing/2014/main" id="{AD4D9199-FD02-16DF-AC73-FAF605AAB1C4}"/>
              </a:ext>
            </a:extLst>
          </p:cNvPr>
          <p:cNvSpPr/>
          <p:nvPr>
            <p:custDataLst>
              <p:tags r:id="rId1"/>
            </p:custDataLst>
          </p:nvPr>
        </p:nvSpPr>
        <p:spPr>
          <a:xfrm>
            <a:off x="6801053" y="4705674"/>
            <a:ext cx="1223902" cy="311947"/>
          </a:xfrm>
          <a:prstGeom prst="flowChartTerminator">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b="1" dirty="0">
                <a:solidFill>
                  <a:schemeClr val="bg1"/>
                </a:solidFill>
                <a:latin typeface="思源宋体 CN" panose="02020400000000000000" pitchFamily="18" charset="-122"/>
                <a:ea typeface="思源黑体 CN Bold" panose="020B0800000000000000" pitchFamily="34" charset="-122"/>
                <a:sym typeface=""/>
              </a:rPr>
              <a:t>汇报人：</a:t>
            </a:r>
            <a:endParaRPr lang="en-US" altLang="zh-CN" sz="900" b="1" dirty="0">
              <a:solidFill>
                <a:schemeClr val="bg1"/>
              </a:solidFill>
              <a:latin typeface="思源宋体 CN" panose="02020400000000000000" pitchFamily="18" charset="-122"/>
              <a:ea typeface="思源黑体 CN Bold" panose="020B0800000000000000" pitchFamily="34" charset="-122"/>
              <a:sym typeface=""/>
            </a:endParaRPr>
          </a:p>
        </p:txBody>
      </p:sp>
      <p:sp>
        <p:nvSpPr>
          <p:cNvPr id="15" name="date">
            <a:extLst>
              <a:ext uri="{FF2B5EF4-FFF2-40B4-BE49-F238E27FC236}">
                <a16:creationId xmlns:a16="http://schemas.microsoft.com/office/drawing/2014/main" id="{D5A8A622-B611-F75A-CF0C-E41E20339913}"/>
              </a:ext>
            </a:extLst>
          </p:cNvPr>
          <p:cNvSpPr/>
          <p:nvPr>
            <p:custDataLst>
              <p:tags r:id="rId2"/>
            </p:custDataLst>
          </p:nvPr>
        </p:nvSpPr>
        <p:spPr>
          <a:xfrm>
            <a:off x="8484455" y="4705674"/>
            <a:ext cx="1223902" cy="311947"/>
          </a:xfrm>
          <a:prstGeom prst="flowChartTerminator">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b="1" dirty="0">
                <a:solidFill>
                  <a:schemeClr val="bg1"/>
                </a:solidFill>
                <a:latin typeface="思源宋体 CN" panose="02020400000000000000" pitchFamily="18" charset="-122"/>
                <a:ea typeface="思源黑体 CN Bold" panose="020B0800000000000000" pitchFamily="34" charset="-122"/>
                <a:sym typeface=""/>
              </a:rPr>
              <a:t>日期</a:t>
            </a:r>
            <a:endParaRPr lang="en-US" altLang="zh-CN" sz="900" b="1" dirty="0">
              <a:solidFill>
                <a:schemeClr val="bg1"/>
              </a:solidFill>
              <a:latin typeface="思源宋体 CN" panose="02020400000000000000" pitchFamily="18" charset="-122"/>
              <a:ea typeface="思源黑体 CN Bold" panose="020B0800000000000000" pitchFamily="34" charset="-122"/>
              <a:sym typeface=""/>
            </a:endParaRPr>
          </a:p>
        </p:txBody>
      </p:sp>
      <p:sp>
        <p:nvSpPr>
          <p:cNvPr id="21" name="subtitle">
            <a:extLst>
              <a:ext uri="{FF2B5EF4-FFF2-40B4-BE49-F238E27FC236}">
                <a16:creationId xmlns:a16="http://schemas.microsoft.com/office/drawing/2014/main" id="{BBEBF4E4-7822-37D8-65B3-4678CEB47994}"/>
              </a:ext>
            </a:extLst>
          </p:cNvPr>
          <p:cNvSpPr/>
          <p:nvPr>
            <p:custDataLst>
              <p:tags r:id="rId3"/>
            </p:custDataLst>
          </p:nvPr>
        </p:nvSpPr>
        <p:spPr>
          <a:xfrm>
            <a:off x="6400523" y="3512077"/>
            <a:ext cx="4937025" cy="789127"/>
          </a:xfrm>
          <a:prstGeom prst="rect">
            <a:avLst/>
          </a:prstGeom>
          <a:ln>
            <a:noFill/>
          </a:ln>
          <a:effectLst/>
        </p:spPr>
        <p:txBody>
          <a:bodyPr wrap="square">
            <a:spAutoFit/>
          </a:bodyPr>
          <a:lstStyle/>
          <a:p>
            <a:pPr algn="ctr">
              <a:lnSpc>
                <a:spcPct val="130000"/>
              </a:lnSpc>
              <a:spcBef>
                <a:spcPct val="0"/>
              </a:spcBef>
            </a:pPr>
            <a:r>
              <a:rPr lang="en-US" altLang="zh-CN"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Arial" panose="020B0604020202020204" pitchFamily="34" charset="0"/>
              </a:rPr>
              <a:t>Never forget what you are, for surely the world will not. Make it your strength. Never forget what you are, for surely the world will not. </a:t>
            </a:r>
          </a:p>
        </p:txBody>
      </p:sp>
      <p:sp>
        <p:nvSpPr>
          <p:cNvPr id="23" name="ppt_type">
            <a:extLst>
              <a:ext uri="{FF2B5EF4-FFF2-40B4-BE49-F238E27FC236}">
                <a16:creationId xmlns:a16="http://schemas.microsoft.com/office/drawing/2014/main" id="{1B8D8E98-6537-D1C7-24C9-08D07CB6C168}"/>
              </a:ext>
            </a:extLst>
          </p:cNvPr>
          <p:cNvSpPr txBox="1"/>
          <p:nvPr/>
        </p:nvSpPr>
        <p:spPr>
          <a:xfrm>
            <a:off x="4985581" y="1358435"/>
            <a:ext cx="6602174" cy="669671"/>
          </a:xfrm>
          <a:prstGeom prst="rect">
            <a:avLst/>
          </a:prstGeom>
          <a:noFill/>
        </p:spPr>
        <p:txBody>
          <a:bodyPr wrap="square" rtlCol="0">
            <a:spAutoFit/>
          </a:bodyPr>
          <a:lstStyle/>
          <a:p>
            <a:pPr algn="ctr">
              <a:lnSpc>
                <a:spcPct val="110000"/>
              </a:lnSpc>
            </a:pPr>
            <a:r>
              <a:rPr lang="en-US" altLang="zh-CN" sz="3600" dirty="0">
                <a:solidFill>
                  <a:srgbClr val="F49E00"/>
                </a:solidFill>
                <a:latin typeface="思源黑体 CN Bold" panose="020B0800000000000000" pitchFamily="34" charset="-122"/>
                <a:ea typeface="思源黑体 CN Bold" panose="020B0800000000000000" pitchFamily="34" charset="-122"/>
              </a:rPr>
              <a:t>WORK REPORT</a:t>
            </a:r>
            <a:endParaRPr lang="zh-CN" altLang="en-US" sz="2800" dirty="0">
              <a:solidFill>
                <a:srgbClr val="F49E00"/>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631641901"/>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dissolve">
                                      <p:cBhvr>
                                        <p:cTn id="10" dur="500"/>
                                        <p:tgtEl>
                                          <p:spTgt spid="19"/>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0-#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animBg="1"/>
      <p:bldP spid="2" grpId="0" animBg="1"/>
      <p:bldP spid="15" grpId="0" animBg="1"/>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a:extLst>
              <a:ext uri="{FF2B5EF4-FFF2-40B4-BE49-F238E27FC236}">
                <a16:creationId xmlns:a16="http://schemas.microsoft.com/office/drawing/2014/main" id="{407915D6-6D77-484F-A9D0-34BE46F9FFE5}"/>
              </a:ext>
            </a:extLst>
          </p:cNvPr>
          <p:cNvSpPr/>
          <p:nvPr/>
        </p:nvSpPr>
        <p:spPr>
          <a:xfrm>
            <a:off x="9269270" y="4288087"/>
            <a:ext cx="3945412" cy="3945412"/>
          </a:xfrm>
          <a:prstGeom prst="ellipse">
            <a:avLst/>
          </a:prstGeom>
          <a:noFill/>
          <a:ln w="165100">
            <a:solidFill>
              <a:srgbClr val="F49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a:extLst>
              <a:ext uri="{FF2B5EF4-FFF2-40B4-BE49-F238E27FC236}">
                <a16:creationId xmlns:a16="http://schemas.microsoft.com/office/drawing/2014/main" id="{C0B084BE-FBB5-EA40-9CAD-8306799650DD}"/>
              </a:ext>
            </a:extLst>
          </p:cNvPr>
          <p:cNvSpPr/>
          <p:nvPr/>
        </p:nvSpPr>
        <p:spPr>
          <a:xfrm>
            <a:off x="9182335" y="-2947864"/>
            <a:ext cx="5517777" cy="5517777"/>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a:extLst>
              <a:ext uri="{FF2B5EF4-FFF2-40B4-BE49-F238E27FC236}">
                <a16:creationId xmlns:a16="http://schemas.microsoft.com/office/drawing/2014/main" id="{D2522C23-413D-E746-9BE6-FBCAF2BCE925}"/>
              </a:ext>
            </a:extLst>
          </p:cNvPr>
          <p:cNvSpPr/>
          <p:nvPr/>
        </p:nvSpPr>
        <p:spPr>
          <a:xfrm>
            <a:off x="1375951" y="1001452"/>
            <a:ext cx="9866025" cy="47942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椭圆 3">
            <a:extLst>
              <a:ext uri="{FF2B5EF4-FFF2-40B4-BE49-F238E27FC236}">
                <a16:creationId xmlns:a16="http://schemas.microsoft.com/office/drawing/2014/main" id="{0DF4924C-C4EB-0645-AE19-A9F957474867}"/>
              </a:ext>
            </a:extLst>
          </p:cNvPr>
          <p:cNvSpPr/>
          <p:nvPr/>
        </p:nvSpPr>
        <p:spPr>
          <a:xfrm>
            <a:off x="-413383" y="-726088"/>
            <a:ext cx="3173506" cy="3173506"/>
          </a:xfrm>
          <a:prstGeom prst="ellipse">
            <a:avLst/>
          </a:prstGeom>
          <a:solidFill>
            <a:srgbClr val="F49E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BA36598A-4D23-F740-99CE-76771C2FA830}"/>
              </a:ext>
            </a:extLst>
          </p:cNvPr>
          <p:cNvSpPr/>
          <p:nvPr/>
        </p:nvSpPr>
        <p:spPr>
          <a:xfrm rot="18900000">
            <a:off x="1411939" y="5017754"/>
            <a:ext cx="1680883" cy="215154"/>
          </a:xfrm>
          <a:prstGeom prst="roundRect">
            <a:avLst>
              <a:gd name="adj" fmla="val 50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a:extLst>
              <a:ext uri="{FF2B5EF4-FFF2-40B4-BE49-F238E27FC236}">
                <a16:creationId xmlns:a16="http://schemas.microsoft.com/office/drawing/2014/main" id="{172169AD-711A-034E-818D-B92DDA358C51}"/>
              </a:ext>
            </a:extLst>
          </p:cNvPr>
          <p:cNvSpPr/>
          <p:nvPr/>
        </p:nvSpPr>
        <p:spPr>
          <a:xfrm rot="18900000">
            <a:off x="1389944" y="5734291"/>
            <a:ext cx="1240784" cy="223527"/>
          </a:xfrm>
          <a:prstGeom prst="roundRect">
            <a:avLst>
              <a:gd name="adj" fmla="val 50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59E69502-246D-9545-BEC7-F932A4E41D3B}"/>
              </a:ext>
            </a:extLst>
          </p:cNvPr>
          <p:cNvSpPr/>
          <p:nvPr/>
        </p:nvSpPr>
        <p:spPr>
          <a:xfrm rot="18900000">
            <a:off x="2514480" y="4828038"/>
            <a:ext cx="995316" cy="177742"/>
          </a:xfrm>
          <a:prstGeom prst="roundRect">
            <a:avLst>
              <a:gd name="adj" fmla="val 50000"/>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a:extLst>
              <a:ext uri="{FF2B5EF4-FFF2-40B4-BE49-F238E27FC236}">
                <a16:creationId xmlns:a16="http://schemas.microsoft.com/office/drawing/2014/main" id="{8780E1D0-C1FB-C24D-BFEE-4F827E111FF0}"/>
              </a:ext>
            </a:extLst>
          </p:cNvPr>
          <p:cNvSpPr/>
          <p:nvPr/>
        </p:nvSpPr>
        <p:spPr>
          <a:xfrm rot="18900000">
            <a:off x="810823" y="5342445"/>
            <a:ext cx="995316" cy="177742"/>
          </a:xfrm>
          <a:prstGeom prst="roundRect">
            <a:avLst>
              <a:gd name="adj" fmla="val 50000"/>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圆角矩形 10">
            <a:extLst>
              <a:ext uri="{FF2B5EF4-FFF2-40B4-BE49-F238E27FC236}">
                <a16:creationId xmlns:a16="http://schemas.microsoft.com/office/drawing/2014/main" id="{B71153EA-463F-284D-AD56-A8762FD03707}"/>
              </a:ext>
            </a:extLst>
          </p:cNvPr>
          <p:cNvSpPr/>
          <p:nvPr/>
        </p:nvSpPr>
        <p:spPr>
          <a:xfrm rot="18900000">
            <a:off x="573620" y="6171922"/>
            <a:ext cx="995316" cy="177742"/>
          </a:xfrm>
          <a:prstGeom prst="roundRect">
            <a:avLst>
              <a:gd name="adj" fmla="val 50000"/>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a:extLst>
              <a:ext uri="{FF2B5EF4-FFF2-40B4-BE49-F238E27FC236}">
                <a16:creationId xmlns:a16="http://schemas.microsoft.com/office/drawing/2014/main" id="{82E5C548-13FC-414A-8CB2-C413D48C83C3}"/>
              </a:ext>
            </a:extLst>
          </p:cNvPr>
          <p:cNvSpPr/>
          <p:nvPr/>
        </p:nvSpPr>
        <p:spPr>
          <a:xfrm>
            <a:off x="5085940" y="5166633"/>
            <a:ext cx="1045329" cy="1045329"/>
          </a:xfrm>
          <a:prstGeom prst="ellipse">
            <a:avLst/>
          </a:prstGeom>
          <a:solidFill>
            <a:srgbClr val="F4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a:extLst>
              <a:ext uri="{FF2B5EF4-FFF2-40B4-BE49-F238E27FC236}">
                <a16:creationId xmlns:a16="http://schemas.microsoft.com/office/drawing/2014/main" id="{02E07C74-AB68-B649-ADDF-7F9BB937E2B5}"/>
              </a:ext>
            </a:extLst>
          </p:cNvPr>
          <p:cNvSpPr/>
          <p:nvPr/>
        </p:nvSpPr>
        <p:spPr>
          <a:xfrm>
            <a:off x="4767222" y="5689297"/>
            <a:ext cx="637436" cy="637436"/>
          </a:xfrm>
          <a:prstGeom prst="ellipse">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a:extLst>
              <a:ext uri="{FF2B5EF4-FFF2-40B4-BE49-F238E27FC236}">
                <a16:creationId xmlns:a16="http://schemas.microsoft.com/office/drawing/2014/main" id="{C348F395-6E2A-D848-9BC1-B3F347AD3DCD}"/>
              </a:ext>
            </a:extLst>
          </p:cNvPr>
          <p:cNvSpPr txBox="1"/>
          <p:nvPr/>
        </p:nvSpPr>
        <p:spPr>
          <a:xfrm>
            <a:off x="1582030" y="1097502"/>
            <a:ext cx="6617517" cy="3416320"/>
          </a:xfrm>
          <a:prstGeom prst="rect">
            <a:avLst/>
          </a:prstGeom>
          <a:noFill/>
        </p:spPr>
        <p:txBody>
          <a:bodyPr wrap="none" rtlCol="0">
            <a:spAutoFit/>
          </a:bodyPr>
          <a:lstStyle/>
          <a:p>
            <a:r>
              <a:rPr kumimoji="1" lang="en-US" altLang="zh-CN" sz="7200" b="1" dirty="0">
                <a:solidFill>
                  <a:schemeClr val="bg1">
                    <a:lumMod val="75000"/>
                    <a:alpha val="43000"/>
                  </a:schemeClr>
                </a:solidFill>
                <a:latin typeface="Source Han Sans CN Heavy" panose="020B0500000000000000" pitchFamily="34" charset="-128"/>
                <a:ea typeface="Source Han Sans CN Heavy" panose="020B0500000000000000" pitchFamily="34" charset="-128"/>
              </a:rPr>
              <a:t>BUSINESS</a:t>
            </a:r>
          </a:p>
          <a:p>
            <a:r>
              <a:rPr kumimoji="1" lang="en-US" altLang="zh-CN" sz="7200" b="1" dirty="0">
                <a:solidFill>
                  <a:schemeClr val="bg1">
                    <a:lumMod val="75000"/>
                    <a:alpha val="43000"/>
                  </a:schemeClr>
                </a:solidFill>
                <a:latin typeface="Source Han Sans CN Heavy" panose="020B0500000000000000" pitchFamily="34" charset="-128"/>
                <a:ea typeface="Source Han Sans CN Heavy" panose="020B0500000000000000" pitchFamily="34" charset="-128"/>
              </a:rPr>
              <a:t>DEPARTMENT</a:t>
            </a:r>
          </a:p>
          <a:p>
            <a:r>
              <a:rPr kumimoji="1" lang="en-US" altLang="zh-CN" sz="7200" b="1" dirty="0">
                <a:solidFill>
                  <a:schemeClr val="bg1">
                    <a:lumMod val="75000"/>
                    <a:alpha val="43000"/>
                  </a:schemeClr>
                </a:solidFill>
                <a:latin typeface="Source Han Sans CN Heavy" panose="020B0500000000000000" pitchFamily="34" charset="-128"/>
                <a:ea typeface="Source Han Sans CN Heavy" panose="020B0500000000000000" pitchFamily="34" charset="-128"/>
              </a:rPr>
              <a:t>SUMMARY</a:t>
            </a:r>
            <a:endParaRPr kumimoji="1" lang="zh-CN" altLang="en-US" sz="7200" b="1" dirty="0">
              <a:solidFill>
                <a:schemeClr val="bg1">
                  <a:lumMod val="75000"/>
                  <a:alpha val="43000"/>
                </a:schemeClr>
              </a:solidFill>
              <a:latin typeface="Source Han Sans CN Heavy" panose="020B0500000000000000" pitchFamily="34" charset="-128"/>
              <a:ea typeface="Source Han Sans CN Heavy" panose="020B0500000000000000" pitchFamily="34" charset="-128"/>
            </a:endParaRPr>
          </a:p>
        </p:txBody>
      </p:sp>
      <p:sp>
        <p:nvSpPr>
          <p:cNvPr id="7" name="矩形 6">
            <a:extLst>
              <a:ext uri="{FF2B5EF4-FFF2-40B4-BE49-F238E27FC236}">
                <a16:creationId xmlns:a16="http://schemas.microsoft.com/office/drawing/2014/main" id="{3D447A83-BD9D-F244-A15B-5AF8607F78E3}"/>
              </a:ext>
            </a:extLst>
          </p:cNvPr>
          <p:cNvSpPr/>
          <p:nvPr/>
        </p:nvSpPr>
        <p:spPr>
          <a:xfrm>
            <a:off x="4695620" y="2097741"/>
            <a:ext cx="6546356" cy="1331259"/>
          </a:xfrm>
          <a:prstGeom prst="rect">
            <a:avLst/>
          </a:prstGeom>
          <a:solidFill>
            <a:srgbClr val="F4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title">
            <a:extLst>
              <a:ext uri="{FF2B5EF4-FFF2-40B4-BE49-F238E27FC236}">
                <a16:creationId xmlns:a16="http://schemas.microsoft.com/office/drawing/2014/main" id="{AF9C46BC-8ADC-B243-87B7-30D509DD0B24}"/>
              </a:ext>
            </a:extLst>
          </p:cNvPr>
          <p:cNvSpPr txBox="1"/>
          <p:nvPr/>
        </p:nvSpPr>
        <p:spPr>
          <a:xfrm>
            <a:off x="4862826" y="2209372"/>
            <a:ext cx="5925261" cy="800219"/>
          </a:xfrm>
          <a:prstGeom prst="rect">
            <a:avLst/>
          </a:prstGeom>
          <a:noFill/>
        </p:spPr>
        <p:txBody>
          <a:bodyPr wrap="square" rtlCol="0">
            <a:spAutoFit/>
          </a:bodyPr>
          <a:lstStyle/>
          <a:p>
            <a:pPr algn="ctr"/>
            <a:r>
              <a:rPr kumimoji="1" lang="zh-CN" altLang="en-US" sz="4600" dirty="0">
                <a:solidFill>
                  <a:schemeClr val="accent1">
                    <a:lumMod val="50000"/>
                  </a:schemeClr>
                </a:solidFill>
                <a:latin typeface="+mj-ea"/>
                <a:ea typeface="+mj-ea"/>
              </a:rPr>
              <a:t>工作述职报告</a:t>
            </a:r>
          </a:p>
        </p:txBody>
      </p:sp>
      <p:sp>
        <p:nvSpPr>
          <p:cNvPr id="18" name="ppt_type">
            <a:extLst>
              <a:ext uri="{FF2B5EF4-FFF2-40B4-BE49-F238E27FC236}">
                <a16:creationId xmlns:a16="http://schemas.microsoft.com/office/drawing/2014/main" id="{0C0DB3A3-88F1-CB40-A1CF-476D921C3C05}"/>
              </a:ext>
            </a:extLst>
          </p:cNvPr>
          <p:cNvSpPr txBox="1"/>
          <p:nvPr/>
        </p:nvSpPr>
        <p:spPr>
          <a:xfrm>
            <a:off x="6707724" y="4126065"/>
            <a:ext cx="3938899" cy="707886"/>
          </a:xfrm>
          <a:prstGeom prst="rect">
            <a:avLst/>
          </a:prstGeom>
          <a:noFill/>
        </p:spPr>
        <p:txBody>
          <a:bodyPr wrap="none" rtlCol="0">
            <a:spAutoFit/>
          </a:bodyPr>
          <a:lstStyle/>
          <a:p>
            <a:pPr algn="ctr"/>
            <a:r>
              <a:rPr kumimoji="1" lang="en-US" altLang="zh-CN" sz="4000" dirty="0">
                <a:solidFill>
                  <a:schemeClr val="accent1">
                    <a:lumMod val="50000"/>
                  </a:schemeClr>
                </a:solidFill>
                <a:latin typeface="+mj-ea"/>
                <a:ea typeface="+mj-ea"/>
              </a:rPr>
              <a:t>WORK</a:t>
            </a:r>
            <a:r>
              <a:rPr kumimoji="1" lang="zh-CN" altLang="en-US" sz="4000" dirty="0">
                <a:solidFill>
                  <a:schemeClr val="accent1">
                    <a:lumMod val="50000"/>
                  </a:schemeClr>
                </a:solidFill>
                <a:latin typeface="+mj-ea"/>
                <a:ea typeface="+mj-ea"/>
              </a:rPr>
              <a:t> </a:t>
            </a:r>
            <a:r>
              <a:rPr kumimoji="1" lang="en-US" altLang="zh-CN" sz="4000" dirty="0">
                <a:solidFill>
                  <a:schemeClr val="accent1">
                    <a:lumMod val="50000"/>
                  </a:schemeClr>
                </a:solidFill>
                <a:latin typeface="+mj-ea"/>
                <a:ea typeface="+mj-ea"/>
              </a:rPr>
              <a:t>REPORT</a:t>
            </a:r>
            <a:endParaRPr kumimoji="1" lang="zh-CN" altLang="en-US" sz="4000" dirty="0">
              <a:solidFill>
                <a:schemeClr val="accent1">
                  <a:lumMod val="50000"/>
                </a:schemeClr>
              </a:solidFill>
              <a:latin typeface="+mj-ea"/>
              <a:ea typeface="+mj-ea"/>
            </a:endParaRPr>
          </a:p>
        </p:txBody>
      </p:sp>
      <p:sp>
        <p:nvSpPr>
          <p:cNvPr id="19" name="矩形 18">
            <a:extLst>
              <a:ext uri="{FF2B5EF4-FFF2-40B4-BE49-F238E27FC236}">
                <a16:creationId xmlns:a16="http://schemas.microsoft.com/office/drawing/2014/main" id="{3728BAEB-24A2-444C-8A08-58C97CC8E3C0}"/>
              </a:ext>
            </a:extLst>
          </p:cNvPr>
          <p:cNvSpPr/>
          <p:nvPr/>
        </p:nvSpPr>
        <p:spPr>
          <a:xfrm>
            <a:off x="6796471" y="4912016"/>
            <a:ext cx="2796988" cy="137318"/>
          </a:xfrm>
          <a:prstGeom prst="rect">
            <a:avLst/>
          </a:prstGeom>
          <a:solidFill>
            <a:srgbClr val="F4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author">
            <a:extLst>
              <a:ext uri="{FF2B5EF4-FFF2-40B4-BE49-F238E27FC236}">
                <a16:creationId xmlns:a16="http://schemas.microsoft.com/office/drawing/2014/main" id="{248B1D52-9AD5-0A4C-9FC9-C45797E9F4AC}"/>
              </a:ext>
            </a:extLst>
          </p:cNvPr>
          <p:cNvSpPr txBox="1"/>
          <p:nvPr/>
        </p:nvSpPr>
        <p:spPr>
          <a:xfrm>
            <a:off x="6721385" y="5184366"/>
            <a:ext cx="2086377" cy="369332"/>
          </a:xfrm>
          <a:prstGeom prst="rect">
            <a:avLst/>
          </a:prstGeom>
          <a:noFill/>
        </p:spPr>
        <p:txBody>
          <a:bodyPr wrap="square" rtlCol="0">
            <a:spAutoFit/>
          </a:bodyPr>
          <a:lstStyle/>
          <a:p>
            <a:pPr algn="ctr"/>
            <a:r>
              <a:rPr kumimoji="1" lang="zh-CN" altLang="en-US" dirty="0">
                <a:solidFill>
                  <a:schemeClr val="tx2">
                    <a:lumMod val="50000"/>
                  </a:schemeClr>
                </a:solidFill>
              </a:rPr>
              <a:t>汇报人：</a:t>
            </a:r>
          </a:p>
        </p:txBody>
      </p:sp>
      <p:sp>
        <p:nvSpPr>
          <p:cNvPr id="22" name="文本框 21">
            <a:extLst>
              <a:ext uri="{FF2B5EF4-FFF2-40B4-BE49-F238E27FC236}">
                <a16:creationId xmlns:a16="http://schemas.microsoft.com/office/drawing/2014/main" id="{11A5692C-0060-CA44-946D-37F74FCA1FB6}"/>
              </a:ext>
            </a:extLst>
          </p:cNvPr>
          <p:cNvSpPr txBox="1"/>
          <p:nvPr/>
        </p:nvSpPr>
        <p:spPr>
          <a:xfrm>
            <a:off x="142319" y="182468"/>
            <a:ext cx="1031051" cy="600164"/>
          </a:xfrm>
          <a:prstGeom prst="rect">
            <a:avLst/>
          </a:prstGeom>
          <a:noFill/>
        </p:spPr>
        <p:txBody>
          <a:bodyPr wrap="none" rtlCol="0">
            <a:spAutoFit/>
          </a:bodyPr>
          <a:lstStyle/>
          <a:p>
            <a:r>
              <a:rPr kumimoji="1" lang="zh-CN" altLang="en-US" sz="1100">
                <a:solidFill>
                  <a:schemeClr val="tx1">
                    <a:lumMod val="75000"/>
                    <a:lumOff val="25000"/>
                  </a:schemeClr>
                </a:solidFill>
                <a:latin typeface="+mn-ea"/>
              </a:rPr>
              <a:t>。。。。。。</a:t>
            </a:r>
            <a:endParaRPr kumimoji="1" lang="en-US" altLang="zh-CN" sz="1100">
              <a:solidFill>
                <a:schemeClr val="tx1">
                  <a:lumMod val="75000"/>
                  <a:lumOff val="25000"/>
                </a:schemeClr>
              </a:solidFill>
              <a:latin typeface="+mn-ea"/>
            </a:endParaRPr>
          </a:p>
          <a:p>
            <a:r>
              <a:rPr kumimoji="1" lang="zh-CN" altLang="en-US" sz="1100">
                <a:solidFill>
                  <a:schemeClr val="tx1">
                    <a:lumMod val="75000"/>
                    <a:lumOff val="25000"/>
                  </a:schemeClr>
                </a:solidFill>
                <a:latin typeface="+mn-ea"/>
              </a:rPr>
              <a:t>。。。。。。</a:t>
            </a:r>
            <a:endParaRPr kumimoji="1" lang="en-US" altLang="zh-CN" sz="1100">
              <a:solidFill>
                <a:schemeClr val="tx1">
                  <a:lumMod val="75000"/>
                  <a:lumOff val="25000"/>
                </a:schemeClr>
              </a:solidFill>
              <a:latin typeface="+mn-ea"/>
            </a:endParaRPr>
          </a:p>
          <a:p>
            <a:r>
              <a:rPr kumimoji="1" lang="zh-CN" altLang="en-US" sz="1100">
                <a:solidFill>
                  <a:schemeClr val="tx1">
                    <a:lumMod val="75000"/>
                    <a:lumOff val="25000"/>
                  </a:schemeClr>
                </a:solidFill>
                <a:latin typeface="+mn-ea"/>
              </a:rPr>
              <a:t>。。。。。。</a:t>
            </a:r>
          </a:p>
        </p:txBody>
      </p:sp>
      <p:sp>
        <p:nvSpPr>
          <p:cNvPr id="23" name="subtitle">
            <a:extLst>
              <a:ext uri="{FF2B5EF4-FFF2-40B4-BE49-F238E27FC236}">
                <a16:creationId xmlns:a16="http://schemas.microsoft.com/office/drawing/2014/main" id="{ACE56381-FB29-5443-ABF7-A7C0DB9E2174}"/>
              </a:ext>
            </a:extLst>
          </p:cNvPr>
          <p:cNvSpPr txBox="1"/>
          <p:nvPr/>
        </p:nvSpPr>
        <p:spPr>
          <a:xfrm>
            <a:off x="6688103" y="3493365"/>
            <a:ext cx="4087105" cy="660950"/>
          </a:xfrm>
          <a:prstGeom prst="rect">
            <a:avLst/>
          </a:prstGeom>
          <a:noFill/>
        </p:spPr>
        <p:txBody>
          <a:bodyPr wrap="square" rtlCol="0">
            <a:spAutoFit/>
          </a:bodyPr>
          <a:lstStyle/>
          <a:p>
            <a:pPr>
              <a:lnSpc>
                <a:spcPct val="130000"/>
              </a:lnSpc>
            </a:pPr>
            <a:r>
              <a:rPr lang="en" altLang="zh-CN" sz="1000" dirty="0">
                <a:solidFill>
                  <a:schemeClr val="tx1">
                    <a:lumMod val="65000"/>
                    <a:lumOff val="35000"/>
                  </a:schemeClr>
                </a:solidFill>
                <a:latin typeface="+mn-ea"/>
              </a:rPr>
              <a:t>your content is entered here, or by copying your text, select paste in this box and choose to retain only text. your content is typed here, or by copying your text, select paste in this box.</a:t>
            </a:r>
          </a:p>
        </p:txBody>
      </p:sp>
      <p:sp>
        <p:nvSpPr>
          <p:cNvPr id="2" name="date">
            <a:extLst>
              <a:ext uri="{FF2B5EF4-FFF2-40B4-BE49-F238E27FC236}">
                <a16:creationId xmlns:a16="http://schemas.microsoft.com/office/drawing/2014/main" id="{4C6F9B0C-069F-9D63-806B-E1D583A10E75}"/>
              </a:ext>
            </a:extLst>
          </p:cNvPr>
          <p:cNvSpPr txBox="1"/>
          <p:nvPr/>
        </p:nvSpPr>
        <p:spPr>
          <a:xfrm>
            <a:off x="8731655" y="5156699"/>
            <a:ext cx="2086377" cy="369332"/>
          </a:xfrm>
          <a:prstGeom prst="rect">
            <a:avLst/>
          </a:prstGeom>
          <a:noFill/>
        </p:spPr>
        <p:txBody>
          <a:bodyPr wrap="square" rtlCol="0">
            <a:spAutoFit/>
          </a:bodyPr>
          <a:lstStyle/>
          <a:p>
            <a:pPr algn="ctr"/>
            <a:r>
              <a:rPr kumimoji="1" lang="zh-CN" altLang="en-US" dirty="0">
                <a:solidFill>
                  <a:schemeClr val="tx2">
                    <a:lumMod val="50000"/>
                  </a:schemeClr>
                </a:solidFill>
              </a:rPr>
              <a:t>日期：</a:t>
            </a:r>
          </a:p>
        </p:txBody>
      </p:sp>
    </p:spTree>
    <p:extLst>
      <p:ext uri="{BB962C8B-B14F-4D97-AF65-F5344CB8AC3E}">
        <p14:creationId xmlns:p14="http://schemas.microsoft.com/office/powerpoint/2010/main" val="2547509456"/>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ssolv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linds(horizontal)">
                                      <p:cBhvr>
                                        <p:cTn id="15" dur="500"/>
                                        <p:tgtEl>
                                          <p:spTgt spid="1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0"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a:extLst>
              <a:ext uri="{FF2B5EF4-FFF2-40B4-BE49-F238E27FC236}">
                <a16:creationId xmlns:a16="http://schemas.microsoft.com/office/drawing/2014/main" id="{DD674975-2582-AA46-972E-75439ECF7DD8}"/>
              </a:ext>
            </a:extLst>
          </p:cNvPr>
          <p:cNvSpPr/>
          <p:nvPr/>
        </p:nvSpPr>
        <p:spPr>
          <a:xfrm>
            <a:off x="-737451" y="4513175"/>
            <a:ext cx="4040041" cy="4040041"/>
          </a:xfrm>
          <a:prstGeom prst="ellipse">
            <a:avLst/>
          </a:prstGeom>
          <a:solidFill>
            <a:srgbClr val="F49E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椭圆 1">
            <a:extLst>
              <a:ext uri="{FF2B5EF4-FFF2-40B4-BE49-F238E27FC236}">
                <a16:creationId xmlns:a16="http://schemas.microsoft.com/office/drawing/2014/main" id="{4D580C3A-483D-9846-87C8-974AA22A45A2}"/>
              </a:ext>
            </a:extLst>
          </p:cNvPr>
          <p:cNvSpPr/>
          <p:nvPr/>
        </p:nvSpPr>
        <p:spPr>
          <a:xfrm>
            <a:off x="9409966" y="-1316732"/>
            <a:ext cx="3945412" cy="3945412"/>
          </a:xfrm>
          <a:prstGeom prst="ellipse">
            <a:avLst/>
          </a:prstGeom>
          <a:noFill/>
          <a:ln w="165100">
            <a:solidFill>
              <a:srgbClr val="F49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a:extLst>
              <a:ext uri="{FF2B5EF4-FFF2-40B4-BE49-F238E27FC236}">
                <a16:creationId xmlns:a16="http://schemas.microsoft.com/office/drawing/2014/main" id="{2B1E4E44-E403-4549-958D-1C267A4A2B20}"/>
              </a:ext>
            </a:extLst>
          </p:cNvPr>
          <p:cNvSpPr/>
          <p:nvPr/>
        </p:nvSpPr>
        <p:spPr>
          <a:xfrm>
            <a:off x="1375951" y="1001452"/>
            <a:ext cx="9866025" cy="47942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a:extLst>
              <a:ext uri="{FF2B5EF4-FFF2-40B4-BE49-F238E27FC236}">
                <a16:creationId xmlns:a16="http://schemas.microsoft.com/office/drawing/2014/main" id="{A76ACBAB-6C26-264B-AC56-145E6E44FA17}"/>
              </a:ext>
            </a:extLst>
          </p:cNvPr>
          <p:cNvSpPr/>
          <p:nvPr/>
        </p:nvSpPr>
        <p:spPr>
          <a:xfrm rot="18900000">
            <a:off x="10401534" y="223525"/>
            <a:ext cx="1680883" cy="215154"/>
          </a:xfrm>
          <a:prstGeom prst="roundRect">
            <a:avLst>
              <a:gd name="adj" fmla="val 50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F16DC71A-5E52-C240-8DE1-E3EDF1BBACD0}"/>
              </a:ext>
            </a:extLst>
          </p:cNvPr>
          <p:cNvSpPr/>
          <p:nvPr/>
        </p:nvSpPr>
        <p:spPr>
          <a:xfrm rot="18900000">
            <a:off x="10379539" y="940062"/>
            <a:ext cx="1240784" cy="223527"/>
          </a:xfrm>
          <a:prstGeom prst="roundRect">
            <a:avLst>
              <a:gd name="adj" fmla="val 50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a:extLst>
              <a:ext uri="{FF2B5EF4-FFF2-40B4-BE49-F238E27FC236}">
                <a16:creationId xmlns:a16="http://schemas.microsoft.com/office/drawing/2014/main" id="{882F4C38-32A3-D348-A981-03EB26ABAC7B}"/>
              </a:ext>
            </a:extLst>
          </p:cNvPr>
          <p:cNvSpPr/>
          <p:nvPr/>
        </p:nvSpPr>
        <p:spPr>
          <a:xfrm rot="18900000">
            <a:off x="11504075" y="33809"/>
            <a:ext cx="995316" cy="177742"/>
          </a:xfrm>
          <a:prstGeom prst="roundRect">
            <a:avLst>
              <a:gd name="adj" fmla="val 50000"/>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a:extLst>
              <a:ext uri="{FF2B5EF4-FFF2-40B4-BE49-F238E27FC236}">
                <a16:creationId xmlns:a16="http://schemas.microsoft.com/office/drawing/2014/main" id="{B9194AE6-16F2-A044-800D-4D1C2493BF6D}"/>
              </a:ext>
            </a:extLst>
          </p:cNvPr>
          <p:cNvSpPr/>
          <p:nvPr/>
        </p:nvSpPr>
        <p:spPr>
          <a:xfrm rot="18900000">
            <a:off x="9800418" y="548216"/>
            <a:ext cx="995316" cy="177742"/>
          </a:xfrm>
          <a:prstGeom prst="roundRect">
            <a:avLst>
              <a:gd name="adj" fmla="val 50000"/>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a:extLst>
              <a:ext uri="{FF2B5EF4-FFF2-40B4-BE49-F238E27FC236}">
                <a16:creationId xmlns:a16="http://schemas.microsoft.com/office/drawing/2014/main" id="{DFC90B6D-5885-C84F-AE1E-4F1D2441E19A}"/>
              </a:ext>
            </a:extLst>
          </p:cNvPr>
          <p:cNvSpPr/>
          <p:nvPr/>
        </p:nvSpPr>
        <p:spPr>
          <a:xfrm rot="18900000">
            <a:off x="9563215" y="1377693"/>
            <a:ext cx="995316" cy="177742"/>
          </a:xfrm>
          <a:prstGeom prst="roundRect">
            <a:avLst>
              <a:gd name="adj" fmla="val 50000"/>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id="{175C29BA-07F0-2F40-A13D-2E36F520F688}"/>
              </a:ext>
            </a:extLst>
          </p:cNvPr>
          <p:cNvSpPr/>
          <p:nvPr/>
        </p:nvSpPr>
        <p:spPr>
          <a:xfrm>
            <a:off x="1210614" y="1574459"/>
            <a:ext cx="3464417" cy="1036500"/>
          </a:xfrm>
          <a:prstGeom prst="rect">
            <a:avLst/>
          </a:prstGeom>
          <a:solidFill>
            <a:srgbClr val="F4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section_no">
            <a:extLst>
              <a:ext uri="{FF2B5EF4-FFF2-40B4-BE49-F238E27FC236}">
                <a16:creationId xmlns:a16="http://schemas.microsoft.com/office/drawing/2014/main" id="{8EDE2AC4-E698-7843-B746-12F2D4E06526}"/>
              </a:ext>
            </a:extLst>
          </p:cNvPr>
          <p:cNvSpPr txBox="1"/>
          <p:nvPr/>
        </p:nvSpPr>
        <p:spPr>
          <a:xfrm>
            <a:off x="2446987" y="1769543"/>
            <a:ext cx="2040943" cy="646331"/>
          </a:xfrm>
          <a:prstGeom prst="rect">
            <a:avLst/>
          </a:prstGeom>
          <a:noFill/>
        </p:spPr>
        <p:txBody>
          <a:bodyPr wrap="none" rtlCol="0">
            <a:spAutoFit/>
          </a:bodyPr>
          <a:lstStyle/>
          <a:p>
            <a:r>
              <a:rPr kumimoji="1" lang="en-US" altLang="zh-CN" sz="3600" dirty="0">
                <a:solidFill>
                  <a:schemeClr val="accent1">
                    <a:lumMod val="50000"/>
                  </a:schemeClr>
                </a:solidFill>
                <a:latin typeface="+mj-ea"/>
                <a:ea typeface="+mj-ea"/>
              </a:rPr>
              <a:t>PART</a:t>
            </a:r>
            <a:r>
              <a:rPr kumimoji="1" lang="zh-CN" altLang="en-US" sz="3600" dirty="0">
                <a:solidFill>
                  <a:schemeClr val="accent1">
                    <a:lumMod val="50000"/>
                  </a:schemeClr>
                </a:solidFill>
                <a:latin typeface="+mj-ea"/>
                <a:ea typeface="+mj-ea"/>
              </a:rPr>
              <a:t> </a:t>
            </a:r>
            <a:r>
              <a:rPr kumimoji="1" lang="en-US" altLang="zh-CN" sz="3600" dirty="0">
                <a:solidFill>
                  <a:schemeClr val="accent1">
                    <a:lumMod val="50000"/>
                  </a:schemeClr>
                </a:solidFill>
                <a:latin typeface="+mj-ea"/>
                <a:ea typeface="+mj-ea"/>
              </a:rPr>
              <a:t>01</a:t>
            </a:r>
            <a:endParaRPr kumimoji="1" lang="zh-CN" altLang="en-US" sz="3600" dirty="0">
              <a:solidFill>
                <a:schemeClr val="accent1">
                  <a:lumMod val="50000"/>
                </a:schemeClr>
              </a:solidFill>
              <a:latin typeface="+mj-ea"/>
              <a:ea typeface="+mj-ea"/>
            </a:endParaRPr>
          </a:p>
        </p:txBody>
      </p:sp>
      <p:sp>
        <p:nvSpPr>
          <p:cNvPr id="12" name="title">
            <a:extLst>
              <a:ext uri="{FF2B5EF4-FFF2-40B4-BE49-F238E27FC236}">
                <a16:creationId xmlns:a16="http://schemas.microsoft.com/office/drawing/2014/main" id="{22F26973-B41D-C249-975D-4241B0283605}"/>
              </a:ext>
            </a:extLst>
          </p:cNvPr>
          <p:cNvSpPr txBox="1"/>
          <p:nvPr/>
        </p:nvSpPr>
        <p:spPr>
          <a:xfrm>
            <a:off x="3671998" y="2705136"/>
            <a:ext cx="5615190" cy="830997"/>
          </a:xfrm>
          <a:prstGeom prst="rect">
            <a:avLst/>
          </a:prstGeom>
          <a:noFill/>
        </p:spPr>
        <p:txBody>
          <a:bodyPr wrap="square" rtlCol="0">
            <a:spAutoFit/>
          </a:bodyPr>
          <a:lstStyle/>
          <a:p>
            <a:pPr algn="ctr"/>
            <a:r>
              <a:rPr kumimoji="1" lang="zh-CN" altLang="en-US" sz="4800" dirty="0">
                <a:solidFill>
                  <a:schemeClr val="accent1">
                    <a:lumMod val="50000"/>
                  </a:schemeClr>
                </a:solidFill>
                <a:latin typeface="+mj-ea"/>
                <a:ea typeface="+mj-ea"/>
              </a:rPr>
              <a:t>工作内容概述</a:t>
            </a:r>
            <a:endParaRPr kumimoji="1" lang="en-US" altLang="zh-CN" sz="4800" dirty="0">
              <a:solidFill>
                <a:schemeClr val="accent1">
                  <a:lumMod val="50000"/>
                </a:schemeClr>
              </a:solidFill>
              <a:latin typeface="+mj-ea"/>
              <a:ea typeface="+mj-ea"/>
            </a:endParaRPr>
          </a:p>
        </p:txBody>
      </p:sp>
      <p:sp>
        <p:nvSpPr>
          <p:cNvPr id="13" name="subtitle">
            <a:extLst>
              <a:ext uri="{FF2B5EF4-FFF2-40B4-BE49-F238E27FC236}">
                <a16:creationId xmlns:a16="http://schemas.microsoft.com/office/drawing/2014/main" id="{1B7BA53B-4699-2C4D-9D64-AF94FB7CF6E1}"/>
              </a:ext>
            </a:extLst>
          </p:cNvPr>
          <p:cNvSpPr txBox="1"/>
          <p:nvPr/>
        </p:nvSpPr>
        <p:spPr>
          <a:xfrm>
            <a:off x="3493215" y="3944255"/>
            <a:ext cx="5972756" cy="535852"/>
          </a:xfrm>
          <a:prstGeom prst="rect">
            <a:avLst/>
          </a:prstGeom>
          <a:noFill/>
        </p:spPr>
        <p:txBody>
          <a:bodyPr wrap="square" rtlCol="0">
            <a:spAutoFit/>
          </a:bodyPr>
          <a:lstStyle/>
          <a:p>
            <a:pPr algn="ctr">
              <a:lnSpc>
                <a:spcPct val="150000"/>
              </a:lnSpc>
            </a:pPr>
            <a:r>
              <a:rPr lang="en" altLang="zh-CN" sz="1050" dirty="0">
                <a:solidFill>
                  <a:schemeClr val="accent1">
                    <a:lumMod val="50000"/>
                  </a:schemeClr>
                </a:solidFill>
                <a:latin typeface="+mn-ea"/>
              </a:rPr>
              <a:t>your content is entered here, or by copying your text, select paste in this box and choose to retain only text. your content is typed here, or by copying your text, select paste in this box.</a:t>
            </a:r>
          </a:p>
        </p:txBody>
      </p:sp>
      <p:sp>
        <p:nvSpPr>
          <p:cNvPr id="14" name="椭圆 13">
            <a:extLst>
              <a:ext uri="{FF2B5EF4-FFF2-40B4-BE49-F238E27FC236}">
                <a16:creationId xmlns:a16="http://schemas.microsoft.com/office/drawing/2014/main" id="{B5FD8FA3-49C3-EE4A-A8E1-0CA2AD5A0AF4}"/>
              </a:ext>
            </a:extLst>
          </p:cNvPr>
          <p:cNvSpPr/>
          <p:nvPr/>
        </p:nvSpPr>
        <p:spPr>
          <a:xfrm>
            <a:off x="10541665" y="5176855"/>
            <a:ext cx="1045329" cy="1045329"/>
          </a:xfrm>
          <a:prstGeom prst="ellipse">
            <a:avLst/>
          </a:prstGeom>
          <a:solidFill>
            <a:srgbClr val="F4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椭圆 14">
            <a:extLst>
              <a:ext uri="{FF2B5EF4-FFF2-40B4-BE49-F238E27FC236}">
                <a16:creationId xmlns:a16="http://schemas.microsoft.com/office/drawing/2014/main" id="{1E19B775-5CD9-6446-A484-87FA737EFD36}"/>
              </a:ext>
            </a:extLst>
          </p:cNvPr>
          <p:cNvSpPr/>
          <p:nvPr/>
        </p:nvSpPr>
        <p:spPr>
          <a:xfrm>
            <a:off x="10222947" y="5699519"/>
            <a:ext cx="637436" cy="637436"/>
          </a:xfrm>
          <a:prstGeom prst="ellipse">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1464695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A8C7C-6561-06A7-A503-31926AC9A07E}"/>
            </a:ext>
          </a:extLst>
        </p:cNvPr>
        <p:cNvGrpSpPr/>
        <p:nvPr/>
      </p:nvGrpSpPr>
      <p:grpSpPr>
        <a:xfrm>
          <a:off x="0" y="0"/>
          <a:ext cx="0" cy="0"/>
          <a:chOff x="0" y="0"/>
          <a:chExt cx="0" cy="0"/>
        </a:xfrm>
      </p:grpSpPr>
      <p:sp>
        <p:nvSpPr>
          <p:cNvPr id="2" name="title">
            <a:extLst>
              <a:ext uri="{FF2B5EF4-FFF2-40B4-BE49-F238E27FC236}">
                <a16:creationId xmlns:a16="http://schemas.microsoft.com/office/drawing/2014/main" id="{9FCF9DCC-80D1-5A7D-435F-CFD421118D63}"/>
              </a:ext>
            </a:extLst>
          </p:cNvPr>
          <p:cNvSpPr txBox="1"/>
          <p:nvPr/>
        </p:nvSpPr>
        <p:spPr>
          <a:xfrm>
            <a:off x="912414" y="283334"/>
            <a:ext cx="6898086" cy="461665"/>
          </a:xfrm>
          <a:prstGeom prst="rect">
            <a:avLst/>
          </a:prstGeom>
          <a:noFill/>
        </p:spPr>
        <p:txBody>
          <a:bodyPr wrap="square" rtlCol="0">
            <a:spAutoFit/>
          </a:bodyPr>
          <a:lstStyle/>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3" name="文本框 2">
            <a:extLst>
              <a:ext uri="{FF2B5EF4-FFF2-40B4-BE49-F238E27FC236}">
                <a16:creationId xmlns:a16="http://schemas.microsoft.com/office/drawing/2014/main" id="{257B84EE-ED36-8C13-121E-300C0654469E}"/>
              </a:ext>
            </a:extLst>
          </p:cNvPr>
          <p:cNvSpPr txBox="1"/>
          <p:nvPr/>
        </p:nvSpPr>
        <p:spPr>
          <a:xfrm>
            <a:off x="7879799" y="229637"/>
            <a:ext cx="4188967" cy="523220"/>
          </a:xfrm>
          <a:prstGeom prst="rect">
            <a:avLst/>
          </a:prstGeom>
          <a:noFill/>
        </p:spPr>
        <p:txBody>
          <a:bodyPr wrap="none" rtlCol="0">
            <a:spAutoFit/>
          </a:bodyPr>
          <a:lstStyle/>
          <a:p>
            <a:r>
              <a:rPr kumimoji="1" lang="en-US" altLang="zh-CN" sz="2800" b="1" dirty="0">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rPr>
              <a:t>2021 WORK SUMMARY</a:t>
            </a:r>
            <a:endParaRPr kumimoji="1" lang="zh-CN" altLang="en-US" sz="2800" b="1" dirty="0">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endParaRPr>
          </a:p>
        </p:txBody>
      </p:sp>
      <p:sp>
        <p:nvSpPr>
          <p:cNvPr id="4" name="content1">
            <a:extLst>
              <a:ext uri="{FF2B5EF4-FFF2-40B4-BE49-F238E27FC236}">
                <a16:creationId xmlns:a16="http://schemas.microsoft.com/office/drawing/2014/main" id="{AF23DD99-F78E-FF25-C8A9-B01DEB6097A7}"/>
              </a:ext>
            </a:extLst>
          </p:cNvPr>
          <p:cNvSpPr txBox="1">
            <a:spLocks/>
          </p:cNvSpPr>
          <p:nvPr/>
        </p:nvSpPr>
        <p:spPr>
          <a:xfrm>
            <a:off x="838200" y="1825625"/>
            <a:ext cx="3979223" cy="435133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kumimoji="1" lang="en-US" altLang="zh-CN" dirty="0">
                <a:latin typeface="PingFang SC" panose="020B0400000000000000" pitchFamily="34" charset="-122"/>
                <a:ea typeface="PingFang SC" panose="020B0400000000000000" pitchFamily="34" charset="-122"/>
              </a:rPr>
              <a:t>content</a:t>
            </a:r>
          </a:p>
        </p:txBody>
      </p:sp>
      <p:sp>
        <p:nvSpPr>
          <p:cNvPr id="5" name="content2">
            <a:extLst>
              <a:ext uri="{FF2B5EF4-FFF2-40B4-BE49-F238E27FC236}">
                <a16:creationId xmlns:a16="http://schemas.microsoft.com/office/drawing/2014/main" id="{49929E79-D92D-9C2E-AD35-7F0C46999406}"/>
              </a:ext>
            </a:extLst>
          </p:cNvPr>
          <p:cNvSpPr txBox="1">
            <a:spLocks/>
          </p:cNvSpPr>
          <p:nvPr/>
        </p:nvSpPr>
        <p:spPr>
          <a:xfrm>
            <a:off x="7312231" y="1828388"/>
            <a:ext cx="3979223" cy="435133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kumimoji="1" lang="en-US" altLang="zh-CN" dirty="0">
                <a:latin typeface="PingFang SC" panose="020B0400000000000000" pitchFamily="34" charset="-122"/>
                <a:ea typeface="PingFang SC" panose="020B0400000000000000" pitchFamily="34" charset="-122"/>
              </a:rPr>
              <a:t>content</a:t>
            </a:r>
          </a:p>
        </p:txBody>
      </p:sp>
    </p:spTree>
    <p:extLst>
      <p:ext uri="{BB962C8B-B14F-4D97-AF65-F5344CB8AC3E}">
        <p14:creationId xmlns:p14="http://schemas.microsoft.com/office/powerpoint/2010/main" val="54871027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8E4F3-18D5-92E7-B685-68C5337CE7A7}"/>
            </a:ext>
          </a:extLst>
        </p:cNvPr>
        <p:cNvGrpSpPr/>
        <p:nvPr/>
      </p:nvGrpSpPr>
      <p:grpSpPr>
        <a:xfrm>
          <a:off x="0" y="0"/>
          <a:ext cx="0" cy="0"/>
          <a:chOff x="0" y="0"/>
          <a:chExt cx="0" cy="0"/>
        </a:xfrm>
      </p:grpSpPr>
      <p:sp>
        <p:nvSpPr>
          <p:cNvPr id="2" name="title">
            <a:extLst>
              <a:ext uri="{FF2B5EF4-FFF2-40B4-BE49-F238E27FC236}">
                <a16:creationId xmlns:a16="http://schemas.microsoft.com/office/drawing/2014/main" id="{7D366E8D-A697-536F-0C3C-BDED3274DB4F}"/>
              </a:ext>
            </a:extLst>
          </p:cNvPr>
          <p:cNvSpPr txBox="1"/>
          <p:nvPr/>
        </p:nvSpPr>
        <p:spPr>
          <a:xfrm>
            <a:off x="912414" y="283334"/>
            <a:ext cx="7757453" cy="461665"/>
          </a:xfrm>
          <a:prstGeom prst="rect">
            <a:avLst/>
          </a:prstGeom>
          <a:noFill/>
        </p:spPr>
        <p:txBody>
          <a:bodyPr wrap="square" rtlCol="0">
            <a:spAutoFit/>
          </a:bodyPr>
          <a:lstStyle/>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3" name="文本框 2">
            <a:extLst>
              <a:ext uri="{FF2B5EF4-FFF2-40B4-BE49-F238E27FC236}">
                <a16:creationId xmlns:a16="http://schemas.microsoft.com/office/drawing/2014/main" id="{1EE88F4F-52D4-3392-C99B-19F50172C7F1}"/>
              </a:ext>
            </a:extLst>
          </p:cNvPr>
          <p:cNvSpPr txBox="1"/>
          <p:nvPr/>
        </p:nvSpPr>
        <p:spPr>
          <a:xfrm>
            <a:off x="7879799" y="229637"/>
            <a:ext cx="4188967" cy="523220"/>
          </a:xfrm>
          <a:prstGeom prst="rect">
            <a:avLst/>
          </a:prstGeom>
          <a:noFill/>
        </p:spPr>
        <p:txBody>
          <a:bodyPr wrap="none" rtlCol="0">
            <a:spAutoFit/>
          </a:bodyPr>
          <a:lstStyle/>
          <a:p>
            <a:r>
              <a:rPr kumimoji="1" lang="en-US" altLang="zh-CN"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rPr>
              <a:t>2021 WORK SUMMARY</a:t>
            </a:r>
            <a:endParaRPr kumimoji="1" lang="zh-CN" altLang="en-US"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endParaRPr>
          </a:p>
        </p:txBody>
      </p:sp>
      <p:sp>
        <p:nvSpPr>
          <p:cNvPr id="4" name="矩形 3">
            <a:extLst>
              <a:ext uri="{FF2B5EF4-FFF2-40B4-BE49-F238E27FC236}">
                <a16:creationId xmlns:a16="http://schemas.microsoft.com/office/drawing/2014/main" id="{EF0C498A-8A85-3645-BED6-4B1808F19B15}"/>
              </a:ext>
            </a:extLst>
          </p:cNvPr>
          <p:cNvSpPr/>
          <p:nvPr/>
        </p:nvSpPr>
        <p:spPr>
          <a:xfrm>
            <a:off x="2177273" y="2224510"/>
            <a:ext cx="736600" cy="7366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 name="그룹 205">
            <a:extLst>
              <a:ext uri="{FF2B5EF4-FFF2-40B4-BE49-F238E27FC236}">
                <a16:creationId xmlns:a16="http://schemas.microsoft.com/office/drawing/2014/main" id="{A7B763FC-F5F4-EA52-2B6E-E2C71D7F133C}"/>
              </a:ext>
            </a:extLst>
          </p:cNvPr>
          <p:cNvGrpSpPr/>
          <p:nvPr/>
        </p:nvGrpSpPr>
        <p:grpSpPr>
          <a:xfrm>
            <a:off x="2353549" y="2443696"/>
            <a:ext cx="384048" cy="298228"/>
            <a:chOff x="4112600" y="931068"/>
            <a:chExt cx="384048" cy="298228"/>
          </a:xfrm>
          <a:solidFill>
            <a:schemeClr val="bg1"/>
          </a:solidFill>
        </p:grpSpPr>
        <p:sp>
          <p:nvSpPr>
            <p:cNvPr id="6" name="자유형: 도형 206">
              <a:extLst>
                <a:ext uri="{FF2B5EF4-FFF2-40B4-BE49-F238E27FC236}">
                  <a16:creationId xmlns:a16="http://schemas.microsoft.com/office/drawing/2014/main" id="{228FA00C-6EC2-C5CA-2F29-AD960D127115}"/>
                </a:ext>
              </a:extLst>
            </p:cNvPr>
            <p:cNvSpPr/>
            <p:nvPr/>
          </p:nvSpPr>
          <p:spPr>
            <a:xfrm>
              <a:off x="4201373" y="931068"/>
              <a:ext cx="295275" cy="76200"/>
            </a:xfrm>
            <a:custGeom>
              <a:avLst/>
              <a:gdLst>
                <a:gd name="connsiteX0" fmla="*/ 264033 w 295275"/>
                <a:gd name="connsiteY0" fmla="*/ 7144 h 76200"/>
                <a:gd name="connsiteX1" fmla="*/ 40481 w 295275"/>
                <a:gd name="connsiteY1" fmla="*/ 7144 h 76200"/>
                <a:gd name="connsiteX2" fmla="*/ 7144 w 295275"/>
                <a:gd name="connsiteY2" fmla="*/ 40481 h 76200"/>
                <a:gd name="connsiteX3" fmla="*/ 40481 w 295275"/>
                <a:gd name="connsiteY3" fmla="*/ 73819 h 76200"/>
                <a:gd name="connsiteX4" fmla="*/ 264033 w 295275"/>
                <a:gd name="connsiteY4" fmla="*/ 73819 h 76200"/>
                <a:gd name="connsiteX5" fmla="*/ 297371 w 295275"/>
                <a:gd name="connsiteY5" fmla="*/ 40481 h 76200"/>
                <a:gd name="connsiteX6" fmla="*/ 264033 w 295275"/>
                <a:gd name="connsiteY6" fmla="*/ 7144 h 76200"/>
                <a:gd name="connsiteX7" fmla="*/ 264033 w 295275"/>
                <a:gd name="connsiteY7" fmla="*/ 51530 h 76200"/>
                <a:gd name="connsiteX8" fmla="*/ 40481 w 295275"/>
                <a:gd name="connsiteY8" fmla="*/ 51530 h 76200"/>
                <a:gd name="connsiteX9" fmla="*/ 29337 w 295275"/>
                <a:gd name="connsiteY9" fmla="*/ 40386 h 76200"/>
                <a:gd name="connsiteX10" fmla="*/ 40481 w 295275"/>
                <a:gd name="connsiteY10" fmla="*/ 29242 h 76200"/>
                <a:gd name="connsiteX11" fmla="*/ 264033 w 295275"/>
                <a:gd name="connsiteY11" fmla="*/ 29242 h 76200"/>
                <a:gd name="connsiteX12" fmla="*/ 275177 w 295275"/>
                <a:gd name="connsiteY12" fmla="*/ 40386 h 76200"/>
                <a:gd name="connsiteX13" fmla="*/ 264033 w 295275"/>
                <a:gd name="connsiteY13" fmla="*/ 5153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275" h="76200">
                  <a:moveTo>
                    <a:pt x="264033" y="7144"/>
                  </a:moveTo>
                  <a:lnTo>
                    <a:pt x="40481" y="7144"/>
                  </a:lnTo>
                  <a:cubicBezTo>
                    <a:pt x="22098" y="7144"/>
                    <a:pt x="7144" y="22098"/>
                    <a:pt x="7144" y="40481"/>
                  </a:cubicBezTo>
                  <a:cubicBezTo>
                    <a:pt x="7144" y="58865"/>
                    <a:pt x="22098" y="73819"/>
                    <a:pt x="40481" y="73819"/>
                  </a:cubicBezTo>
                  <a:lnTo>
                    <a:pt x="264033" y="73819"/>
                  </a:lnTo>
                  <a:cubicBezTo>
                    <a:pt x="282416" y="73819"/>
                    <a:pt x="297371" y="58865"/>
                    <a:pt x="297371" y="40481"/>
                  </a:cubicBezTo>
                  <a:cubicBezTo>
                    <a:pt x="297371" y="22098"/>
                    <a:pt x="282416" y="7144"/>
                    <a:pt x="264033" y="7144"/>
                  </a:cubicBezTo>
                  <a:close/>
                  <a:moveTo>
                    <a:pt x="264033" y="51530"/>
                  </a:moveTo>
                  <a:lnTo>
                    <a:pt x="40481" y="51530"/>
                  </a:lnTo>
                  <a:cubicBezTo>
                    <a:pt x="34385" y="51530"/>
                    <a:pt x="29337" y="46577"/>
                    <a:pt x="29337" y="40386"/>
                  </a:cubicBezTo>
                  <a:cubicBezTo>
                    <a:pt x="29337" y="34195"/>
                    <a:pt x="34290" y="29242"/>
                    <a:pt x="40481" y="29242"/>
                  </a:cubicBezTo>
                  <a:lnTo>
                    <a:pt x="264033" y="29242"/>
                  </a:lnTo>
                  <a:cubicBezTo>
                    <a:pt x="270129" y="29242"/>
                    <a:pt x="275177" y="34195"/>
                    <a:pt x="275177" y="40386"/>
                  </a:cubicBezTo>
                  <a:cubicBezTo>
                    <a:pt x="275177" y="46577"/>
                    <a:pt x="270224" y="51530"/>
                    <a:pt x="264033" y="51530"/>
                  </a:cubicBezTo>
                  <a:close/>
                </a:path>
              </a:pathLst>
            </a:custGeom>
            <a:grpFill/>
            <a:ln w="9525" cap="flat">
              <a:noFill/>
              <a:prstDash val="solid"/>
              <a:miter/>
            </a:ln>
          </p:spPr>
          <p:txBody>
            <a:bodyPr rtlCol="0" anchor="ctr"/>
            <a:lstStyle/>
            <a:p>
              <a:endParaRPr lang="ko-KR" altLang="en-US"/>
            </a:p>
          </p:txBody>
        </p:sp>
        <p:sp>
          <p:nvSpPr>
            <p:cNvPr id="7" name="자유형: 도형 207">
              <a:extLst>
                <a:ext uri="{FF2B5EF4-FFF2-40B4-BE49-F238E27FC236}">
                  <a16:creationId xmlns:a16="http://schemas.microsoft.com/office/drawing/2014/main" id="{9DD84140-FBF6-A64F-5B69-0ECB2D643A45}"/>
                </a:ext>
              </a:extLst>
            </p:cNvPr>
            <p:cNvSpPr/>
            <p:nvPr/>
          </p:nvSpPr>
          <p:spPr>
            <a:xfrm>
              <a:off x="4201373" y="1042130"/>
              <a:ext cx="295275" cy="76200"/>
            </a:xfrm>
            <a:custGeom>
              <a:avLst/>
              <a:gdLst>
                <a:gd name="connsiteX0" fmla="*/ 264033 w 295275"/>
                <a:gd name="connsiteY0" fmla="*/ 7144 h 76200"/>
                <a:gd name="connsiteX1" fmla="*/ 40481 w 295275"/>
                <a:gd name="connsiteY1" fmla="*/ 7144 h 76200"/>
                <a:gd name="connsiteX2" fmla="*/ 7144 w 295275"/>
                <a:gd name="connsiteY2" fmla="*/ 40481 h 76200"/>
                <a:gd name="connsiteX3" fmla="*/ 40481 w 295275"/>
                <a:gd name="connsiteY3" fmla="*/ 73819 h 76200"/>
                <a:gd name="connsiteX4" fmla="*/ 264033 w 295275"/>
                <a:gd name="connsiteY4" fmla="*/ 73819 h 76200"/>
                <a:gd name="connsiteX5" fmla="*/ 297371 w 295275"/>
                <a:gd name="connsiteY5" fmla="*/ 40481 h 76200"/>
                <a:gd name="connsiteX6" fmla="*/ 264033 w 295275"/>
                <a:gd name="connsiteY6" fmla="*/ 7144 h 76200"/>
                <a:gd name="connsiteX7" fmla="*/ 264033 w 295275"/>
                <a:gd name="connsiteY7" fmla="*/ 51530 h 76200"/>
                <a:gd name="connsiteX8" fmla="*/ 40481 w 295275"/>
                <a:gd name="connsiteY8" fmla="*/ 51530 h 76200"/>
                <a:gd name="connsiteX9" fmla="*/ 29337 w 295275"/>
                <a:gd name="connsiteY9" fmla="*/ 40386 h 76200"/>
                <a:gd name="connsiteX10" fmla="*/ 40481 w 295275"/>
                <a:gd name="connsiteY10" fmla="*/ 29242 h 76200"/>
                <a:gd name="connsiteX11" fmla="*/ 264033 w 295275"/>
                <a:gd name="connsiteY11" fmla="*/ 29242 h 76200"/>
                <a:gd name="connsiteX12" fmla="*/ 275177 w 295275"/>
                <a:gd name="connsiteY12" fmla="*/ 40386 h 76200"/>
                <a:gd name="connsiteX13" fmla="*/ 264033 w 295275"/>
                <a:gd name="connsiteY13" fmla="*/ 5153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275" h="76200">
                  <a:moveTo>
                    <a:pt x="264033" y="7144"/>
                  </a:moveTo>
                  <a:lnTo>
                    <a:pt x="40481" y="7144"/>
                  </a:lnTo>
                  <a:cubicBezTo>
                    <a:pt x="22098" y="7144"/>
                    <a:pt x="7144" y="22098"/>
                    <a:pt x="7144" y="40481"/>
                  </a:cubicBezTo>
                  <a:cubicBezTo>
                    <a:pt x="7144" y="58865"/>
                    <a:pt x="22098" y="73819"/>
                    <a:pt x="40481" y="73819"/>
                  </a:cubicBezTo>
                  <a:lnTo>
                    <a:pt x="264033" y="73819"/>
                  </a:lnTo>
                  <a:cubicBezTo>
                    <a:pt x="282416" y="73819"/>
                    <a:pt x="297371" y="58865"/>
                    <a:pt x="297371" y="40481"/>
                  </a:cubicBezTo>
                  <a:cubicBezTo>
                    <a:pt x="297371" y="22098"/>
                    <a:pt x="282416" y="7144"/>
                    <a:pt x="264033" y="7144"/>
                  </a:cubicBezTo>
                  <a:close/>
                  <a:moveTo>
                    <a:pt x="264033" y="51530"/>
                  </a:moveTo>
                  <a:lnTo>
                    <a:pt x="40481" y="51530"/>
                  </a:lnTo>
                  <a:cubicBezTo>
                    <a:pt x="34385" y="51530"/>
                    <a:pt x="29337" y="46577"/>
                    <a:pt x="29337" y="40386"/>
                  </a:cubicBezTo>
                  <a:cubicBezTo>
                    <a:pt x="29337" y="34195"/>
                    <a:pt x="34290" y="29242"/>
                    <a:pt x="40481" y="29242"/>
                  </a:cubicBezTo>
                  <a:lnTo>
                    <a:pt x="264033" y="29242"/>
                  </a:lnTo>
                  <a:cubicBezTo>
                    <a:pt x="270129" y="29242"/>
                    <a:pt x="275177" y="34195"/>
                    <a:pt x="275177" y="40386"/>
                  </a:cubicBezTo>
                  <a:cubicBezTo>
                    <a:pt x="275177" y="46577"/>
                    <a:pt x="270224" y="51530"/>
                    <a:pt x="264033" y="51530"/>
                  </a:cubicBezTo>
                  <a:close/>
                </a:path>
              </a:pathLst>
            </a:custGeom>
            <a:grpFill/>
            <a:ln w="9525" cap="flat">
              <a:noFill/>
              <a:prstDash val="solid"/>
              <a:miter/>
            </a:ln>
          </p:spPr>
          <p:txBody>
            <a:bodyPr rtlCol="0" anchor="ctr"/>
            <a:lstStyle/>
            <a:p>
              <a:endParaRPr lang="ko-KR" altLang="en-US"/>
            </a:p>
          </p:txBody>
        </p:sp>
        <p:sp>
          <p:nvSpPr>
            <p:cNvPr id="8" name="자유형: 도형 208">
              <a:extLst>
                <a:ext uri="{FF2B5EF4-FFF2-40B4-BE49-F238E27FC236}">
                  <a16:creationId xmlns:a16="http://schemas.microsoft.com/office/drawing/2014/main" id="{344342E8-D5AD-A5EC-31C2-8FBCA5CFB940}"/>
                </a:ext>
              </a:extLst>
            </p:cNvPr>
            <p:cNvSpPr/>
            <p:nvPr/>
          </p:nvSpPr>
          <p:spPr>
            <a:xfrm>
              <a:off x="4201373" y="1153096"/>
              <a:ext cx="295275" cy="76200"/>
            </a:xfrm>
            <a:custGeom>
              <a:avLst/>
              <a:gdLst>
                <a:gd name="connsiteX0" fmla="*/ 264033 w 295275"/>
                <a:gd name="connsiteY0" fmla="*/ 7144 h 76200"/>
                <a:gd name="connsiteX1" fmla="*/ 40481 w 295275"/>
                <a:gd name="connsiteY1" fmla="*/ 7144 h 76200"/>
                <a:gd name="connsiteX2" fmla="*/ 7144 w 295275"/>
                <a:gd name="connsiteY2" fmla="*/ 40481 h 76200"/>
                <a:gd name="connsiteX3" fmla="*/ 40481 w 295275"/>
                <a:gd name="connsiteY3" fmla="*/ 73819 h 76200"/>
                <a:gd name="connsiteX4" fmla="*/ 264033 w 295275"/>
                <a:gd name="connsiteY4" fmla="*/ 73819 h 76200"/>
                <a:gd name="connsiteX5" fmla="*/ 297371 w 295275"/>
                <a:gd name="connsiteY5" fmla="*/ 40481 h 76200"/>
                <a:gd name="connsiteX6" fmla="*/ 264033 w 295275"/>
                <a:gd name="connsiteY6" fmla="*/ 7144 h 76200"/>
                <a:gd name="connsiteX7" fmla="*/ 264033 w 295275"/>
                <a:gd name="connsiteY7" fmla="*/ 51530 h 76200"/>
                <a:gd name="connsiteX8" fmla="*/ 40481 w 295275"/>
                <a:gd name="connsiteY8" fmla="*/ 51530 h 76200"/>
                <a:gd name="connsiteX9" fmla="*/ 29337 w 295275"/>
                <a:gd name="connsiteY9" fmla="*/ 40386 h 76200"/>
                <a:gd name="connsiteX10" fmla="*/ 40481 w 295275"/>
                <a:gd name="connsiteY10" fmla="*/ 29242 h 76200"/>
                <a:gd name="connsiteX11" fmla="*/ 264033 w 295275"/>
                <a:gd name="connsiteY11" fmla="*/ 29242 h 76200"/>
                <a:gd name="connsiteX12" fmla="*/ 275177 w 295275"/>
                <a:gd name="connsiteY12" fmla="*/ 40386 h 76200"/>
                <a:gd name="connsiteX13" fmla="*/ 264033 w 295275"/>
                <a:gd name="connsiteY13" fmla="*/ 5153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275" h="76200">
                  <a:moveTo>
                    <a:pt x="264033" y="7144"/>
                  </a:moveTo>
                  <a:lnTo>
                    <a:pt x="40481" y="7144"/>
                  </a:lnTo>
                  <a:cubicBezTo>
                    <a:pt x="22098" y="7144"/>
                    <a:pt x="7144" y="22098"/>
                    <a:pt x="7144" y="40481"/>
                  </a:cubicBezTo>
                  <a:cubicBezTo>
                    <a:pt x="7144" y="58865"/>
                    <a:pt x="22098" y="73819"/>
                    <a:pt x="40481" y="73819"/>
                  </a:cubicBezTo>
                  <a:lnTo>
                    <a:pt x="264033" y="73819"/>
                  </a:lnTo>
                  <a:cubicBezTo>
                    <a:pt x="282416" y="73819"/>
                    <a:pt x="297371" y="58865"/>
                    <a:pt x="297371" y="40481"/>
                  </a:cubicBezTo>
                  <a:cubicBezTo>
                    <a:pt x="297371" y="22098"/>
                    <a:pt x="282416" y="7144"/>
                    <a:pt x="264033" y="7144"/>
                  </a:cubicBezTo>
                  <a:close/>
                  <a:moveTo>
                    <a:pt x="264033" y="51530"/>
                  </a:moveTo>
                  <a:lnTo>
                    <a:pt x="40481" y="51530"/>
                  </a:lnTo>
                  <a:cubicBezTo>
                    <a:pt x="34385" y="51530"/>
                    <a:pt x="29337" y="46577"/>
                    <a:pt x="29337" y="40386"/>
                  </a:cubicBezTo>
                  <a:cubicBezTo>
                    <a:pt x="29337" y="34290"/>
                    <a:pt x="34290" y="29242"/>
                    <a:pt x="40481" y="29242"/>
                  </a:cubicBezTo>
                  <a:lnTo>
                    <a:pt x="264033" y="29242"/>
                  </a:lnTo>
                  <a:cubicBezTo>
                    <a:pt x="270129" y="29242"/>
                    <a:pt x="275177" y="34195"/>
                    <a:pt x="275177" y="40386"/>
                  </a:cubicBezTo>
                  <a:cubicBezTo>
                    <a:pt x="275177" y="46577"/>
                    <a:pt x="270224" y="51530"/>
                    <a:pt x="264033" y="51530"/>
                  </a:cubicBezTo>
                  <a:close/>
                </a:path>
              </a:pathLst>
            </a:custGeom>
            <a:grpFill/>
            <a:ln w="9525" cap="flat">
              <a:noFill/>
              <a:prstDash val="solid"/>
              <a:miter/>
            </a:ln>
          </p:spPr>
          <p:txBody>
            <a:bodyPr rtlCol="0" anchor="ctr"/>
            <a:lstStyle/>
            <a:p>
              <a:endParaRPr lang="ko-KR" altLang="en-US"/>
            </a:p>
          </p:txBody>
        </p:sp>
        <p:sp>
          <p:nvSpPr>
            <p:cNvPr id="9" name="자유형: 도형 209">
              <a:extLst>
                <a:ext uri="{FF2B5EF4-FFF2-40B4-BE49-F238E27FC236}">
                  <a16:creationId xmlns:a16="http://schemas.microsoft.com/office/drawing/2014/main" id="{AFE04E12-89B1-5CDC-252B-3109101CE391}"/>
                </a:ext>
              </a:extLst>
            </p:cNvPr>
            <p:cNvSpPr/>
            <p:nvPr/>
          </p:nvSpPr>
          <p:spPr>
            <a:xfrm>
              <a:off x="4112600" y="931068"/>
              <a:ext cx="76200" cy="76200"/>
            </a:xfrm>
            <a:custGeom>
              <a:avLst/>
              <a:gdLst>
                <a:gd name="connsiteX0" fmla="*/ 40481 w 76200"/>
                <a:gd name="connsiteY0" fmla="*/ 7144 h 76200"/>
                <a:gd name="connsiteX1" fmla="*/ 7144 w 76200"/>
                <a:gd name="connsiteY1" fmla="*/ 40481 h 76200"/>
                <a:gd name="connsiteX2" fmla="*/ 40481 w 76200"/>
                <a:gd name="connsiteY2" fmla="*/ 73819 h 76200"/>
                <a:gd name="connsiteX3" fmla="*/ 73819 w 76200"/>
                <a:gd name="connsiteY3" fmla="*/ 40481 h 76200"/>
                <a:gd name="connsiteX4" fmla="*/ 40481 w 76200"/>
                <a:gd name="connsiteY4" fmla="*/ 7144 h 76200"/>
                <a:gd name="connsiteX5" fmla="*/ 40481 w 76200"/>
                <a:gd name="connsiteY5" fmla="*/ 51530 h 76200"/>
                <a:gd name="connsiteX6" fmla="*/ 29337 w 76200"/>
                <a:gd name="connsiteY6" fmla="*/ 40386 h 76200"/>
                <a:gd name="connsiteX7" fmla="*/ 40481 w 76200"/>
                <a:gd name="connsiteY7" fmla="*/ 29242 h 76200"/>
                <a:gd name="connsiteX8" fmla="*/ 51626 w 76200"/>
                <a:gd name="connsiteY8" fmla="*/ 40386 h 76200"/>
                <a:gd name="connsiteX9" fmla="*/ 40481 w 76200"/>
                <a:gd name="connsiteY9" fmla="*/ 5153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76200">
                  <a:moveTo>
                    <a:pt x="40481" y="7144"/>
                  </a:moveTo>
                  <a:cubicBezTo>
                    <a:pt x="22098" y="7144"/>
                    <a:pt x="7144" y="22098"/>
                    <a:pt x="7144" y="40481"/>
                  </a:cubicBezTo>
                  <a:cubicBezTo>
                    <a:pt x="7144" y="58865"/>
                    <a:pt x="22098" y="73819"/>
                    <a:pt x="40481" y="73819"/>
                  </a:cubicBezTo>
                  <a:cubicBezTo>
                    <a:pt x="58864" y="73819"/>
                    <a:pt x="73819" y="58865"/>
                    <a:pt x="73819" y="40481"/>
                  </a:cubicBezTo>
                  <a:cubicBezTo>
                    <a:pt x="73819" y="22098"/>
                    <a:pt x="58864" y="7144"/>
                    <a:pt x="40481" y="7144"/>
                  </a:cubicBezTo>
                  <a:close/>
                  <a:moveTo>
                    <a:pt x="40481" y="51530"/>
                  </a:moveTo>
                  <a:cubicBezTo>
                    <a:pt x="34385" y="51530"/>
                    <a:pt x="29337" y="46577"/>
                    <a:pt x="29337" y="40386"/>
                  </a:cubicBezTo>
                  <a:cubicBezTo>
                    <a:pt x="29337" y="34195"/>
                    <a:pt x="34290" y="29242"/>
                    <a:pt x="40481" y="29242"/>
                  </a:cubicBezTo>
                  <a:cubicBezTo>
                    <a:pt x="46577" y="29242"/>
                    <a:pt x="51626" y="34195"/>
                    <a:pt x="51626" y="40386"/>
                  </a:cubicBezTo>
                  <a:cubicBezTo>
                    <a:pt x="51626" y="46577"/>
                    <a:pt x="46672" y="51530"/>
                    <a:pt x="40481" y="51530"/>
                  </a:cubicBezTo>
                  <a:close/>
                </a:path>
              </a:pathLst>
            </a:custGeom>
            <a:grpFill/>
            <a:ln w="9525" cap="flat">
              <a:noFill/>
              <a:prstDash val="solid"/>
              <a:miter/>
            </a:ln>
          </p:spPr>
          <p:txBody>
            <a:bodyPr rtlCol="0" anchor="ctr"/>
            <a:lstStyle/>
            <a:p>
              <a:endParaRPr lang="ko-KR" altLang="en-US"/>
            </a:p>
          </p:txBody>
        </p:sp>
        <p:sp>
          <p:nvSpPr>
            <p:cNvPr id="10" name="자유형: 도형 210">
              <a:extLst>
                <a:ext uri="{FF2B5EF4-FFF2-40B4-BE49-F238E27FC236}">
                  <a16:creationId xmlns:a16="http://schemas.microsoft.com/office/drawing/2014/main" id="{6CDC0D55-7930-6B6A-D830-6F26F54CF1B2}"/>
                </a:ext>
              </a:extLst>
            </p:cNvPr>
            <p:cNvSpPr/>
            <p:nvPr/>
          </p:nvSpPr>
          <p:spPr>
            <a:xfrm>
              <a:off x="4112600" y="1042130"/>
              <a:ext cx="76200" cy="76200"/>
            </a:xfrm>
            <a:custGeom>
              <a:avLst/>
              <a:gdLst>
                <a:gd name="connsiteX0" fmla="*/ 40481 w 76200"/>
                <a:gd name="connsiteY0" fmla="*/ 7144 h 76200"/>
                <a:gd name="connsiteX1" fmla="*/ 7144 w 76200"/>
                <a:gd name="connsiteY1" fmla="*/ 40481 h 76200"/>
                <a:gd name="connsiteX2" fmla="*/ 40481 w 76200"/>
                <a:gd name="connsiteY2" fmla="*/ 73819 h 76200"/>
                <a:gd name="connsiteX3" fmla="*/ 73819 w 76200"/>
                <a:gd name="connsiteY3" fmla="*/ 40481 h 76200"/>
                <a:gd name="connsiteX4" fmla="*/ 40481 w 76200"/>
                <a:gd name="connsiteY4" fmla="*/ 7144 h 76200"/>
                <a:gd name="connsiteX5" fmla="*/ 40481 w 76200"/>
                <a:gd name="connsiteY5" fmla="*/ 51530 h 76200"/>
                <a:gd name="connsiteX6" fmla="*/ 29337 w 76200"/>
                <a:gd name="connsiteY6" fmla="*/ 40386 h 76200"/>
                <a:gd name="connsiteX7" fmla="*/ 40481 w 76200"/>
                <a:gd name="connsiteY7" fmla="*/ 29242 h 76200"/>
                <a:gd name="connsiteX8" fmla="*/ 51626 w 76200"/>
                <a:gd name="connsiteY8" fmla="*/ 40386 h 76200"/>
                <a:gd name="connsiteX9" fmla="*/ 40481 w 76200"/>
                <a:gd name="connsiteY9" fmla="*/ 5153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76200">
                  <a:moveTo>
                    <a:pt x="40481" y="7144"/>
                  </a:moveTo>
                  <a:cubicBezTo>
                    <a:pt x="22098" y="7144"/>
                    <a:pt x="7144" y="22098"/>
                    <a:pt x="7144" y="40481"/>
                  </a:cubicBezTo>
                  <a:cubicBezTo>
                    <a:pt x="7144" y="58865"/>
                    <a:pt x="22098" y="73819"/>
                    <a:pt x="40481" y="73819"/>
                  </a:cubicBezTo>
                  <a:cubicBezTo>
                    <a:pt x="58864" y="73819"/>
                    <a:pt x="73819" y="58865"/>
                    <a:pt x="73819" y="40481"/>
                  </a:cubicBezTo>
                  <a:cubicBezTo>
                    <a:pt x="73819" y="22098"/>
                    <a:pt x="58864" y="7144"/>
                    <a:pt x="40481" y="7144"/>
                  </a:cubicBezTo>
                  <a:close/>
                  <a:moveTo>
                    <a:pt x="40481" y="51530"/>
                  </a:moveTo>
                  <a:cubicBezTo>
                    <a:pt x="34385" y="51530"/>
                    <a:pt x="29337" y="46577"/>
                    <a:pt x="29337" y="40386"/>
                  </a:cubicBezTo>
                  <a:cubicBezTo>
                    <a:pt x="29337" y="34195"/>
                    <a:pt x="34290" y="29242"/>
                    <a:pt x="40481" y="29242"/>
                  </a:cubicBezTo>
                  <a:cubicBezTo>
                    <a:pt x="46577" y="29242"/>
                    <a:pt x="51626" y="34195"/>
                    <a:pt x="51626" y="40386"/>
                  </a:cubicBezTo>
                  <a:cubicBezTo>
                    <a:pt x="51626" y="46577"/>
                    <a:pt x="46672" y="51530"/>
                    <a:pt x="40481" y="51530"/>
                  </a:cubicBezTo>
                  <a:close/>
                </a:path>
              </a:pathLst>
            </a:custGeom>
            <a:grpFill/>
            <a:ln w="9525" cap="flat">
              <a:noFill/>
              <a:prstDash val="solid"/>
              <a:miter/>
            </a:ln>
          </p:spPr>
          <p:txBody>
            <a:bodyPr rtlCol="0" anchor="ctr"/>
            <a:lstStyle/>
            <a:p>
              <a:endParaRPr lang="ko-KR" altLang="en-US"/>
            </a:p>
          </p:txBody>
        </p:sp>
        <p:sp>
          <p:nvSpPr>
            <p:cNvPr id="11" name="자유형: 도형 211">
              <a:extLst>
                <a:ext uri="{FF2B5EF4-FFF2-40B4-BE49-F238E27FC236}">
                  <a16:creationId xmlns:a16="http://schemas.microsoft.com/office/drawing/2014/main" id="{71A691C9-F3BA-2B3C-E492-7E22CEC63AC8}"/>
                </a:ext>
              </a:extLst>
            </p:cNvPr>
            <p:cNvSpPr/>
            <p:nvPr/>
          </p:nvSpPr>
          <p:spPr>
            <a:xfrm>
              <a:off x="4112600" y="1153096"/>
              <a:ext cx="76200" cy="76200"/>
            </a:xfrm>
            <a:custGeom>
              <a:avLst/>
              <a:gdLst>
                <a:gd name="connsiteX0" fmla="*/ 40481 w 76200"/>
                <a:gd name="connsiteY0" fmla="*/ 7144 h 76200"/>
                <a:gd name="connsiteX1" fmla="*/ 7144 w 76200"/>
                <a:gd name="connsiteY1" fmla="*/ 40481 h 76200"/>
                <a:gd name="connsiteX2" fmla="*/ 40481 w 76200"/>
                <a:gd name="connsiteY2" fmla="*/ 73819 h 76200"/>
                <a:gd name="connsiteX3" fmla="*/ 73819 w 76200"/>
                <a:gd name="connsiteY3" fmla="*/ 40481 h 76200"/>
                <a:gd name="connsiteX4" fmla="*/ 40481 w 76200"/>
                <a:gd name="connsiteY4" fmla="*/ 7144 h 76200"/>
                <a:gd name="connsiteX5" fmla="*/ 40481 w 76200"/>
                <a:gd name="connsiteY5" fmla="*/ 51530 h 76200"/>
                <a:gd name="connsiteX6" fmla="*/ 29337 w 76200"/>
                <a:gd name="connsiteY6" fmla="*/ 40386 h 76200"/>
                <a:gd name="connsiteX7" fmla="*/ 40481 w 76200"/>
                <a:gd name="connsiteY7" fmla="*/ 29242 h 76200"/>
                <a:gd name="connsiteX8" fmla="*/ 51626 w 76200"/>
                <a:gd name="connsiteY8" fmla="*/ 40386 h 76200"/>
                <a:gd name="connsiteX9" fmla="*/ 40481 w 76200"/>
                <a:gd name="connsiteY9" fmla="*/ 5153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76200">
                  <a:moveTo>
                    <a:pt x="40481" y="7144"/>
                  </a:moveTo>
                  <a:cubicBezTo>
                    <a:pt x="22098" y="7144"/>
                    <a:pt x="7144" y="22098"/>
                    <a:pt x="7144" y="40481"/>
                  </a:cubicBezTo>
                  <a:cubicBezTo>
                    <a:pt x="7144" y="58865"/>
                    <a:pt x="22098" y="73819"/>
                    <a:pt x="40481" y="73819"/>
                  </a:cubicBezTo>
                  <a:cubicBezTo>
                    <a:pt x="58864" y="73819"/>
                    <a:pt x="73819" y="58865"/>
                    <a:pt x="73819" y="40481"/>
                  </a:cubicBezTo>
                  <a:cubicBezTo>
                    <a:pt x="73819" y="22098"/>
                    <a:pt x="58864" y="7144"/>
                    <a:pt x="40481" y="7144"/>
                  </a:cubicBezTo>
                  <a:close/>
                  <a:moveTo>
                    <a:pt x="40481" y="51530"/>
                  </a:moveTo>
                  <a:cubicBezTo>
                    <a:pt x="34385" y="51530"/>
                    <a:pt x="29337" y="46577"/>
                    <a:pt x="29337" y="40386"/>
                  </a:cubicBezTo>
                  <a:cubicBezTo>
                    <a:pt x="29337" y="34290"/>
                    <a:pt x="34290" y="29242"/>
                    <a:pt x="40481" y="29242"/>
                  </a:cubicBezTo>
                  <a:cubicBezTo>
                    <a:pt x="46577" y="29242"/>
                    <a:pt x="51626" y="34195"/>
                    <a:pt x="51626" y="40386"/>
                  </a:cubicBezTo>
                  <a:cubicBezTo>
                    <a:pt x="51626" y="46577"/>
                    <a:pt x="46672" y="51530"/>
                    <a:pt x="40481" y="51530"/>
                  </a:cubicBezTo>
                  <a:close/>
                </a:path>
              </a:pathLst>
            </a:custGeom>
            <a:grpFill/>
            <a:ln w="9525" cap="flat">
              <a:noFill/>
              <a:prstDash val="solid"/>
              <a:miter/>
            </a:ln>
          </p:spPr>
          <p:txBody>
            <a:bodyPr rtlCol="0" anchor="ctr"/>
            <a:lstStyle/>
            <a:p>
              <a:endParaRPr lang="ko-KR" altLang="en-US"/>
            </a:p>
          </p:txBody>
        </p:sp>
      </p:grpSp>
      <p:sp>
        <p:nvSpPr>
          <p:cNvPr id="14" name="矩形 13">
            <a:extLst>
              <a:ext uri="{FF2B5EF4-FFF2-40B4-BE49-F238E27FC236}">
                <a16:creationId xmlns:a16="http://schemas.microsoft.com/office/drawing/2014/main" id="{AEE4376F-2E63-97FF-92B3-BEB8FD62812F}"/>
              </a:ext>
            </a:extLst>
          </p:cNvPr>
          <p:cNvSpPr/>
          <p:nvPr/>
        </p:nvSpPr>
        <p:spPr>
          <a:xfrm>
            <a:off x="5688887" y="2224510"/>
            <a:ext cx="736600" cy="7366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矩形 16">
            <a:extLst>
              <a:ext uri="{FF2B5EF4-FFF2-40B4-BE49-F238E27FC236}">
                <a16:creationId xmlns:a16="http://schemas.microsoft.com/office/drawing/2014/main" id="{01D0B0D7-BB6A-2807-35AF-FD3E4810D860}"/>
              </a:ext>
            </a:extLst>
          </p:cNvPr>
          <p:cNvSpPr/>
          <p:nvPr/>
        </p:nvSpPr>
        <p:spPr>
          <a:xfrm>
            <a:off x="9200501" y="2224510"/>
            <a:ext cx="736600" cy="7366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29" name="直线连接符 28">
            <a:extLst>
              <a:ext uri="{FF2B5EF4-FFF2-40B4-BE49-F238E27FC236}">
                <a16:creationId xmlns:a16="http://schemas.microsoft.com/office/drawing/2014/main" id="{59B0D42A-B918-A0D8-9A3E-6EFE0A448BFC}"/>
              </a:ext>
            </a:extLst>
          </p:cNvPr>
          <p:cNvCxnSpPr>
            <a:cxnSpLocks/>
            <a:stCxn id="4" idx="3"/>
            <a:endCxn id="14" idx="1"/>
          </p:cNvCxnSpPr>
          <p:nvPr/>
        </p:nvCxnSpPr>
        <p:spPr>
          <a:xfrm>
            <a:off x="2913873" y="2592810"/>
            <a:ext cx="277501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线连接符 29">
            <a:extLst>
              <a:ext uri="{FF2B5EF4-FFF2-40B4-BE49-F238E27FC236}">
                <a16:creationId xmlns:a16="http://schemas.microsoft.com/office/drawing/2014/main" id="{25A30A8E-9D91-19BC-4B8C-82797156757F}"/>
              </a:ext>
            </a:extLst>
          </p:cNvPr>
          <p:cNvCxnSpPr/>
          <p:nvPr/>
        </p:nvCxnSpPr>
        <p:spPr>
          <a:xfrm>
            <a:off x="6425487" y="2592810"/>
            <a:ext cx="277501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6" name="그룹 95">
            <a:extLst>
              <a:ext uri="{FF2B5EF4-FFF2-40B4-BE49-F238E27FC236}">
                <a16:creationId xmlns:a16="http://schemas.microsoft.com/office/drawing/2014/main" id="{7A6206B2-FE04-F05E-C2B4-7D91D6D547AA}"/>
              </a:ext>
            </a:extLst>
          </p:cNvPr>
          <p:cNvGrpSpPr/>
          <p:nvPr/>
        </p:nvGrpSpPr>
        <p:grpSpPr>
          <a:xfrm>
            <a:off x="9387764" y="2397547"/>
            <a:ext cx="390525" cy="390525"/>
            <a:chOff x="8162630" y="1551336"/>
            <a:chExt cx="390525" cy="390525"/>
          </a:xfrm>
          <a:solidFill>
            <a:schemeClr val="bg1"/>
          </a:solidFill>
        </p:grpSpPr>
        <p:sp>
          <p:nvSpPr>
            <p:cNvPr id="37" name="자유형: 도형 96">
              <a:extLst>
                <a:ext uri="{FF2B5EF4-FFF2-40B4-BE49-F238E27FC236}">
                  <a16:creationId xmlns:a16="http://schemas.microsoft.com/office/drawing/2014/main" id="{FCF2BB7F-037C-B7EC-024F-9009F5D75E51}"/>
                </a:ext>
              </a:extLst>
            </p:cNvPr>
            <p:cNvSpPr/>
            <p:nvPr/>
          </p:nvSpPr>
          <p:spPr>
            <a:xfrm>
              <a:off x="8340938" y="1595723"/>
              <a:ext cx="28575" cy="28575"/>
            </a:xfrm>
            <a:custGeom>
              <a:avLst/>
              <a:gdLst>
                <a:gd name="connsiteX0" fmla="*/ 29432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2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2" y="18288"/>
                  </a:moveTo>
                  <a:cubicBezTo>
                    <a:pt x="29432" y="24384"/>
                    <a:pt x="24479" y="29432"/>
                    <a:pt x="18288" y="29432"/>
                  </a:cubicBezTo>
                  <a:cubicBezTo>
                    <a:pt x="12192" y="29432"/>
                    <a:pt x="7144" y="24479"/>
                    <a:pt x="7144" y="18288"/>
                  </a:cubicBezTo>
                  <a:cubicBezTo>
                    <a:pt x="7144" y="12192"/>
                    <a:pt x="12097" y="7144"/>
                    <a:pt x="18288" y="7144"/>
                  </a:cubicBezTo>
                  <a:cubicBezTo>
                    <a:pt x="24479" y="7239"/>
                    <a:pt x="29432" y="12192"/>
                    <a:pt x="29432" y="18288"/>
                  </a:cubicBezTo>
                  <a:close/>
                </a:path>
              </a:pathLst>
            </a:custGeom>
            <a:grpFill/>
            <a:ln w="9525" cap="flat">
              <a:noFill/>
              <a:prstDash val="solid"/>
              <a:miter/>
            </a:ln>
          </p:spPr>
          <p:txBody>
            <a:bodyPr rtlCol="0" anchor="ctr"/>
            <a:lstStyle/>
            <a:p>
              <a:endParaRPr lang="ko-KR" altLang="en-US"/>
            </a:p>
          </p:txBody>
        </p:sp>
        <p:sp>
          <p:nvSpPr>
            <p:cNvPr id="38" name="자유형: 도형 97">
              <a:extLst>
                <a:ext uri="{FF2B5EF4-FFF2-40B4-BE49-F238E27FC236}">
                  <a16:creationId xmlns:a16="http://schemas.microsoft.com/office/drawing/2014/main" id="{CB55F52B-C826-7D6D-F7E0-2B536DE3A0B1}"/>
                </a:ext>
              </a:extLst>
            </p:cNvPr>
            <p:cNvSpPr/>
            <p:nvPr/>
          </p:nvSpPr>
          <p:spPr>
            <a:xfrm>
              <a:off x="8207017" y="1619440"/>
              <a:ext cx="28575" cy="28575"/>
            </a:xfrm>
            <a:custGeom>
              <a:avLst/>
              <a:gdLst>
                <a:gd name="connsiteX0" fmla="*/ 29432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2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2" y="18288"/>
                  </a:moveTo>
                  <a:cubicBezTo>
                    <a:pt x="29432" y="24384"/>
                    <a:pt x="24479" y="29432"/>
                    <a:pt x="18288" y="29432"/>
                  </a:cubicBezTo>
                  <a:cubicBezTo>
                    <a:pt x="12192" y="29432"/>
                    <a:pt x="7144" y="24479"/>
                    <a:pt x="7144" y="18288"/>
                  </a:cubicBezTo>
                  <a:cubicBezTo>
                    <a:pt x="7144" y="12192"/>
                    <a:pt x="12097" y="7144"/>
                    <a:pt x="18288" y="7144"/>
                  </a:cubicBezTo>
                  <a:cubicBezTo>
                    <a:pt x="24479" y="7144"/>
                    <a:pt x="29432" y="12097"/>
                    <a:pt x="29432" y="18288"/>
                  </a:cubicBezTo>
                  <a:close/>
                </a:path>
              </a:pathLst>
            </a:custGeom>
            <a:grpFill/>
            <a:ln w="9525" cap="flat">
              <a:noFill/>
              <a:prstDash val="solid"/>
              <a:miter/>
            </a:ln>
          </p:spPr>
          <p:txBody>
            <a:bodyPr rtlCol="0" anchor="ctr"/>
            <a:lstStyle/>
            <a:p>
              <a:endParaRPr lang="ko-KR" altLang="en-US"/>
            </a:p>
          </p:txBody>
        </p:sp>
        <p:sp>
          <p:nvSpPr>
            <p:cNvPr id="39" name="자유형: 도형 98">
              <a:extLst>
                <a:ext uri="{FF2B5EF4-FFF2-40B4-BE49-F238E27FC236}">
                  <a16:creationId xmlns:a16="http://schemas.microsoft.com/office/drawing/2014/main" id="{312F85B2-C8E6-FB37-32A6-30A5F3C42F89}"/>
                </a:ext>
              </a:extLst>
            </p:cNvPr>
            <p:cNvSpPr/>
            <p:nvPr/>
          </p:nvSpPr>
          <p:spPr>
            <a:xfrm>
              <a:off x="8474955" y="1619440"/>
              <a:ext cx="28575" cy="28575"/>
            </a:xfrm>
            <a:custGeom>
              <a:avLst/>
              <a:gdLst>
                <a:gd name="connsiteX0" fmla="*/ 29432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2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2" y="18288"/>
                  </a:moveTo>
                  <a:cubicBezTo>
                    <a:pt x="29432" y="24384"/>
                    <a:pt x="24479" y="29432"/>
                    <a:pt x="18288" y="29432"/>
                  </a:cubicBezTo>
                  <a:cubicBezTo>
                    <a:pt x="12192" y="29432"/>
                    <a:pt x="7144" y="24479"/>
                    <a:pt x="7144" y="18288"/>
                  </a:cubicBezTo>
                  <a:cubicBezTo>
                    <a:pt x="7144" y="12192"/>
                    <a:pt x="12096" y="7144"/>
                    <a:pt x="18288" y="7144"/>
                  </a:cubicBezTo>
                  <a:cubicBezTo>
                    <a:pt x="24479" y="7144"/>
                    <a:pt x="29432" y="12097"/>
                    <a:pt x="29432" y="18288"/>
                  </a:cubicBezTo>
                  <a:close/>
                </a:path>
              </a:pathLst>
            </a:custGeom>
            <a:grpFill/>
            <a:ln w="9525" cap="flat">
              <a:noFill/>
              <a:prstDash val="solid"/>
              <a:miter/>
            </a:ln>
          </p:spPr>
          <p:txBody>
            <a:bodyPr rtlCol="0" anchor="ctr"/>
            <a:lstStyle/>
            <a:p>
              <a:endParaRPr lang="ko-KR" altLang="en-US"/>
            </a:p>
          </p:txBody>
        </p:sp>
        <p:sp>
          <p:nvSpPr>
            <p:cNvPr id="40" name="자유형: 도형 99">
              <a:extLst>
                <a:ext uri="{FF2B5EF4-FFF2-40B4-BE49-F238E27FC236}">
                  <a16:creationId xmlns:a16="http://schemas.microsoft.com/office/drawing/2014/main" id="{B8A53316-9917-B938-8D0B-500583194D2B}"/>
                </a:ext>
              </a:extLst>
            </p:cNvPr>
            <p:cNvSpPr/>
            <p:nvPr/>
          </p:nvSpPr>
          <p:spPr>
            <a:xfrm>
              <a:off x="8162630" y="1551336"/>
              <a:ext cx="390525" cy="390525"/>
            </a:xfrm>
            <a:custGeom>
              <a:avLst/>
              <a:gdLst>
                <a:gd name="connsiteX0" fmla="*/ 330708 w 390525"/>
                <a:gd name="connsiteY0" fmla="*/ 30861 h 390525"/>
                <a:gd name="connsiteX1" fmla="*/ 275177 w 390525"/>
                <a:gd name="connsiteY1" fmla="*/ 86392 h 390525"/>
                <a:gd name="connsiteX2" fmla="*/ 282607 w 390525"/>
                <a:gd name="connsiteY2" fmla="*/ 114109 h 390525"/>
                <a:gd name="connsiteX3" fmla="*/ 319564 w 390525"/>
                <a:gd name="connsiteY3" fmla="*/ 178213 h 390525"/>
                <a:gd name="connsiteX4" fmla="*/ 319564 w 390525"/>
                <a:gd name="connsiteY4" fmla="*/ 208502 h 390525"/>
                <a:gd name="connsiteX5" fmla="*/ 228124 w 390525"/>
                <a:gd name="connsiteY5" fmla="*/ 208502 h 390525"/>
                <a:gd name="connsiteX6" fmla="*/ 207836 w 390525"/>
                <a:gd name="connsiteY6" fmla="*/ 188214 h 390525"/>
                <a:gd name="connsiteX7" fmla="*/ 207836 w 390525"/>
                <a:gd name="connsiteY7" fmla="*/ 154495 h 390525"/>
                <a:gd name="connsiteX8" fmla="*/ 244793 w 390525"/>
                <a:gd name="connsiteY8" fmla="*/ 90392 h 390525"/>
                <a:gd name="connsiteX9" fmla="*/ 252222 w 390525"/>
                <a:gd name="connsiteY9" fmla="*/ 62674 h 390525"/>
                <a:gd name="connsiteX10" fmla="*/ 196691 w 390525"/>
                <a:gd name="connsiteY10" fmla="*/ 7144 h 390525"/>
                <a:gd name="connsiteX11" fmla="*/ 141161 w 390525"/>
                <a:gd name="connsiteY11" fmla="*/ 62674 h 390525"/>
                <a:gd name="connsiteX12" fmla="*/ 148590 w 390525"/>
                <a:gd name="connsiteY12" fmla="*/ 90392 h 390525"/>
                <a:gd name="connsiteX13" fmla="*/ 185547 w 390525"/>
                <a:gd name="connsiteY13" fmla="*/ 154495 h 390525"/>
                <a:gd name="connsiteX14" fmla="*/ 185547 w 390525"/>
                <a:gd name="connsiteY14" fmla="*/ 188214 h 390525"/>
                <a:gd name="connsiteX15" fmla="*/ 165259 w 390525"/>
                <a:gd name="connsiteY15" fmla="*/ 208502 h 390525"/>
                <a:gd name="connsiteX16" fmla="*/ 73819 w 390525"/>
                <a:gd name="connsiteY16" fmla="*/ 208502 h 390525"/>
                <a:gd name="connsiteX17" fmla="*/ 73819 w 390525"/>
                <a:gd name="connsiteY17" fmla="*/ 178213 h 390525"/>
                <a:gd name="connsiteX18" fmla="*/ 110776 w 390525"/>
                <a:gd name="connsiteY18" fmla="*/ 114109 h 390525"/>
                <a:gd name="connsiteX19" fmla="*/ 118206 w 390525"/>
                <a:gd name="connsiteY19" fmla="*/ 86392 h 390525"/>
                <a:gd name="connsiteX20" fmla="*/ 62675 w 390525"/>
                <a:gd name="connsiteY20" fmla="*/ 30861 h 390525"/>
                <a:gd name="connsiteX21" fmla="*/ 7144 w 390525"/>
                <a:gd name="connsiteY21" fmla="*/ 86392 h 390525"/>
                <a:gd name="connsiteX22" fmla="*/ 14574 w 390525"/>
                <a:gd name="connsiteY22" fmla="*/ 114109 h 390525"/>
                <a:gd name="connsiteX23" fmla="*/ 51531 w 390525"/>
                <a:gd name="connsiteY23" fmla="*/ 178213 h 390525"/>
                <a:gd name="connsiteX24" fmla="*/ 51531 w 390525"/>
                <a:gd name="connsiteY24" fmla="*/ 219646 h 390525"/>
                <a:gd name="connsiteX25" fmla="*/ 62675 w 390525"/>
                <a:gd name="connsiteY25" fmla="*/ 230791 h 390525"/>
                <a:gd name="connsiteX26" fmla="*/ 165259 w 390525"/>
                <a:gd name="connsiteY26" fmla="*/ 230791 h 390525"/>
                <a:gd name="connsiteX27" fmla="*/ 185547 w 390525"/>
                <a:gd name="connsiteY27" fmla="*/ 251079 h 390525"/>
                <a:gd name="connsiteX28" fmla="*/ 185547 w 390525"/>
                <a:gd name="connsiteY28" fmla="*/ 275177 h 390525"/>
                <a:gd name="connsiteX29" fmla="*/ 63437 w 390525"/>
                <a:gd name="connsiteY29" fmla="*/ 275177 h 390525"/>
                <a:gd name="connsiteX30" fmla="*/ 52293 w 390525"/>
                <a:gd name="connsiteY30" fmla="*/ 286321 h 390525"/>
                <a:gd name="connsiteX31" fmla="*/ 52293 w 390525"/>
                <a:gd name="connsiteY31" fmla="*/ 375094 h 390525"/>
                <a:gd name="connsiteX32" fmla="*/ 63437 w 390525"/>
                <a:gd name="connsiteY32" fmla="*/ 386239 h 390525"/>
                <a:gd name="connsiteX33" fmla="*/ 329851 w 390525"/>
                <a:gd name="connsiteY33" fmla="*/ 386239 h 390525"/>
                <a:gd name="connsiteX34" fmla="*/ 340995 w 390525"/>
                <a:gd name="connsiteY34" fmla="*/ 375094 h 390525"/>
                <a:gd name="connsiteX35" fmla="*/ 340995 w 390525"/>
                <a:gd name="connsiteY35" fmla="*/ 286321 h 390525"/>
                <a:gd name="connsiteX36" fmla="*/ 329851 w 390525"/>
                <a:gd name="connsiteY36" fmla="*/ 275177 h 390525"/>
                <a:gd name="connsiteX37" fmla="*/ 207740 w 390525"/>
                <a:gd name="connsiteY37" fmla="*/ 275177 h 390525"/>
                <a:gd name="connsiteX38" fmla="*/ 207740 w 390525"/>
                <a:gd name="connsiteY38" fmla="*/ 251079 h 390525"/>
                <a:gd name="connsiteX39" fmla="*/ 228029 w 390525"/>
                <a:gd name="connsiteY39" fmla="*/ 230791 h 390525"/>
                <a:gd name="connsiteX40" fmla="*/ 330613 w 390525"/>
                <a:gd name="connsiteY40" fmla="*/ 230791 h 390525"/>
                <a:gd name="connsiteX41" fmla="*/ 341757 w 390525"/>
                <a:gd name="connsiteY41" fmla="*/ 219646 h 390525"/>
                <a:gd name="connsiteX42" fmla="*/ 341757 w 390525"/>
                <a:gd name="connsiteY42" fmla="*/ 178213 h 390525"/>
                <a:gd name="connsiteX43" fmla="*/ 378714 w 390525"/>
                <a:gd name="connsiteY43" fmla="*/ 114109 h 390525"/>
                <a:gd name="connsiteX44" fmla="*/ 386144 w 390525"/>
                <a:gd name="connsiteY44" fmla="*/ 86392 h 390525"/>
                <a:gd name="connsiteX45" fmla="*/ 330708 w 390525"/>
                <a:gd name="connsiteY45" fmla="*/ 30861 h 390525"/>
                <a:gd name="connsiteX46" fmla="*/ 33814 w 390525"/>
                <a:gd name="connsiteY46" fmla="*/ 102965 h 390525"/>
                <a:gd name="connsiteX47" fmla="*/ 29337 w 390525"/>
                <a:gd name="connsiteY47" fmla="*/ 86392 h 390525"/>
                <a:gd name="connsiteX48" fmla="*/ 62675 w 390525"/>
                <a:gd name="connsiteY48" fmla="*/ 53054 h 390525"/>
                <a:gd name="connsiteX49" fmla="*/ 96012 w 390525"/>
                <a:gd name="connsiteY49" fmla="*/ 86392 h 390525"/>
                <a:gd name="connsiteX50" fmla="*/ 91536 w 390525"/>
                <a:gd name="connsiteY50" fmla="*/ 103061 h 390525"/>
                <a:gd name="connsiteX51" fmla="*/ 62675 w 390525"/>
                <a:gd name="connsiteY51" fmla="*/ 153067 h 390525"/>
                <a:gd name="connsiteX52" fmla="*/ 33814 w 390525"/>
                <a:gd name="connsiteY52" fmla="*/ 102965 h 390525"/>
                <a:gd name="connsiteX53" fmla="*/ 318802 w 390525"/>
                <a:gd name="connsiteY53" fmla="*/ 363950 h 390525"/>
                <a:gd name="connsiteX54" fmla="*/ 74581 w 390525"/>
                <a:gd name="connsiteY54" fmla="*/ 363950 h 390525"/>
                <a:gd name="connsiteX55" fmla="*/ 74581 w 390525"/>
                <a:gd name="connsiteY55" fmla="*/ 297370 h 390525"/>
                <a:gd name="connsiteX56" fmla="*/ 318802 w 390525"/>
                <a:gd name="connsiteY56" fmla="*/ 297370 h 390525"/>
                <a:gd name="connsiteX57" fmla="*/ 318802 w 390525"/>
                <a:gd name="connsiteY57" fmla="*/ 363950 h 390525"/>
                <a:gd name="connsiteX58" fmla="*/ 167830 w 390525"/>
                <a:gd name="connsiteY58" fmla="*/ 79343 h 390525"/>
                <a:gd name="connsiteX59" fmla="*/ 163354 w 390525"/>
                <a:gd name="connsiteY59" fmla="*/ 62770 h 390525"/>
                <a:gd name="connsiteX60" fmla="*/ 196691 w 390525"/>
                <a:gd name="connsiteY60" fmla="*/ 29432 h 390525"/>
                <a:gd name="connsiteX61" fmla="*/ 230029 w 390525"/>
                <a:gd name="connsiteY61" fmla="*/ 62770 h 390525"/>
                <a:gd name="connsiteX62" fmla="*/ 225553 w 390525"/>
                <a:gd name="connsiteY62" fmla="*/ 79438 h 390525"/>
                <a:gd name="connsiteX63" fmla="*/ 196691 w 390525"/>
                <a:gd name="connsiteY63" fmla="*/ 129445 h 390525"/>
                <a:gd name="connsiteX64" fmla="*/ 167830 w 390525"/>
                <a:gd name="connsiteY64" fmla="*/ 79343 h 390525"/>
                <a:gd name="connsiteX65" fmla="*/ 196691 w 390525"/>
                <a:gd name="connsiteY65" fmla="*/ 230695 h 390525"/>
                <a:gd name="connsiteX66" fmla="*/ 185547 w 390525"/>
                <a:gd name="connsiteY66" fmla="*/ 219551 h 390525"/>
                <a:gd name="connsiteX67" fmla="*/ 196691 w 390525"/>
                <a:gd name="connsiteY67" fmla="*/ 208407 h 390525"/>
                <a:gd name="connsiteX68" fmla="*/ 207836 w 390525"/>
                <a:gd name="connsiteY68" fmla="*/ 219551 h 390525"/>
                <a:gd name="connsiteX69" fmla="*/ 196691 w 390525"/>
                <a:gd name="connsiteY69" fmla="*/ 230695 h 390525"/>
                <a:gd name="connsiteX70" fmla="*/ 359474 w 390525"/>
                <a:gd name="connsiteY70" fmla="*/ 102965 h 390525"/>
                <a:gd name="connsiteX71" fmla="*/ 330613 w 390525"/>
                <a:gd name="connsiteY71" fmla="*/ 152971 h 390525"/>
                <a:gd name="connsiteX72" fmla="*/ 301753 w 390525"/>
                <a:gd name="connsiteY72" fmla="*/ 102965 h 390525"/>
                <a:gd name="connsiteX73" fmla="*/ 297275 w 390525"/>
                <a:gd name="connsiteY73" fmla="*/ 86296 h 390525"/>
                <a:gd name="connsiteX74" fmla="*/ 330613 w 390525"/>
                <a:gd name="connsiteY74" fmla="*/ 52959 h 390525"/>
                <a:gd name="connsiteX75" fmla="*/ 363950 w 390525"/>
                <a:gd name="connsiteY75" fmla="*/ 86296 h 390525"/>
                <a:gd name="connsiteX76" fmla="*/ 359474 w 390525"/>
                <a:gd name="connsiteY76" fmla="*/ 10296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90525" h="390525">
                  <a:moveTo>
                    <a:pt x="330708" y="30861"/>
                  </a:moveTo>
                  <a:cubicBezTo>
                    <a:pt x="300133" y="30861"/>
                    <a:pt x="275177" y="55721"/>
                    <a:pt x="275177" y="86392"/>
                  </a:cubicBezTo>
                  <a:cubicBezTo>
                    <a:pt x="275177" y="96107"/>
                    <a:pt x="277749" y="105727"/>
                    <a:pt x="282607" y="114109"/>
                  </a:cubicBezTo>
                  <a:lnTo>
                    <a:pt x="319564" y="178213"/>
                  </a:lnTo>
                  <a:lnTo>
                    <a:pt x="319564" y="208502"/>
                  </a:lnTo>
                  <a:lnTo>
                    <a:pt x="228124" y="208502"/>
                  </a:lnTo>
                  <a:cubicBezTo>
                    <a:pt x="224790" y="199072"/>
                    <a:pt x="217265" y="191548"/>
                    <a:pt x="207836" y="188214"/>
                  </a:cubicBezTo>
                  <a:lnTo>
                    <a:pt x="207836" y="154495"/>
                  </a:lnTo>
                  <a:lnTo>
                    <a:pt x="244793" y="90392"/>
                  </a:lnTo>
                  <a:cubicBezTo>
                    <a:pt x="249650" y="82010"/>
                    <a:pt x="252222" y="72390"/>
                    <a:pt x="252222" y="62674"/>
                  </a:cubicBezTo>
                  <a:cubicBezTo>
                    <a:pt x="252222" y="32099"/>
                    <a:pt x="227362" y="7144"/>
                    <a:pt x="196691" y="7144"/>
                  </a:cubicBezTo>
                  <a:cubicBezTo>
                    <a:pt x="166021" y="7144"/>
                    <a:pt x="141161" y="32004"/>
                    <a:pt x="141161" y="62674"/>
                  </a:cubicBezTo>
                  <a:cubicBezTo>
                    <a:pt x="141161" y="72390"/>
                    <a:pt x="143733" y="82010"/>
                    <a:pt x="148590" y="90392"/>
                  </a:cubicBezTo>
                  <a:lnTo>
                    <a:pt x="185547" y="154495"/>
                  </a:lnTo>
                  <a:lnTo>
                    <a:pt x="185547" y="188214"/>
                  </a:lnTo>
                  <a:cubicBezTo>
                    <a:pt x="176118" y="191548"/>
                    <a:pt x="168593" y="199072"/>
                    <a:pt x="165259" y="208502"/>
                  </a:cubicBezTo>
                  <a:lnTo>
                    <a:pt x="73819" y="208502"/>
                  </a:lnTo>
                  <a:lnTo>
                    <a:pt x="73819" y="178213"/>
                  </a:lnTo>
                  <a:lnTo>
                    <a:pt x="110776" y="114109"/>
                  </a:lnTo>
                  <a:cubicBezTo>
                    <a:pt x="115634" y="105727"/>
                    <a:pt x="118206" y="96107"/>
                    <a:pt x="118206" y="86392"/>
                  </a:cubicBezTo>
                  <a:cubicBezTo>
                    <a:pt x="118206" y="55817"/>
                    <a:pt x="93345" y="30861"/>
                    <a:pt x="62675" y="30861"/>
                  </a:cubicBezTo>
                  <a:cubicBezTo>
                    <a:pt x="32004" y="30861"/>
                    <a:pt x="7144" y="55721"/>
                    <a:pt x="7144" y="86392"/>
                  </a:cubicBezTo>
                  <a:cubicBezTo>
                    <a:pt x="7144" y="96107"/>
                    <a:pt x="9716" y="105727"/>
                    <a:pt x="14574" y="114109"/>
                  </a:cubicBezTo>
                  <a:lnTo>
                    <a:pt x="51531" y="178213"/>
                  </a:lnTo>
                  <a:lnTo>
                    <a:pt x="51531" y="219646"/>
                  </a:lnTo>
                  <a:cubicBezTo>
                    <a:pt x="51531" y="225742"/>
                    <a:pt x="56484" y="230791"/>
                    <a:pt x="62675" y="230791"/>
                  </a:cubicBezTo>
                  <a:lnTo>
                    <a:pt x="165259" y="230791"/>
                  </a:lnTo>
                  <a:cubicBezTo>
                    <a:pt x="168593" y="240220"/>
                    <a:pt x="176118" y="247745"/>
                    <a:pt x="185547" y="251079"/>
                  </a:cubicBezTo>
                  <a:lnTo>
                    <a:pt x="185547" y="275177"/>
                  </a:lnTo>
                  <a:lnTo>
                    <a:pt x="63437" y="275177"/>
                  </a:lnTo>
                  <a:cubicBezTo>
                    <a:pt x="57341" y="275177"/>
                    <a:pt x="52293" y="280130"/>
                    <a:pt x="52293" y="286321"/>
                  </a:cubicBezTo>
                  <a:lnTo>
                    <a:pt x="52293" y="375094"/>
                  </a:lnTo>
                  <a:cubicBezTo>
                    <a:pt x="52293" y="381190"/>
                    <a:pt x="57245" y="386239"/>
                    <a:pt x="63437" y="386239"/>
                  </a:cubicBezTo>
                  <a:lnTo>
                    <a:pt x="329851" y="386239"/>
                  </a:lnTo>
                  <a:cubicBezTo>
                    <a:pt x="335947" y="386239"/>
                    <a:pt x="340995" y="381286"/>
                    <a:pt x="340995" y="375094"/>
                  </a:cubicBezTo>
                  <a:lnTo>
                    <a:pt x="340995" y="286321"/>
                  </a:lnTo>
                  <a:cubicBezTo>
                    <a:pt x="340995" y="280225"/>
                    <a:pt x="336042" y="275177"/>
                    <a:pt x="329851" y="275177"/>
                  </a:cubicBezTo>
                  <a:lnTo>
                    <a:pt x="207740" y="275177"/>
                  </a:lnTo>
                  <a:lnTo>
                    <a:pt x="207740" y="251079"/>
                  </a:lnTo>
                  <a:cubicBezTo>
                    <a:pt x="217170" y="247745"/>
                    <a:pt x="224695" y="240220"/>
                    <a:pt x="228029" y="230791"/>
                  </a:cubicBezTo>
                  <a:lnTo>
                    <a:pt x="330613" y="230791"/>
                  </a:lnTo>
                  <a:cubicBezTo>
                    <a:pt x="336709" y="230791"/>
                    <a:pt x="341757" y="225838"/>
                    <a:pt x="341757" y="219646"/>
                  </a:cubicBezTo>
                  <a:lnTo>
                    <a:pt x="341757" y="178213"/>
                  </a:lnTo>
                  <a:lnTo>
                    <a:pt x="378714" y="114109"/>
                  </a:lnTo>
                  <a:cubicBezTo>
                    <a:pt x="383572" y="105727"/>
                    <a:pt x="386144" y="96107"/>
                    <a:pt x="386144" y="86392"/>
                  </a:cubicBezTo>
                  <a:cubicBezTo>
                    <a:pt x="386239" y="55721"/>
                    <a:pt x="361284" y="30861"/>
                    <a:pt x="330708" y="30861"/>
                  </a:cubicBezTo>
                  <a:close/>
                  <a:moveTo>
                    <a:pt x="33814" y="102965"/>
                  </a:moveTo>
                  <a:cubicBezTo>
                    <a:pt x="30956" y="97917"/>
                    <a:pt x="29337" y="92202"/>
                    <a:pt x="29337" y="86392"/>
                  </a:cubicBezTo>
                  <a:cubicBezTo>
                    <a:pt x="29337" y="68008"/>
                    <a:pt x="44291" y="53054"/>
                    <a:pt x="62675" y="53054"/>
                  </a:cubicBezTo>
                  <a:cubicBezTo>
                    <a:pt x="81058" y="53054"/>
                    <a:pt x="96012" y="68008"/>
                    <a:pt x="96012" y="86392"/>
                  </a:cubicBezTo>
                  <a:cubicBezTo>
                    <a:pt x="96012" y="92202"/>
                    <a:pt x="94488" y="98012"/>
                    <a:pt x="91536" y="103061"/>
                  </a:cubicBezTo>
                  <a:lnTo>
                    <a:pt x="62675" y="153067"/>
                  </a:lnTo>
                  <a:lnTo>
                    <a:pt x="33814" y="102965"/>
                  </a:lnTo>
                  <a:close/>
                  <a:moveTo>
                    <a:pt x="318802" y="363950"/>
                  </a:moveTo>
                  <a:lnTo>
                    <a:pt x="74581" y="363950"/>
                  </a:lnTo>
                  <a:lnTo>
                    <a:pt x="74581" y="297370"/>
                  </a:lnTo>
                  <a:lnTo>
                    <a:pt x="318802" y="297370"/>
                  </a:lnTo>
                  <a:lnTo>
                    <a:pt x="318802" y="363950"/>
                  </a:lnTo>
                  <a:close/>
                  <a:moveTo>
                    <a:pt x="167830" y="79343"/>
                  </a:moveTo>
                  <a:cubicBezTo>
                    <a:pt x="164973" y="74295"/>
                    <a:pt x="163354" y="68580"/>
                    <a:pt x="163354" y="62770"/>
                  </a:cubicBezTo>
                  <a:cubicBezTo>
                    <a:pt x="163354" y="44386"/>
                    <a:pt x="178308" y="29432"/>
                    <a:pt x="196691" y="29432"/>
                  </a:cubicBezTo>
                  <a:cubicBezTo>
                    <a:pt x="215075" y="29432"/>
                    <a:pt x="230029" y="44386"/>
                    <a:pt x="230029" y="62770"/>
                  </a:cubicBezTo>
                  <a:cubicBezTo>
                    <a:pt x="230029" y="68580"/>
                    <a:pt x="228505" y="74390"/>
                    <a:pt x="225553" y="79438"/>
                  </a:cubicBezTo>
                  <a:lnTo>
                    <a:pt x="196691" y="129445"/>
                  </a:lnTo>
                  <a:lnTo>
                    <a:pt x="167830" y="79343"/>
                  </a:lnTo>
                  <a:close/>
                  <a:moveTo>
                    <a:pt x="196691" y="230695"/>
                  </a:moveTo>
                  <a:cubicBezTo>
                    <a:pt x="190595" y="230695"/>
                    <a:pt x="185547" y="225742"/>
                    <a:pt x="185547" y="219551"/>
                  </a:cubicBezTo>
                  <a:cubicBezTo>
                    <a:pt x="185547" y="213455"/>
                    <a:pt x="190500" y="208407"/>
                    <a:pt x="196691" y="208407"/>
                  </a:cubicBezTo>
                  <a:cubicBezTo>
                    <a:pt x="202788" y="208407"/>
                    <a:pt x="207836" y="213360"/>
                    <a:pt x="207836" y="219551"/>
                  </a:cubicBezTo>
                  <a:cubicBezTo>
                    <a:pt x="207740" y="225742"/>
                    <a:pt x="202788" y="230695"/>
                    <a:pt x="196691" y="230695"/>
                  </a:cubicBezTo>
                  <a:close/>
                  <a:moveTo>
                    <a:pt x="359474" y="102965"/>
                  </a:moveTo>
                  <a:lnTo>
                    <a:pt x="330613" y="152971"/>
                  </a:lnTo>
                  <a:lnTo>
                    <a:pt x="301753" y="102965"/>
                  </a:lnTo>
                  <a:cubicBezTo>
                    <a:pt x="298895" y="97917"/>
                    <a:pt x="297275" y="92202"/>
                    <a:pt x="297275" y="86296"/>
                  </a:cubicBezTo>
                  <a:cubicBezTo>
                    <a:pt x="297275" y="67913"/>
                    <a:pt x="312230" y="52959"/>
                    <a:pt x="330613" y="52959"/>
                  </a:cubicBezTo>
                  <a:cubicBezTo>
                    <a:pt x="348996" y="52959"/>
                    <a:pt x="363950" y="67913"/>
                    <a:pt x="363950" y="86296"/>
                  </a:cubicBezTo>
                  <a:cubicBezTo>
                    <a:pt x="363950" y="92202"/>
                    <a:pt x="362427" y="97917"/>
                    <a:pt x="359474" y="102965"/>
                  </a:cubicBezTo>
                  <a:close/>
                </a:path>
              </a:pathLst>
            </a:custGeom>
            <a:grpFill/>
            <a:ln w="9525" cap="flat">
              <a:noFill/>
              <a:prstDash val="solid"/>
              <a:miter/>
            </a:ln>
          </p:spPr>
          <p:txBody>
            <a:bodyPr rtlCol="0" anchor="ctr"/>
            <a:lstStyle/>
            <a:p>
              <a:endParaRPr lang="ko-KR" altLang="en-US"/>
            </a:p>
          </p:txBody>
        </p:sp>
        <p:sp>
          <p:nvSpPr>
            <p:cNvPr id="41" name="자유형: 도형 100">
              <a:extLst>
                <a:ext uri="{FF2B5EF4-FFF2-40B4-BE49-F238E27FC236}">
                  <a16:creationId xmlns:a16="http://schemas.microsoft.com/office/drawing/2014/main" id="{00CD1D41-825A-9F0A-F518-B5220751B673}"/>
                </a:ext>
              </a:extLst>
            </p:cNvPr>
            <p:cNvSpPr/>
            <p:nvPr/>
          </p:nvSpPr>
          <p:spPr>
            <a:xfrm>
              <a:off x="8252165" y="1863661"/>
              <a:ext cx="28575" cy="28575"/>
            </a:xfrm>
            <a:custGeom>
              <a:avLst/>
              <a:gdLst>
                <a:gd name="connsiteX0" fmla="*/ 29433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3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3" y="18288"/>
                  </a:moveTo>
                  <a:cubicBezTo>
                    <a:pt x="29433" y="24384"/>
                    <a:pt x="24479" y="29432"/>
                    <a:pt x="18288" y="29432"/>
                  </a:cubicBezTo>
                  <a:cubicBezTo>
                    <a:pt x="12192" y="29432"/>
                    <a:pt x="7144" y="24479"/>
                    <a:pt x="7144" y="18288"/>
                  </a:cubicBezTo>
                  <a:cubicBezTo>
                    <a:pt x="7144" y="12192"/>
                    <a:pt x="12097" y="7144"/>
                    <a:pt x="18288" y="7144"/>
                  </a:cubicBezTo>
                  <a:cubicBezTo>
                    <a:pt x="24479" y="7144"/>
                    <a:pt x="29433" y="12192"/>
                    <a:pt x="29433" y="18288"/>
                  </a:cubicBezTo>
                  <a:close/>
                </a:path>
              </a:pathLst>
            </a:custGeom>
            <a:grpFill/>
            <a:ln w="9525" cap="flat">
              <a:noFill/>
              <a:prstDash val="solid"/>
              <a:miter/>
            </a:ln>
          </p:spPr>
          <p:txBody>
            <a:bodyPr rtlCol="0" anchor="ctr"/>
            <a:lstStyle/>
            <a:p>
              <a:endParaRPr lang="ko-KR" altLang="en-US"/>
            </a:p>
          </p:txBody>
        </p:sp>
        <p:sp>
          <p:nvSpPr>
            <p:cNvPr id="42" name="자유형: 도형 101">
              <a:extLst>
                <a:ext uri="{FF2B5EF4-FFF2-40B4-BE49-F238E27FC236}">
                  <a16:creationId xmlns:a16="http://schemas.microsoft.com/office/drawing/2014/main" id="{AD7547FC-545D-5B48-0ADC-86A7913D27D4}"/>
                </a:ext>
              </a:extLst>
            </p:cNvPr>
            <p:cNvSpPr/>
            <p:nvPr/>
          </p:nvSpPr>
          <p:spPr>
            <a:xfrm>
              <a:off x="8296551" y="1863661"/>
              <a:ext cx="28575" cy="28575"/>
            </a:xfrm>
            <a:custGeom>
              <a:avLst/>
              <a:gdLst>
                <a:gd name="connsiteX0" fmla="*/ 29433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3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3" y="18288"/>
                  </a:moveTo>
                  <a:cubicBezTo>
                    <a:pt x="29433" y="24384"/>
                    <a:pt x="24479" y="29432"/>
                    <a:pt x="18288" y="29432"/>
                  </a:cubicBezTo>
                  <a:cubicBezTo>
                    <a:pt x="12192" y="29432"/>
                    <a:pt x="7144" y="24479"/>
                    <a:pt x="7144" y="18288"/>
                  </a:cubicBezTo>
                  <a:cubicBezTo>
                    <a:pt x="7144" y="12192"/>
                    <a:pt x="12097" y="7144"/>
                    <a:pt x="18288" y="7144"/>
                  </a:cubicBezTo>
                  <a:cubicBezTo>
                    <a:pt x="24479" y="7144"/>
                    <a:pt x="29433" y="12192"/>
                    <a:pt x="29433" y="18288"/>
                  </a:cubicBezTo>
                  <a:close/>
                </a:path>
              </a:pathLst>
            </a:custGeom>
            <a:grpFill/>
            <a:ln w="9525" cap="flat">
              <a:noFill/>
              <a:prstDash val="solid"/>
              <a:miter/>
            </a:ln>
          </p:spPr>
          <p:txBody>
            <a:bodyPr rtlCol="0" anchor="ctr"/>
            <a:lstStyle/>
            <a:p>
              <a:endParaRPr lang="ko-KR" altLang="en-US"/>
            </a:p>
          </p:txBody>
        </p:sp>
        <p:sp>
          <p:nvSpPr>
            <p:cNvPr id="43" name="자유형: 도형 102">
              <a:extLst>
                <a:ext uri="{FF2B5EF4-FFF2-40B4-BE49-F238E27FC236}">
                  <a16:creationId xmlns:a16="http://schemas.microsoft.com/office/drawing/2014/main" id="{30276882-78EC-9251-2EEB-093F82EAC5EE}"/>
                </a:ext>
              </a:extLst>
            </p:cNvPr>
            <p:cNvSpPr/>
            <p:nvPr/>
          </p:nvSpPr>
          <p:spPr>
            <a:xfrm>
              <a:off x="8340938" y="1863661"/>
              <a:ext cx="28575" cy="28575"/>
            </a:xfrm>
            <a:custGeom>
              <a:avLst/>
              <a:gdLst>
                <a:gd name="connsiteX0" fmla="*/ 29432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2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2" y="18288"/>
                  </a:moveTo>
                  <a:cubicBezTo>
                    <a:pt x="29432" y="24384"/>
                    <a:pt x="24479" y="29432"/>
                    <a:pt x="18288" y="29432"/>
                  </a:cubicBezTo>
                  <a:cubicBezTo>
                    <a:pt x="12192" y="29432"/>
                    <a:pt x="7144" y="24479"/>
                    <a:pt x="7144" y="18288"/>
                  </a:cubicBezTo>
                  <a:cubicBezTo>
                    <a:pt x="7144" y="12192"/>
                    <a:pt x="12097" y="7144"/>
                    <a:pt x="18288" y="7144"/>
                  </a:cubicBezTo>
                  <a:cubicBezTo>
                    <a:pt x="24479" y="7144"/>
                    <a:pt x="29432" y="12192"/>
                    <a:pt x="29432" y="18288"/>
                  </a:cubicBezTo>
                  <a:close/>
                </a:path>
              </a:pathLst>
            </a:custGeom>
            <a:grpFill/>
            <a:ln w="9525" cap="flat">
              <a:noFill/>
              <a:prstDash val="solid"/>
              <a:miter/>
            </a:ln>
          </p:spPr>
          <p:txBody>
            <a:bodyPr rtlCol="0" anchor="ctr"/>
            <a:lstStyle/>
            <a:p>
              <a:endParaRPr lang="ko-KR" altLang="en-US"/>
            </a:p>
          </p:txBody>
        </p:sp>
      </p:grpSp>
      <p:sp>
        <p:nvSpPr>
          <p:cNvPr id="44" name="자유형: 도형 104">
            <a:extLst>
              <a:ext uri="{FF2B5EF4-FFF2-40B4-BE49-F238E27FC236}">
                <a16:creationId xmlns:a16="http://schemas.microsoft.com/office/drawing/2014/main" id="{697B99DA-6DE4-71FE-055C-BA1E22057AC5}"/>
              </a:ext>
            </a:extLst>
          </p:cNvPr>
          <p:cNvSpPr/>
          <p:nvPr/>
        </p:nvSpPr>
        <p:spPr>
          <a:xfrm>
            <a:off x="5888651" y="2388636"/>
            <a:ext cx="390525" cy="390525"/>
          </a:xfrm>
          <a:custGeom>
            <a:avLst/>
            <a:gdLst>
              <a:gd name="connsiteX0" fmla="*/ 368646 w 390525"/>
              <a:gd name="connsiteY0" fmla="*/ 142113 h 390525"/>
              <a:gd name="connsiteX1" fmla="*/ 337023 w 390525"/>
              <a:gd name="connsiteY1" fmla="*/ 121444 h 390525"/>
              <a:gd name="connsiteX2" fmla="*/ 338071 w 390525"/>
              <a:gd name="connsiteY2" fmla="*/ 107061 h 390525"/>
              <a:gd name="connsiteX3" fmla="*/ 238153 w 390525"/>
              <a:gd name="connsiteY3" fmla="*/ 7144 h 390525"/>
              <a:gd name="connsiteX4" fmla="*/ 151381 w 390525"/>
              <a:gd name="connsiteY4" fmla="*/ 57436 h 390525"/>
              <a:gd name="connsiteX5" fmla="*/ 130044 w 390525"/>
              <a:gd name="connsiteY5" fmla="*/ 54483 h 390525"/>
              <a:gd name="connsiteX6" fmla="*/ 75562 w 390525"/>
              <a:gd name="connsiteY6" fmla="*/ 76771 h 390525"/>
              <a:gd name="connsiteX7" fmla="*/ 52892 w 390525"/>
              <a:gd name="connsiteY7" fmla="*/ 122587 h 390525"/>
              <a:gd name="connsiteX8" fmla="*/ 7172 w 390525"/>
              <a:gd name="connsiteY8" fmla="*/ 190405 h 390525"/>
              <a:gd name="connsiteX9" fmla="*/ 78324 w 390525"/>
              <a:gd name="connsiteY9" fmla="*/ 258794 h 390525"/>
              <a:gd name="connsiteX10" fmla="*/ 114042 w 390525"/>
              <a:gd name="connsiteY10" fmla="*/ 258794 h 390525"/>
              <a:gd name="connsiteX11" fmla="*/ 107375 w 390525"/>
              <a:gd name="connsiteY11" fmla="*/ 265462 h 390525"/>
              <a:gd name="connsiteX12" fmla="*/ 102231 w 390525"/>
              <a:gd name="connsiteY12" fmla="*/ 283273 h 390525"/>
              <a:gd name="connsiteX13" fmla="*/ 120234 w 390525"/>
              <a:gd name="connsiteY13" fmla="*/ 297275 h 390525"/>
              <a:gd name="connsiteX14" fmla="*/ 152142 w 390525"/>
              <a:gd name="connsiteY14" fmla="*/ 297275 h 390525"/>
              <a:gd name="connsiteX15" fmla="*/ 152142 w 390525"/>
              <a:gd name="connsiteY15" fmla="*/ 363855 h 390525"/>
              <a:gd name="connsiteX16" fmla="*/ 174336 w 390525"/>
              <a:gd name="connsiteY16" fmla="*/ 386048 h 390525"/>
              <a:gd name="connsiteX17" fmla="*/ 218722 w 390525"/>
              <a:gd name="connsiteY17" fmla="*/ 386048 h 390525"/>
              <a:gd name="connsiteX18" fmla="*/ 240915 w 390525"/>
              <a:gd name="connsiteY18" fmla="*/ 363855 h 390525"/>
              <a:gd name="connsiteX19" fmla="*/ 240915 w 390525"/>
              <a:gd name="connsiteY19" fmla="*/ 297275 h 390525"/>
              <a:gd name="connsiteX20" fmla="*/ 272443 w 390525"/>
              <a:gd name="connsiteY20" fmla="*/ 297275 h 390525"/>
              <a:gd name="connsiteX21" fmla="*/ 288636 w 390525"/>
              <a:gd name="connsiteY21" fmla="*/ 288322 h 390525"/>
              <a:gd name="connsiteX22" fmla="*/ 285874 w 390525"/>
              <a:gd name="connsiteY22" fmla="*/ 265747 h 390525"/>
              <a:gd name="connsiteX23" fmla="*/ 285874 w 390525"/>
              <a:gd name="connsiteY23" fmla="*/ 265747 h 390525"/>
              <a:gd name="connsiteX24" fmla="*/ 279015 w 390525"/>
              <a:gd name="connsiteY24" fmla="*/ 258890 h 390525"/>
              <a:gd name="connsiteX25" fmla="*/ 315687 w 390525"/>
              <a:gd name="connsiteY25" fmla="*/ 258890 h 390525"/>
              <a:gd name="connsiteX26" fmla="*/ 385981 w 390525"/>
              <a:gd name="connsiteY26" fmla="*/ 188595 h 390525"/>
              <a:gd name="connsiteX27" fmla="*/ 368646 w 390525"/>
              <a:gd name="connsiteY27" fmla="*/ 142113 h 390525"/>
              <a:gd name="connsiteX28" fmla="*/ 218913 w 390525"/>
              <a:gd name="connsiteY28" fmla="*/ 286226 h 390525"/>
              <a:gd name="connsiteX29" fmla="*/ 218913 w 390525"/>
              <a:gd name="connsiteY29" fmla="*/ 363950 h 390525"/>
              <a:gd name="connsiteX30" fmla="*/ 174526 w 390525"/>
              <a:gd name="connsiteY30" fmla="*/ 363950 h 390525"/>
              <a:gd name="connsiteX31" fmla="*/ 174526 w 390525"/>
              <a:gd name="connsiteY31" fmla="*/ 286226 h 390525"/>
              <a:gd name="connsiteX32" fmla="*/ 163382 w 390525"/>
              <a:gd name="connsiteY32" fmla="*/ 275082 h 390525"/>
              <a:gd name="connsiteX33" fmla="*/ 129283 w 390525"/>
              <a:gd name="connsiteY33" fmla="*/ 275082 h 390525"/>
              <a:gd name="connsiteX34" fmla="*/ 194053 w 390525"/>
              <a:gd name="connsiteY34" fmla="*/ 210312 h 390525"/>
              <a:gd name="connsiteX35" fmla="*/ 194624 w 390525"/>
              <a:gd name="connsiteY35" fmla="*/ 209836 h 390525"/>
              <a:gd name="connsiteX36" fmla="*/ 194719 w 390525"/>
              <a:gd name="connsiteY36" fmla="*/ 209740 h 390525"/>
              <a:gd name="connsiteX37" fmla="*/ 195291 w 390525"/>
              <a:gd name="connsiteY37" fmla="*/ 209455 h 390525"/>
              <a:gd name="connsiteX38" fmla="*/ 195386 w 390525"/>
              <a:gd name="connsiteY38" fmla="*/ 209455 h 390525"/>
              <a:gd name="connsiteX39" fmla="*/ 196052 w 390525"/>
              <a:gd name="connsiteY39" fmla="*/ 209264 h 390525"/>
              <a:gd name="connsiteX40" fmla="*/ 196052 w 390525"/>
              <a:gd name="connsiteY40" fmla="*/ 209264 h 390525"/>
              <a:gd name="connsiteX41" fmla="*/ 197386 w 390525"/>
              <a:gd name="connsiteY41" fmla="*/ 209264 h 390525"/>
              <a:gd name="connsiteX42" fmla="*/ 197481 w 390525"/>
              <a:gd name="connsiteY42" fmla="*/ 209264 h 390525"/>
              <a:gd name="connsiteX43" fmla="*/ 198148 w 390525"/>
              <a:gd name="connsiteY43" fmla="*/ 209455 h 390525"/>
              <a:gd name="connsiteX44" fmla="*/ 198244 w 390525"/>
              <a:gd name="connsiteY44" fmla="*/ 209455 h 390525"/>
              <a:gd name="connsiteX45" fmla="*/ 198815 w 390525"/>
              <a:gd name="connsiteY45" fmla="*/ 209740 h 390525"/>
              <a:gd name="connsiteX46" fmla="*/ 198910 w 390525"/>
              <a:gd name="connsiteY46" fmla="*/ 209836 h 390525"/>
              <a:gd name="connsiteX47" fmla="*/ 199482 w 390525"/>
              <a:gd name="connsiteY47" fmla="*/ 210312 h 390525"/>
              <a:gd name="connsiteX48" fmla="*/ 264252 w 390525"/>
              <a:gd name="connsiteY48" fmla="*/ 275082 h 390525"/>
              <a:gd name="connsiteX49" fmla="*/ 230152 w 390525"/>
              <a:gd name="connsiteY49" fmla="*/ 275082 h 390525"/>
              <a:gd name="connsiteX50" fmla="*/ 218913 w 390525"/>
              <a:gd name="connsiteY50" fmla="*/ 286226 h 390525"/>
              <a:gd name="connsiteX51" fmla="*/ 319783 w 390525"/>
              <a:gd name="connsiteY51" fmla="*/ 236601 h 390525"/>
              <a:gd name="connsiteX52" fmla="*/ 256917 w 390525"/>
              <a:gd name="connsiteY52" fmla="*/ 236601 h 390525"/>
              <a:gd name="connsiteX53" fmla="*/ 212245 w 390525"/>
              <a:gd name="connsiteY53" fmla="*/ 191929 h 390525"/>
              <a:gd name="connsiteX54" fmla="*/ 181003 w 390525"/>
              <a:gd name="connsiteY54" fmla="*/ 191929 h 390525"/>
              <a:gd name="connsiteX55" fmla="*/ 136331 w 390525"/>
              <a:gd name="connsiteY55" fmla="*/ 236601 h 390525"/>
              <a:gd name="connsiteX56" fmla="*/ 73180 w 390525"/>
              <a:gd name="connsiteY56" fmla="*/ 236601 h 390525"/>
              <a:gd name="connsiteX57" fmla="*/ 37747 w 390525"/>
              <a:gd name="connsiteY57" fmla="*/ 216979 h 390525"/>
              <a:gd name="connsiteX58" fmla="*/ 66037 w 390525"/>
              <a:gd name="connsiteY58" fmla="*/ 141827 h 390525"/>
              <a:gd name="connsiteX59" fmla="*/ 74514 w 390525"/>
              <a:gd name="connsiteY59" fmla="*/ 131254 h 390525"/>
              <a:gd name="connsiteX60" fmla="*/ 106232 w 390525"/>
              <a:gd name="connsiteY60" fmla="*/ 82010 h 390525"/>
              <a:gd name="connsiteX61" fmla="*/ 116043 w 390525"/>
              <a:gd name="connsiteY61" fmla="*/ 78486 h 390525"/>
              <a:gd name="connsiteX62" fmla="*/ 152333 w 390525"/>
              <a:gd name="connsiteY62" fmla="*/ 81534 h 390525"/>
              <a:gd name="connsiteX63" fmla="*/ 167001 w 390525"/>
              <a:gd name="connsiteY63" fmla="*/ 75819 h 390525"/>
              <a:gd name="connsiteX64" fmla="*/ 238153 w 390525"/>
              <a:gd name="connsiteY64" fmla="*/ 29432 h 390525"/>
              <a:gd name="connsiteX65" fmla="*/ 315877 w 390525"/>
              <a:gd name="connsiteY65" fmla="*/ 107156 h 390525"/>
              <a:gd name="connsiteX66" fmla="*/ 313306 w 390525"/>
              <a:gd name="connsiteY66" fmla="*/ 127063 h 390525"/>
              <a:gd name="connsiteX67" fmla="*/ 319021 w 390525"/>
              <a:gd name="connsiteY67" fmla="*/ 139827 h 390525"/>
              <a:gd name="connsiteX68" fmla="*/ 322449 w 390525"/>
              <a:gd name="connsiteY68" fmla="*/ 140875 h 390525"/>
              <a:gd name="connsiteX69" fmla="*/ 354358 w 390525"/>
              <a:gd name="connsiteY69" fmla="*/ 218408 h 390525"/>
              <a:gd name="connsiteX70" fmla="*/ 319783 w 390525"/>
              <a:gd name="connsiteY70" fmla="*/ 236601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90525" h="390525">
                <a:moveTo>
                  <a:pt x="368646" y="142113"/>
                </a:moveTo>
                <a:cubicBezTo>
                  <a:pt x="360073" y="132397"/>
                  <a:pt x="349119" y="125254"/>
                  <a:pt x="337023" y="121444"/>
                </a:cubicBezTo>
                <a:cubicBezTo>
                  <a:pt x="337690" y="116681"/>
                  <a:pt x="338071" y="111919"/>
                  <a:pt x="338071" y="107061"/>
                </a:cubicBezTo>
                <a:cubicBezTo>
                  <a:pt x="338071" y="52006"/>
                  <a:pt x="293208" y="7144"/>
                  <a:pt x="238153" y="7144"/>
                </a:cubicBezTo>
                <a:cubicBezTo>
                  <a:pt x="202053" y="7144"/>
                  <a:pt x="169097" y="26575"/>
                  <a:pt x="151381" y="57436"/>
                </a:cubicBezTo>
                <a:cubicBezTo>
                  <a:pt x="144522" y="55435"/>
                  <a:pt x="137379" y="54483"/>
                  <a:pt x="130044" y="54483"/>
                </a:cubicBezTo>
                <a:cubicBezTo>
                  <a:pt x="109566" y="54483"/>
                  <a:pt x="90230" y="62389"/>
                  <a:pt x="75562" y="76771"/>
                </a:cubicBezTo>
                <a:cubicBezTo>
                  <a:pt x="62893" y="89154"/>
                  <a:pt x="55083" y="105251"/>
                  <a:pt x="52892" y="122587"/>
                </a:cubicBezTo>
                <a:cubicBezTo>
                  <a:pt x="24984" y="132969"/>
                  <a:pt x="6315" y="159925"/>
                  <a:pt x="7172" y="190405"/>
                </a:cubicBezTo>
                <a:cubicBezTo>
                  <a:pt x="8220" y="228028"/>
                  <a:pt x="40700" y="258794"/>
                  <a:pt x="78324" y="258794"/>
                </a:cubicBezTo>
                <a:lnTo>
                  <a:pt x="114042" y="258794"/>
                </a:lnTo>
                <a:lnTo>
                  <a:pt x="107375" y="265462"/>
                </a:lnTo>
                <a:cubicBezTo>
                  <a:pt x="102708" y="270129"/>
                  <a:pt x="100612" y="276892"/>
                  <a:pt x="102231" y="283273"/>
                </a:cubicBezTo>
                <a:cubicBezTo>
                  <a:pt x="104327" y="291655"/>
                  <a:pt x="111756" y="297275"/>
                  <a:pt x="120234" y="297275"/>
                </a:cubicBezTo>
                <a:lnTo>
                  <a:pt x="152142" y="297275"/>
                </a:lnTo>
                <a:lnTo>
                  <a:pt x="152142" y="363855"/>
                </a:lnTo>
                <a:cubicBezTo>
                  <a:pt x="152142" y="376142"/>
                  <a:pt x="162049" y="386048"/>
                  <a:pt x="174336" y="386048"/>
                </a:cubicBezTo>
                <a:lnTo>
                  <a:pt x="218722" y="386048"/>
                </a:lnTo>
                <a:cubicBezTo>
                  <a:pt x="231010" y="386048"/>
                  <a:pt x="240915" y="376142"/>
                  <a:pt x="240915" y="363855"/>
                </a:cubicBezTo>
                <a:lnTo>
                  <a:pt x="240915" y="297275"/>
                </a:lnTo>
                <a:lnTo>
                  <a:pt x="272443" y="297275"/>
                </a:lnTo>
                <a:cubicBezTo>
                  <a:pt x="279015" y="297275"/>
                  <a:pt x="285302" y="293942"/>
                  <a:pt x="288636" y="288322"/>
                </a:cubicBezTo>
                <a:cubicBezTo>
                  <a:pt x="293017" y="280892"/>
                  <a:pt x="291779" y="271653"/>
                  <a:pt x="285874" y="265747"/>
                </a:cubicBezTo>
                <a:lnTo>
                  <a:pt x="285874" y="265747"/>
                </a:lnTo>
                <a:lnTo>
                  <a:pt x="279015" y="258890"/>
                </a:lnTo>
                <a:lnTo>
                  <a:pt x="315687" y="258890"/>
                </a:lnTo>
                <a:cubicBezTo>
                  <a:pt x="354453" y="258890"/>
                  <a:pt x="385981" y="227362"/>
                  <a:pt x="385981" y="188595"/>
                </a:cubicBezTo>
                <a:cubicBezTo>
                  <a:pt x="386172" y="171450"/>
                  <a:pt x="379885" y="154972"/>
                  <a:pt x="368646" y="142113"/>
                </a:cubicBezTo>
                <a:close/>
                <a:moveTo>
                  <a:pt x="218913" y="286226"/>
                </a:moveTo>
                <a:lnTo>
                  <a:pt x="218913" y="363950"/>
                </a:lnTo>
                <a:lnTo>
                  <a:pt x="174526" y="363950"/>
                </a:lnTo>
                <a:lnTo>
                  <a:pt x="174526" y="286226"/>
                </a:lnTo>
                <a:cubicBezTo>
                  <a:pt x="174526" y="280130"/>
                  <a:pt x="169573" y="275082"/>
                  <a:pt x="163382" y="275082"/>
                </a:cubicBezTo>
                <a:lnTo>
                  <a:pt x="129283" y="275082"/>
                </a:lnTo>
                <a:lnTo>
                  <a:pt x="194053" y="210312"/>
                </a:lnTo>
                <a:cubicBezTo>
                  <a:pt x="194243" y="210121"/>
                  <a:pt x="194433" y="210026"/>
                  <a:pt x="194624" y="209836"/>
                </a:cubicBezTo>
                <a:cubicBezTo>
                  <a:pt x="194624" y="209836"/>
                  <a:pt x="194719" y="209836"/>
                  <a:pt x="194719" y="209740"/>
                </a:cubicBezTo>
                <a:cubicBezTo>
                  <a:pt x="194909" y="209645"/>
                  <a:pt x="195100" y="209550"/>
                  <a:pt x="195291" y="209455"/>
                </a:cubicBezTo>
                <a:cubicBezTo>
                  <a:pt x="195291" y="209455"/>
                  <a:pt x="195291" y="209455"/>
                  <a:pt x="195386" y="209455"/>
                </a:cubicBezTo>
                <a:cubicBezTo>
                  <a:pt x="195576" y="209359"/>
                  <a:pt x="195767" y="209264"/>
                  <a:pt x="196052" y="209264"/>
                </a:cubicBezTo>
                <a:cubicBezTo>
                  <a:pt x="196052" y="209264"/>
                  <a:pt x="196052" y="209264"/>
                  <a:pt x="196052" y="209264"/>
                </a:cubicBezTo>
                <a:cubicBezTo>
                  <a:pt x="196529" y="209169"/>
                  <a:pt x="197005" y="209169"/>
                  <a:pt x="197386" y="209264"/>
                </a:cubicBezTo>
                <a:cubicBezTo>
                  <a:pt x="197386" y="209264"/>
                  <a:pt x="197386" y="209264"/>
                  <a:pt x="197481" y="209264"/>
                </a:cubicBezTo>
                <a:cubicBezTo>
                  <a:pt x="197672" y="209264"/>
                  <a:pt x="197862" y="209359"/>
                  <a:pt x="198148" y="209455"/>
                </a:cubicBezTo>
                <a:cubicBezTo>
                  <a:pt x="198148" y="209455"/>
                  <a:pt x="198148" y="209455"/>
                  <a:pt x="198244" y="209455"/>
                </a:cubicBezTo>
                <a:cubicBezTo>
                  <a:pt x="198434" y="209550"/>
                  <a:pt x="198624" y="209645"/>
                  <a:pt x="198815" y="209740"/>
                </a:cubicBezTo>
                <a:cubicBezTo>
                  <a:pt x="198815" y="209740"/>
                  <a:pt x="198910" y="209740"/>
                  <a:pt x="198910" y="209836"/>
                </a:cubicBezTo>
                <a:cubicBezTo>
                  <a:pt x="199101" y="209931"/>
                  <a:pt x="199291" y="210121"/>
                  <a:pt x="199482" y="210312"/>
                </a:cubicBezTo>
                <a:lnTo>
                  <a:pt x="264252" y="275082"/>
                </a:lnTo>
                <a:lnTo>
                  <a:pt x="230152" y="275082"/>
                </a:lnTo>
                <a:cubicBezTo>
                  <a:pt x="223866" y="275082"/>
                  <a:pt x="218913" y="280035"/>
                  <a:pt x="218913" y="286226"/>
                </a:cubicBezTo>
                <a:close/>
                <a:moveTo>
                  <a:pt x="319783" y="236601"/>
                </a:moveTo>
                <a:lnTo>
                  <a:pt x="256917" y="236601"/>
                </a:lnTo>
                <a:lnTo>
                  <a:pt x="212245" y="191929"/>
                </a:lnTo>
                <a:cubicBezTo>
                  <a:pt x="203578" y="183261"/>
                  <a:pt x="189671" y="183261"/>
                  <a:pt x="181003" y="191929"/>
                </a:cubicBezTo>
                <a:lnTo>
                  <a:pt x="136331" y="236601"/>
                </a:lnTo>
                <a:lnTo>
                  <a:pt x="73180" y="236601"/>
                </a:lnTo>
                <a:cubicBezTo>
                  <a:pt x="60417" y="236601"/>
                  <a:pt x="44415" y="227838"/>
                  <a:pt x="37747" y="216979"/>
                </a:cubicBezTo>
                <a:cubicBezTo>
                  <a:pt x="18031" y="184594"/>
                  <a:pt x="35556" y="149257"/>
                  <a:pt x="66037" y="141827"/>
                </a:cubicBezTo>
                <a:cubicBezTo>
                  <a:pt x="70894" y="140589"/>
                  <a:pt x="74419" y="136303"/>
                  <a:pt x="74514" y="131254"/>
                </a:cubicBezTo>
                <a:cubicBezTo>
                  <a:pt x="74895" y="110680"/>
                  <a:pt x="86515" y="91821"/>
                  <a:pt x="106232" y="82010"/>
                </a:cubicBezTo>
                <a:cubicBezTo>
                  <a:pt x="109375" y="80486"/>
                  <a:pt x="112709" y="79248"/>
                  <a:pt x="116043" y="78486"/>
                </a:cubicBezTo>
                <a:cubicBezTo>
                  <a:pt x="128711" y="75533"/>
                  <a:pt x="141094" y="76581"/>
                  <a:pt x="152333" y="81534"/>
                </a:cubicBezTo>
                <a:cubicBezTo>
                  <a:pt x="157952" y="84011"/>
                  <a:pt x="164525" y="81439"/>
                  <a:pt x="167001" y="75819"/>
                </a:cubicBezTo>
                <a:cubicBezTo>
                  <a:pt x="179479" y="47625"/>
                  <a:pt x="207387" y="29432"/>
                  <a:pt x="238153" y="29432"/>
                </a:cubicBezTo>
                <a:cubicBezTo>
                  <a:pt x="281016" y="29432"/>
                  <a:pt x="315877" y="64294"/>
                  <a:pt x="315877" y="107156"/>
                </a:cubicBezTo>
                <a:cubicBezTo>
                  <a:pt x="315877" y="113919"/>
                  <a:pt x="315020" y="120586"/>
                  <a:pt x="313306" y="127063"/>
                </a:cubicBezTo>
                <a:cubicBezTo>
                  <a:pt x="312067" y="131921"/>
                  <a:pt x="314163" y="137255"/>
                  <a:pt x="319021" y="139827"/>
                </a:cubicBezTo>
                <a:cubicBezTo>
                  <a:pt x="320068" y="140398"/>
                  <a:pt x="321211" y="140684"/>
                  <a:pt x="322449" y="140875"/>
                </a:cubicBezTo>
                <a:cubicBezTo>
                  <a:pt x="355692" y="145447"/>
                  <a:pt x="377504" y="184118"/>
                  <a:pt x="354358" y="218408"/>
                </a:cubicBezTo>
                <a:cubicBezTo>
                  <a:pt x="346548" y="229838"/>
                  <a:pt x="333593" y="236601"/>
                  <a:pt x="319783" y="236601"/>
                </a:cubicBezTo>
                <a:close/>
              </a:path>
            </a:pathLst>
          </a:custGeom>
          <a:solidFill>
            <a:schemeClr val="bg1"/>
          </a:solidFill>
          <a:ln w="9525" cap="flat">
            <a:noFill/>
            <a:prstDash val="solid"/>
            <a:miter/>
          </a:ln>
        </p:spPr>
        <p:txBody>
          <a:bodyPr rtlCol="0" anchor="ctr"/>
          <a:lstStyle/>
          <a:p>
            <a:endParaRPr lang="ko-KR" altLang="en-US"/>
          </a:p>
        </p:txBody>
      </p:sp>
      <p:grpSp>
        <p:nvGrpSpPr>
          <p:cNvPr id="57" name="组合 56">
            <a:extLst>
              <a:ext uri="{FF2B5EF4-FFF2-40B4-BE49-F238E27FC236}">
                <a16:creationId xmlns:a16="http://schemas.microsoft.com/office/drawing/2014/main" id="{C79AB0EA-953A-9E4E-7910-DB1BC499EB43}"/>
              </a:ext>
            </a:extLst>
          </p:cNvPr>
          <p:cNvGrpSpPr/>
          <p:nvPr/>
        </p:nvGrpSpPr>
        <p:grpSpPr>
          <a:xfrm>
            <a:off x="2365612" y="1235668"/>
            <a:ext cx="7394636" cy="1738715"/>
            <a:chOff x="2398682" y="2426127"/>
            <a:chExt cx="7394636" cy="1738715"/>
          </a:xfrm>
        </p:grpSpPr>
        <p:cxnSp>
          <p:nvCxnSpPr>
            <p:cNvPr id="58" name="iṧlïḋé">
              <a:extLst>
                <a:ext uri="{FF2B5EF4-FFF2-40B4-BE49-F238E27FC236}">
                  <a16:creationId xmlns:a16="http://schemas.microsoft.com/office/drawing/2014/main" id="{203C0B21-262E-06EB-B792-CD341E97AD11}"/>
                </a:ext>
              </a:extLst>
            </p:cNvPr>
            <p:cNvCxnSpPr>
              <a:cxnSpLocks/>
              <a:stCxn id="65" idx="6"/>
              <a:endCxn id="62" idx="2"/>
            </p:cNvCxnSpPr>
            <p:nvPr/>
          </p:nvCxnSpPr>
          <p:spPr>
            <a:xfrm>
              <a:off x="2865214" y="2659393"/>
              <a:ext cx="6461572" cy="0"/>
            </a:xfrm>
            <a:prstGeom prst="line">
              <a:avLst/>
            </a:prstGeom>
            <a:ln>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nvGrpSpPr>
            <p:cNvPr id="59" name="îṥḷíďè">
              <a:extLst>
                <a:ext uri="{FF2B5EF4-FFF2-40B4-BE49-F238E27FC236}">
                  <a16:creationId xmlns:a16="http://schemas.microsoft.com/office/drawing/2014/main" id="{CF943CA8-3495-0FD3-7C8F-11A54A09150E}"/>
                </a:ext>
              </a:extLst>
            </p:cNvPr>
            <p:cNvGrpSpPr/>
            <p:nvPr/>
          </p:nvGrpSpPr>
          <p:grpSpPr>
            <a:xfrm>
              <a:off x="5862734" y="2426127"/>
              <a:ext cx="466532" cy="1738715"/>
              <a:chOff x="3691034" y="2426127"/>
              <a:chExt cx="466532" cy="1738715"/>
            </a:xfrm>
          </p:grpSpPr>
          <p:sp>
            <p:nvSpPr>
              <p:cNvPr id="68" name="íṣ1îḋé">
                <a:extLst>
                  <a:ext uri="{FF2B5EF4-FFF2-40B4-BE49-F238E27FC236}">
                    <a16:creationId xmlns:a16="http://schemas.microsoft.com/office/drawing/2014/main" id="{ECB6BF87-EF60-9B5D-4F11-EDE522C33D67}"/>
                  </a:ext>
                </a:extLst>
              </p:cNvPr>
              <p:cNvSpPr/>
              <p:nvPr/>
            </p:nvSpPr>
            <p:spPr>
              <a:xfrm>
                <a:off x="3691034" y="2426127"/>
                <a:ext cx="466532" cy="466532"/>
              </a:xfrm>
              <a:prstGeom prst="ellipse">
                <a:avLst/>
              </a:prstGeom>
              <a:solidFill>
                <a:schemeClr val="accent2"/>
              </a:soli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913765"/>
                <a:r>
                  <a:rPr lang="en-US" altLang="zh-CN" sz="1400" b="1" dirty="0">
                    <a:solidFill>
                      <a:schemeClr val="bg1"/>
                    </a:solidFill>
                    <a:latin typeface="思源黑体 CN Regular" panose="020B0500000000000000" pitchFamily="34" charset="-122"/>
                    <a:ea typeface="思源黑体 CN Regular" panose="020B0500000000000000" pitchFamily="34" charset="-122"/>
                  </a:rPr>
                  <a:t>O2</a:t>
                </a:r>
                <a:endParaRPr lang="zh-CN" altLang="en-US" sz="1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70" name="ísļiḑé">
                <a:extLst>
                  <a:ext uri="{FF2B5EF4-FFF2-40B4-BE49-F238E27FC236}">
                    <a16:creationId xmlns:a16="http://schemas.microsoft.com/office/drawing/2014/main" id="{D8D3F86F-455F-D2BB-0C47-47496AC7C722}"/>
                  </a:ext>
                </a:extLst>
              </p:cNvPr>
              <p:cNvSpPr/>
              <p:nvPr/>
            </p:nvSpPr>
            <p:spPr bwMode="auto">
              <a:xfrm>
                <a:off x="3730618" y="3765842"/>
                <a:ext cx="387364" cy="399000"/>
              </a:xfrm>
              <a:custGeom>
                <a:avLst/>
                <a:gdLst>
                  <a:gd name="connsiteX0" fmla="*/ 266700 w 533400"/>
                  <a:gd name="connsiteY0" fmla="*/ 285750 h 533400"/>
                  <a:gd name="connsiteX1" fmla="*/ 409575 w 533400"/>
                  <a:gd name="connsiteY1" fmla="*/ 142875 h 533400"/>
                  <a:gd name="connsiteX2" fmla="*/ 266700 w 533400"/>
                  <a:gd name="connsiteY2" fmla="*/ 0 h 533400"/>
                  <a:gd name="connsiteX3" fmla="*/ 123825 w 533400"/>
                  <a:gd name="connsiteY3" fmla="*/ 142875 h 533400"/>
                  <a:gd name="connsiteX4" fmla="*/ 266700 w 533400"/>
                  <a:gd name="connsiteY4" fmla="*/ 285750 h 533400"/>
                  <a:gd name="connsiteX5" fmla="*/ 266700 w 533400"/>
                  <a:gd name="connsiteY5" fmla="*/ 19050 h 533400"/>
                  <a:gd name="connsiteX6" fmla="*/ 390525 w 533400"/>
                  <a:gd name="connsiteY6" fmla="*/ 142875 h 533400"/>
                  <a:gd name="connsiteX7" fmla="*/ 266700 w 533400"/>
                  <a:gd name="connsiteY7" fmla="*/ 266700 h 533400"/>
                  <a:gd name="connsiteX8" fmla="*/ 142875 w 533400"/>
                  <a:gd name="connsiteY8" fmla="*/ 142875 h 533400"/>
                  <a:gd name="connsiteX9" fmla="*/ 266700 w 533400"/>
                  <a:gd name="connsiteY9" fmla="*/ 19050 h 533400"/>
                  <a:gd name="connsiteX10" fmla="*/ 419100 w 533400"/>
                  <a:gd name="connsiteY10" fmla="*/ 333375 h 533400"/>
                  <a:gd name="connsiteX11" fmla="*/ 114300 w 533400"/>
                  <a:gd name="connsiteY11" fmla="*/ 333375 h 533400"/>
                  <a:gd name="connsiteX12" fmla="*/ 0 w 533400"/>
                  <a:gd name="connsiteY12" fmla="*/ 447675 h 533400"/>
                  <a:gd name="connsiteX13" fmla="*/ 0 w 533400"/>
                  <a:gd name="connsiteY13" fmla="*/ 533400 h 533400"/>
                  <a:gd name="connsiteX14" fmla="*/ 19050 w 533400"/>
                  <a:gd name="connsiteY14" fmla="*/ 533400 h 533400"/>
                  <a:gd name="connsiteX15" fmla="*/ 19050 w 533400"/>
                  <a:gd name="connsiteY15" fmla="*/ 447675 h 533400"/>
                  <a:gd name="connsiteX16" fmla="*/ 114300 w 533400"/>
                  <a:gd name="connsiteY16" fmla="*/ 352425 h 533400"/>
                  <a:gd name="connsiteX17" fmla="*/ 419100 w 533400"/>
                  <a:gd name="connsiteY17" fmla="*/ 352425 h 533400"/>
                  <a:gd name="connsiteX18" fmla="*/ 514350 w 533400"/>
                  <a:gd name="connsiteY18" fmla="*/ 447675 h 533400"/>
                  <a:gd name="connsiteX19" fmla="*/ 514350 w 533400"/>
                  <a:gd name="connsiteY19" fmla="*/ 533400 h 533400"/>
                  <a:gd name="connsiteX20" fmla="*/ 533400 w 533400"/>
                  <a:gd name="connsiteY20" fmla="*/ 533400 h 533400"/>
                  <a:gd name="connsiteX21" fmla="*/ 533400 w 533400"/>
                  <a:gd name="connsiteY21" fmla="*/ 447675 h 533400"/>
                  <a:gd name="connsiteX22" fmla="*/ 419100 w 533400"/>
                  <a:gd name="connsiteY22" fmla="*/ 333375 h 533400"/>
                  <a:gd name="connsiteX23" fmla="*/ 342900 w 533400"/>
                  <a:gd name="connsiteY23" fmla="*/ 466725 h 533400"/>
                  <a:gd name="connsiteX24" fmla="*/ 457200 w 533400"/>
                  <a:gd name="connsiteY24" fmla="*/ 466725 h 533400"/>
                  <a:gd name="connsiteX25" fmla="*/ 457200 w 533400"/>
                  <a:gd name="connsiteY25" fmla="*/ 447675 h 533400"/>
                  <a:gd name="connsiteX26" fmla="*/ 342900 w 533400"/>
                  <a:gd name="connsiteY26" fmla="*/ 447675 h 533400"/>
                  <a:gd name="connsiteX27" fmla="*/ 342900 w 533400"/>
                  <a:gd name="connsiteY27" fmla="*/ 466725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33400" h="533400">
                    <a:moveTo>
                      <a:pt x="266700" y="285750"/>
                    </a:moveTo>
                    <a:cubicBezTo>
                      <a:pt x="345758" y="285750"/>
                      <a:pt x="409575" y="221933"/>
                      <a:pt x="409575" y="142875"/>
                    </a:cubicBezTo>
                    <a:cubicBezTo>
                      <a:pt x="409575" y="63818"/>
                      <a:pt x="345758" y="0"/>
                      <a:pt x="266700" y="0"/>
                    </a:cubicBezTo>
                    <a:cubicBezTo>
                      <a:pt x="187643" y="0"/>
                      <a:pt x="123825" y="63818"/>
                      <a:pt x="123825" y="142875"/>
                    </a:cubicBezTo>
                    <a:cubicBezTo>
                      <a:pt x="123825" y="221933"/>
                      <a:pt x="187643" y="285750"/>
                      <a:pt x="266700" y="285750"/>
                    </a:cubicBezTo>
                    <a:close/>
                    <a:moveTo>
                      <a:pt x="266700" y="19050"/>
                    </a:moveTo>
                    <a:cubicBezTo>
                      <a:pt x="335280" y="19050"/>
                      <a:pt x="390525" y="74295"/>
                      <a:pt x="390525" y="142875"/>
                    </a:cubicBezTo>
                    <a:cubicBezTo>
                      <a:pt x="390525" y="211455"/>
                      <a:pt x="335280" y="266700"/>
                      <a:pt x="266700" y="266700"/>
                    </a:cubicBezTo>
                    <a:cubicBezTo>
                      <a:pt x="198120" y="266700"/>
                      <a:pt x="142875" y="211455"/>
                      <a:pt x="142875" y="142875"/>
                    </a:cubicBezTo>
                    <a:cubicBezTo>
                      <a:pt x="142875" y="74295"/>
                      <a:pt x="198120" y="19050"/>
                      <a:pt x="266700" y="19050"/>
                    </a:cubicBezTo>
                    <a:close/>
                    <a:moveTo>
                      <a:pt x="419100" y="333375"/>
                    </a:moveTo>
                    <a:lnTo>
                      <a:pt x="114300" y="333375"/>
                    </a:lnTo>
                    <a:cubicBezTo>
                      <a:pt x="51435" y="333375"/>
                      <a:pt x="0" y="384810"/>
                      <a:pt x="0" y="447675"/>
                    </a:cubicBezTo>
                    <a:lnTo>
                      <a:pt x="0" y="533400"/>
                    </a:lnTo>
                    <a:lnTo>
                      <a:pt x="19050" y="533400"/>
                    </a:lnTo>
                    <a:lnTo>
                      <a:pt x="19050" y="447675"/>
                    </a:lnTo>
                    <a:cubicBezTo>
                      <a:pt x="19050" y="395288"/>
                      <a:pt x="61913" y="352425"/>
                      <a:pt x="114300" y="352425"/>
                    </a:cubicBezTo>
                    <a:lnTo>
                      <a:pt x="419100" y="352425"/>
                    </a:lnTo>
                    <a:cubicBezTo>
                      <a:pt x="471488" y="352425"/>
                      <a:pt x="514350" y="395288"/>
                      <a:pt x="514350" y="447675"/>
                    </a:cubicBezTo>
                    <a:lnTo>
                      <a:pt x="514350" y="533400"/>
                    </a:lnTo>
                    <a:lnTo>
                      <a:pt x="533400" y="533400"/>
                    </a:lnTo>
                    <a:lnTo>
                      <a:pt x="533400" y="447675"/>
                    </a:lnTo>
                    <a:cubicBezTo>
                      <a:pt x="533400" y="384810"/>
                      <a:pt x="481965" y="333375"/>
                      <a:pt x="419100" y="333375"/>
                    </a:cubicBezTo>
                    <a:close/>
                    <a:moveTo>
                      <a:pt x="342900" y="466725"/>
                    </a:moveTo>
                    <a:lnTo>
                      <a:pt x="457200" y="466725"/>
                    </a:lnTo>
                    <a:lnTo>
                      <a:pt x="457200" y="447675"/>
                    </a:lnTo>
                    <a:lnTo>
                      <a:pt x="342900" y="447675"/>
                    </a:lnTo>
                    <a:lnTo>
                      <a:pt x="342900" y="466725"/>
                    </a:lnTo>
                    <a:close/>
                  </a:path>
                </a:pathLst>
              </a:custGeom>
              <a:solidFill>
                <a:schemeClr val="bg1"/>
              </a:soli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grpSp>
        <p:grpSp>
          <p:nvGrpSpPr>
            <p:cNvPr id="60" name="íŝḷiḋè">
              <a:extLst>
                <a:ext uri="{FF2B5EF4-FFF2-40B4-BE49-F238E27FC236}">
                  <a16:creationId xmlns:a16="http://schemas.microsoft.com/office/drawing/2014/main" id="{2C324D25-415D-2A07-CD75-9BD9229F1A43}"/>
                </a:ext>
              </a:extLst>
            </p:cNvPr>
            <p:cNvGrpSpPr/>
            <p:nvPr/>
          </p:nvGrpSpPr>
          <p:grpSpPr>
            <a:xfrm>
              <a:off x="2398682" y="2426127"/>
              <a:ext cx="466532" cy="1734395"/>
              <a:chOff x="1519334" y="2426127"/>
              <a:chExt cx="466532" cy="1734395"/>
            </a:xfrm>
          </p:grpSpPr>
          <p:sp>
            <p:nvSpPr>
              <p:cNvPr id="65" name="išḻïḍe">
                <a:extLst>
                  <a:ext uri="{FF2B5EF4-FFF2-40B4-BE49-F238E27FC236}">
                    <a16:creationId xmlns:a16="http://schemas.microsoft.com/office/drawing/2014/main" id="{CE1E3E73-D90C-0F06-13EE-9FBADF0311E7}"/>
                  </a:ext>
                </a:extLst>
              </p:cNvPr>
              <p:cNvSpPr/>
              <p:nvPr/>
            </p:nvSpPr>
            <p:spPr>
              <a:xfrm>
                <a:off x="1519334" y="2426127"/>
                <a:ext cx="466532" cy="466532"/>
              </a:xfrm>
              <a:prstGeom prst="ellipse">
                <a:avLst/>
              </a:prstGeom>
              <a:solidFill>
                <a:schemeClr val="accent1"/>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913765"/>
                <a:r>
                  <a:rPr lang="en-US" altLang="zh-CN" sz="1400" b="1" dirty="0">
                    <a:solidFill>
                      <a:schemeClr val="bg1"/>
                    </a:solidFill>
                    <a:latin typeface="思源黑体 CN Regular" panose="020B0500000000000000" pitchFamily="34" charset="-122"/>
                    <a:ea typeface="思源黑体 CN Regular" panose="020B0500000000000000" pitchFamily="34" charset="-122"/>
                  </a:rPr>
                  <a:t>O1</a:t>
                </a:r>
                <a:endParaRPr lang="zh-CN" altLang="en-US" sz="1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67" name="iṥḻíḑé">
                <a:extLst>
                  <a:ext uri="{FF2B5EF4-FFF2-40B4-BE49-F238E27FC236}">
                    <a16:creationId xmlns:a16="http://schemas.microsoft.com/office/drawing/2014/main" id="{05D3271D-B4F2-1F69-8044-71586B10356B}"/>
                  </a:ext>
                </a:extLst>
              </p:cNvPr>
              <p:cNvSpPr/>
              <p:nvPr/>
            </p:nvSpPr>
            <p:spPr bwMode="auto">
              <a:xfrm>
                <a:off x="1610314" y="3769696"/>
                <a:ext cx="284572" cy="390826"/>
              </a:xfrm>
              <a:custGeom>
                <a:avLst/>
                <a:gdLst>
                  <a:gd name="connsiteX0" fmla="*/ 267948 w 400050"/>
                  <a:gd name="connsiteY0" fmla="*/ 621 h 533400"/>
                  <a:gd name="connsiteX1" fmla="*/ 296523 w 400050"/>
                  <a:gd name="connsiteY1" fmla="*/ 27291 h 533400"/>
                  <a:gd name="connsiteX2" fmla="*/ 296523 w 400050"/>
                  <a:gd name="connsiteY2" fmla="*/ 29196 h 533400"/>
                  <a:gd name="connsiteX3" fmla="*/ 296523 w 400050"/>
                  <a:gd name="connsiteY3" fmla="*/ 38721 h 533400"/>
                  <a:gd name="connsiteX4" fmla="*/ 363198 w 400050"/>
                  <a:gd name="connsiteY4" fmla="*/ 38721 h 533400"/>
                  <a:gd name="connsiteX5" fmla="*/ 401298 w 400050"/>
                  <a:gd name="connsiteY5" fmla="*/ 74916 h 533400"/>
                  <a:gd name="connsiteX6" fmla="*/ 401298 w 400050"/>
                  <a:gd name="connsiteY6" fmla="*/ 76821 h 533400"/>
                  <a:gd name="connsiteX7" fmla="*/ 401298 w 400050"/>
                  <a:gd name="connsiteY7" fmla="*/ 495921 h 533400"/>
                  <a:gd name="connsiteX8" fmla="*/ 365103 w 400050"/>
                  <a:gd name="connsiteY8" fmla="*/ 534021 h 533400"/>
                  <a:gd name="connsiteX9" fmla="*/ 363198 w 400050"/>
                  <a:gd name="connsiteY9" fmla="*/ 534021 h 533400"/>
                  <a:gd name="connsiteX10" fmla="*/ 39348 w 400050"/>
                  <a:gd name="connsiteY10" fmla="*/ 534021 h 533400"/>
                  <a:gd name="connsiteX11" fmla="*/ 1248 w 400050"/>
                  <a:gd name="connsiteY11" fmla="*/ 497826 h 533400"/>
                  <a:gd name="connsiteX12" fmla="*/ 1248 w 400050"/>
                  <a:gd name="connsiteY12" fmla="*/ 495921 h 533400"/>
                  <a:gd name="connsiteX13" fmla="*/ 1248 w 400050"/>
                  <a:gd name="connsiteY13" fmla="*/ 76821 h 533400"/>
                  <a:gd name="connsiteX14" fmla="*/ 37443 w 400050"/>
                  <a:gd name="connsiteY14" fmla="*/ 38721 h 533400"/>
                  <a:gd name="connsiteX15" fmla="*/ 39348 w 400050"/>
                  <a:gd name="connsiteY15" fmla="*/ 38721 h 533400"/>
                  <a:gd name="connsiteX16" fmla="*/ 106023 w 400050"/>
                  <a:gd name="connsiteY16" fmla="*/ 38721 h 533400"/>
                  <a:gd name="connsiteX17" fmla="*/ 106023 w 400050"/>
                  <a:gd name="connsiteY17" fmla="*/ 29196 h 533400"/>
                  <a:gd name="connsiteX18" fmla="*/ 132693 w 400050"/>
                  <a:gd name="connsiteY18" fmla="*/ 621 h 533400"/>
                  <a:gd name="connsiteX19" fmla="*/ 134598 w 400050"/>
                  <a:gd name="connsiteY19" fmla="*/ 621 h 533400"/>
                  <a:gd name="connsiteX20" fmla="*/ 267948 w 400050"/>
                  <a:gd name="connsiteY20" fmla="*/ 621 h 533400"/>
                  <a:gd name="connsiteX21" fmla="*/ 106023 w 400050"/>
                  <a:gd name="connsiteY21" fmla="*/ 57771 h 533400"/>
                  <a:gd name="connsiteX22" fmla="*/ 39348 w 400050"/>
                  <a:gd name="connsiteY22" fmla="*/ 57771 h 533400"/>
                  <a:gd name="connsiteX23" fmla="*/ 20298 w 400050"/>
                  <a:gd name="connsiteY23" fmla="*/ 75869 h 533400"/>
                  <a:gd name="connsiteX24" fmla="*/ 20298 w 400050"/>
                  <a:gd name="connsiteY24" fmla="*/ 76821 h 533400"/>
                  <a:gd name="connsiteX25" fmla="*/ 20298 w 400050"/>
                  <a:gd name="connsiteY25" fmla="*/ 495921 h 533400"/>
                  <a:gd name="connsiteX26" fmla="*/ 38395 w 400050"/>
                  <a:gd name="connsiteY26" fmla="*/ 514971 h 533400"/>
                  <a:gd name="connsiteX27" fmla="*/ 39348 w 400050"/>
                  <a:gd name="connsiteY27" fmla="*/ 514971 h 533400"/>
                  <a:gd name="connsiteX28" fmla="*/ 363198 w 400050"/>
                  <a:gd name="connsiteY28" fmla="*/ 514971 h 533400"/>
                  <a:gd name="connsiteX29" fmla="*/ 382248 w 400050"/>
                  <a:gd name="connsiteY29" fmla="*/ 496873 h 533400"/>
                  <a:gd name="connsiteX30" fmla="*/ 382248 w 400050"/>
                  <a:gd name="connsiteY30" fmla="*/ 495921 h 533400"/>
                  <a:gd name="connsiteX31" fmla="*/ 382248 w 400050"/>
                  <a:gd name="connsiteY31" fmla="*/ 76821 h 533400"/>
                  <a:gd name="connsiteX32" fmla="*/ 364151 w 400050"/>
                  <a:gd name="connsiteY32" fmla="*/ 57771 h 533400"/>
                  <a:gd name="connsiteX33" fmla="*/ 363198 w 400050"/>
                  <a:gd name="connsiteY33" fmla="*/ 57771 h 533400"/>
                  <a:gd name="connsiteX34" fmla="*/ 296523 w 400050"/>
                  <a:gd name="connsiteY34" fmla="*/ 57771 h 533400"/>
                  <a:gd name="connsiteX35" fmla="*/ 296523 w 400050"/>
                  <a:gd name="connsiteY35" fmla="*/ 67296 h 533400"/>
                  <a:gd name="connsiteX36" fmla="*/ 269853 w 400050"/>
                  <a:gd name="connsiteY36" fmla="*/ 95871 h 533400"/>
                  <a:gd name="connsiteX37" fmla="*/ 267948 w 400050"/>
                  <a:gd name="connsiteY37" fmla="*/ 95871 h 533400"/>
                  <a:gd name="connsiteX38" fmla="*/ 134598 w 400050"/>
                  <a:gd name="connsiteY38" fmla="*/ 95871 h 533400"/>
                  <a:gd name="connsiteX39" fmla="*/ 106023 w 400050"/>
                  <a:gd name="connsiteY39" fmla="*/ 69201 h 533400"/>
                  <a:gd name="connsiteX40" fmla="*/ 106023 w 400050"/>
                  <a:gd name="connsiteY40" fmla="*/ 67296 h 533400"/>
                  <a:gd name="connsiteX41" fmla="*/ 106023 w 400050"/>
                  <a:gd name="connsiteY41" fmla="*/ 57771 h 533400"/>
                  <a:gd name="connsiteX42" fmla="*/ 201273 w 400050"/>
                  <a:gd name="connsiteY42" fmla="*/ 343521 h 533400"/>
                  <a:gd name="connsiteX43" fmla="*/ 201273 w 400050"/>
                  <a:gd name="connsiteY43" fmla="*/ 362571 h 533400"/>
                  <a:gd name="connsiteX44" fmla="*/ 86973 w 400050"/>
                  <a:gd name="connsiteY44" fmla="*/ 362571 h 533400"/>
                  <a:gd name="connsiteX45" fmla="*/ 86973 w 400050"/>
                  <a:gd name="connsiteY45" fmla="*/ 343521 h 533400"/>
                  <a:gd name="connsiteX46" fmla="*/ 201273 w 400050"/>
                  <a:gd name="connsiteY46" fmla="*/ 343521 h 533400"/>
                  <a:gd name="connsiteX47" fmla="*/ 315573 w 400050"/>
                  <a:gd name="connsiteY47" fmla="*/ 267321 h 533400"/>
                  <a:gd name="connsiteX48" fmla="*/ 315573 w 400050"/>
                  <a:gd name="connsiteY48" fmla="*/ 286371 h 533400"/>
                  <a:gd name="connsiteX49" fmla="*/ 86973 w 400050"/>
                  <a:gd name="connsiteY49" fmla="*/ 286371 h 533400"/>
                  <a:gd name="connsiteX50" fmla="*/ 86973 w 400050"/>
                  <a:gd name="connsiteY50" fmla="*/ 267321 h 533400"/>
                  <a:gd name="connsiteX51" fmla="*/ 315573 w 400050"/>
                  <a:gd name="connsiteY51" fmla="*/ 267321 h 533400"/>
                  <a:gd name="connsiteX52" fmla="*/ 315573 w 400050"/>
                  <a:gd name="connsiteY52" fmla="*/ 191121 h 533400"/>
                  <a:gd name="connsiteX53" fmla="*/ 315573 w 400050"/>
                  <a:gd name="connsiteY53" fmla="*/ 210171 h 533400"/>
                  <a:gd name="connsiteX54" fmla="*/ 86973 w 400050"/>
                  <a:gd name="connsiteY54" fmla="*/ 210171 h 533400"/>
                  <a:gd name="connsiteX55" fmla="*/ 86973 w 400050"/>
                  <a:gd name="connsiteY55" fmla="*/ 191121 h 533400"/>
                  <a:gd name="connsiteX56" fmla="*/ 315573 w 400050"/>
                  <a:gd name="connsiteY56" fmla="*/ 191121 h 533400"/>
                  <a:gd name="connsiteX57" fmla="*/ 267948 w 400050"/>
                  <a:gd name="connsiteY57" fmla="*/ 19671 h 533400"/>
                  <a:gd name="connsiteX58" fmla="*/ 134598 w 400050"/>
                  <a:gd name="connsiteY58" fmla="*/ 19671 h 533400"/>
                  <a:gd name="connsiteX59" fmla="*/ 125073 w 400050"/>
                  <a:gd name="connsiteY59" fmla="*/ 28244 h 533400"/>
                  <a:gd name="connsiteX60" fmla="*/ 125073 w 400050"/>
                  <a:gd name="connsiteY60" fmla="*/ 29196 h 533400"/>
                  <a:gd name="connsiteX61" fmla="*/ 125073 w 400050"/>
                  <a:gd name="connsiteY61" fmla="*/ 67296 h 533400"/>
                  <a:gd name="connsiteX62" fmla="*/ 133645 w 400050"/>
                  <a:gd name="connsiteY62" fmla="*/ 76821 h 533400"/>
                  <a:gd name="connsiteX63" fmla="*/ 134598 w 400050"/>
                  <a:gd name="connsiteY63" fmla="*/ 76821 h 533400"/>
                  <a:gd name="connsiteX64" fmla="*/ 267948 w 400050"/>
                  <a:gd name="connsiteY64" fmla="*/ 76821 h 533400"/>
                  <a:gd name="connsiteX65" fmla="*/ 277473 w 400050"/>
                  <a:gd name="connsiteY65" fmla="*/ 68248 h 533400"/>
                  <a:gd name="connsiteX66" fmla="*/ 277473 w 400050"/>
                  <a:gd name="connsiteY66" fmla="*/ 67296 h 533400"/>
                  <a:gd name="connsiteX67" fmla="*/ 277473 w 400050"/>
                  <a:gd name="connsiteY67" fmla="*/ 29196 h 533400"/>
                  <a:gd name="connsiteX68" fmla="*/ 267948 w 400050"/>
                  <a:gd name="connsiteY68" fmla="*/ 196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00050" h="533400">
                    <a:moveTo>
                      <a:pt x="267948" y="621"/>
                    </a:moveTo>
                    <a:cubicBezTo>
                      <a:pt x="283188" y="621"/>
                      <a:pt x="295570" y="12051"/>
                      <a:pt x="296523" y="27291"/>
                    </a:cubicBezTo>
                    <a:lnTo>
                      <a:pt x="296523" y="29196"/>
                    </a:lnTo>
                    <a:lnTo>
                      <a:pt x="296523" y="38721"/>
                    </a:lnTo>
                    <a:lnTo>
                      <a:pt x="363198" y="38721"/>
                    </a:lnTo>
                    <a:cubicBezTo>
                      <a:pt x="383201" y="38721"/>
                      <a:pt x="400345" y="54914"/>
                      <a:pt x="401298" y="74916"/>
                    </a:cubicBezTo>
                    <a:lnTo>
                      <a:pt x="401298" y="76821"/>
                    </a:lnTo>
                    <a:lnTo>
                      <a:pt x="401298" y="495921"/>
                    </a:lnTo>
                    <a:cubicBezTo>
                      <a:pt x="401298" y="515923"/>
                      <a:pt x="385105" y="533069"/>
                      <a:pt x="365103" y="534021"/>
                    </a:cubicBezTo>
                    <a:lnTo>
                      <a:pt x="363198" y="534021"/>
                    </a:lnTo>
                    <a:lnTo>
                      <a:pt x="39348" y="534021"/>
                    </a:lnTo>
                    <a:cubicBezTo>
                      <a:pt x="19345" y="534021"/>
                      <a:pt x="2201" y="517828"/>
                      <a:pt x="1248" y="497826"/>
                    </a:cubicBezTo>
                    <a:lnTo>
                      <a:pt x="1248" y="495921"/>
                    </a:lnTo>
                    <a:lnTo>
                      <a:pt x="1248" y="76821"/>
                    </a:lnTo>
                    <a:cubicBezTo>
                      <a:pt x="1248" y="56819"/>
                      <a:pt x="17441" y="39673"/>
                      <a:pt x="37443" y="38721"/>
                    </a:cubicBezTo>
                    <a:lnTo>
                      <a:pt x="39348" y="38721"/>
                    </a:lnTo>
                    <a:lnTo>
                      <a:pt x="106023" y="38721"/>
                    </a:lnTo>
                    <a:lnTo>
                      <a:pt x="106023" y="29196"/>
                    </a:lnTo>
                    <a:cubicBezTo>
                      <a:pt x="106023" y="13956"/>
                      <a:pt x="117453" y="1573"/>
                      <a:pt x="132693" y="621"/>
                    </a:cubicBezTo>
                    <a:lnTo>
                      <a:pt x="134598" y="621"/>
                    </a:lnTo>
                    <a:lnTo>
                      <a:pt x="267948" y="621"/>
                    </a:lnTo>
                    <a:close/>
                    <a:moveTo>
                      <a:pt x="106023" y="57771"/>
                    </a:moveTo>
                    <a:lnTo>
                      <a:pt x="39348" y="57771"/>
                    </a:lnTo>
                    <a:cubicBezTo>
                      <a:pt x="28870" y="57771"/>
                      <a:pt x="21251" y="65391"/>
                      <a:pt x="20298" y="75869"/>
                    </a:cubicBezTo>
                    <a:lnTo>
                      <a:pt x="20298" y="76821"/>
                    </a:lnTo>
                    <a:lnTo>
                      <a:pt x="20298" y="495921"/>
                    </a:lnTo>
                    <a:cubicBezTo>
                      <a:pt x="20298" y="506398"/>
                      <a:pt x="27918" y="514019"/>
                      <a:pt x="38395" y="514971"/>
                    </a:cubicBezTo>
                    <a:lnTo>
                      <a:pt x="39348" y="514971"/>
                    </a:lnTo>
                    <a:lnTo>
                      <a:pt x="363198" y="514971"/>
                    </a:lnTo>
                    <a:cubicBezTo>
                      <a:pt x="373676" y="514971"/>
                      <a:pt x="381295" y="507351"/>
                      <a:pt x="382248" y="496873"/>
                    </a:cubicBezTo>
                    <a:lnTo>
                      <a:pt x="382248" y="495921"/>
                    </a:lnTo>
                    <a:lnTo>
                      <a:pt x="382248" y="76821"/>
                    </a:lnTo>
                    <a:cubicBezTo>
                      <a:pt x="382248" y="66344"/>
                      <a:pt x="374628" y="58723"/>
                      <a:pt x="364151" y="57771"/>
                    </a:cubicBezTo>
                    <a:lnTo>
                      <a:pt x="363198" y="57771"/>
                    </a:lnTo>
                    <a:lnTo>
                      <a:pt x="296523" y="57771"/>
                    </a:lnTo>
                    <a:lnTo>
                      <a:pt x="296523" y="67296"/>
                    </a:lnTo>
                    <a:cubicBezTo>
                      <a:pt x="296523" y="82536"/>
                      <a:pt x="285093" y="94919"/>
                      <a:pt x="269853" y="95871"/>
                    </a:cubicBezTo>
                    <a:lnTo>
                      <a:pt x="267948" y="95871"/>
                    </a:lnTo>
                    <a:lnTo>
                      <a:pt x="134598" y="95871"/>
                    </a:lnTo>
                    <a:cubicBezTo>
                      <a:pt x="119358" y="95871"/>
                      <a:pt x="106976" y="84441"/>
                      <a:pt x="106023" y="69201"/>
                    </a:cubicBezTo>
                    <a:lnTo>
                      <a:pt x="106023" y="67296"/>
                    </a:lnTo>
                    <a:lnTo>
                      <a:pt x="106023" y="57771"/>
                    </a:lnTo>
                    <a:close/>
                    <a:moveTo>
                      <a:pt x="201273" y="343521"/>
                    </a:moveTo>
                    <a:lnTo>
                      <a:pt x="201273" y="362571"/>
                    </a:lnTo>
                    <a:lnTo>
                      <a:pt x="86973" y="362571"/>
                    </a:lnTo>
                    <a:lnTo>
                      <a:pt x="86973" y="343521"/>
                    </a:lnTo>
                    <a:lnTo>
                      <a:pt x="201273" y="343521"/>
                    </a:lnTo>
                    <a:close/>
                    <a:moveTo>
                      <a:pt x="315573" y="267321"/>
                    </a:moveTo>
                    <a:lnTo>
                      <a:pt x="315573" y="286371"/>
                    </a:lnTo>
                    <a:lnTo>
                      <a:pt x="86973" y="286371"/>
                    </a:lnTo>
                    <a:lnTo>
                      <a:pt x="86973" y="267321"/>
                    </a:lnTo>
                    <a:lnTo>
                      <a:pt x="315573" y="267321"/>
                    </a:lnTo>
                    <a:close/>
                    <a:moveTo>
                      <a:pt x="315573" y="191121"/>
                    </a:moveTo>
                    <a:lnTo>
                      <a:pt x="315573" y="210171"/>
                    </a:lnTo>
                    <a:lnTo>
                      <a:pt x="86973" y="210171"/>
                    </a:lnTo>
                    <a:lnTo>
                      <a:pt x="86973" y="191121"/>
                    </a:lnTo>
                    <a:lnTo>
                      <a:pt x="315573" y="191121"/>
                    </a:lnTo>
                    <a:close/>
                    <a:moveTo>
                      <a:pt x="267948" y="19671"/>
                    </a:moveTo>
                    <a:lnTo>
                      <a:pt x="134598" y="19671"/>
                    </a:lnTo>
                    <a:cubicBezTo>
                      <a:pt x="129836" y="19671"/>
                      <a:pt x="126026" y="23481"/>
                      <a:pt x="125073" y="28244"/>
                    </a:cubicBezTo>
                    <a:lnTo>
                      <a:pt x="125073" y="29196"/>
                    </a:lnTo>
                    <a:lnTo>
                      <a:pt x="125073" y="67296"/>
                    </a:lnTo>
                    <a:cubicBezTo>
                      <a:pt x="125073" y="72059"/>
                      <a:pt x="128883" y="75869"/>
                      <a:pt x="133645" y="76821"/>
                    </a:cubicBezTo>
                    <a:lnTo>
                      <a:pt x="134598" y="76821"/>
                    </a:lnTo>
                    <a:lnTo>
                      <a:pt x="267948" y="76821"/>
                    </a:lnTo>
                    <a:cubicBezTo>
                      <a:pt x="272711" y="76821"/>
                      <a:pt x="276520" y="73011"/>
                      <a:pt x="277473" y="68248"/>
                    </a:cubicBezTo>
                    <a:lnTo>
                      <a:pt x="277473" y="67296"/>
                    </a:lnTo>
                    <a:lnTo>
                      <a:pt x="277473" y="29196"/>
                    </a:lnTo>
                    <a:cubicBezTo>
                      <a:pt x="277473" y="23481"/>
                      <a:pt x="273663" y="19671"/>
                      <a:pt x="267948" y="19671"/>
                    </a:cubicBezTo>
                    <a:close/>
                  </a:path>
                </a:pathLst>
              </a:custGeom>
              <a:solidFill>
                <a:schemeClr val="bg1"/>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grpSp>
        <p:grpSp>
          <p:nvGrpSpPr>
            <p:cNvPr id="61" name="ísḷiďê">
              <a:extLst>
                <a:ext uri="{FF2B5EF4-FFF2-40B4-BE49-F238E27FC236}">
                  <a16:creationId xmlns:a16="http://schemas.microsoft.com/office/drawing/2014/main" id="{81D29893-4EBB-D1D7-D401-189AF7177725}"/>
                </a:ext>
              </a:extLst>
            </p:cNvPr>
            <p:cNvGrpSpPr/>
            <p:nvPr/>
          </p:nvGrpSpPr>
          <p:grpSpPr>
            <a:xfrm>
              <a:off x="9326786" y="2426127"/>
              <a:ext cx="466532" cy="1734628"/>
              <a:chOff x="5862734" y="2426127"/>
              <a:chExt cx="466532" cy="1734628"/>
            </a:xfrm>
          </p:grpSpPr>
          <p:sp>
            <p:nvSpPr>
              <p:cNvPr id="62" name="iṧļîḋe">
                <a:extLst>
                  <a:ext uri="{FF2B5EF4-FFF2-40B4-BE49-F238E27FC236}">
                    <a16:creationId xmlns:a16="http://schemas.microsoft.com/office/drawing/2014/main" id="{046B3D38-0ED5-4E6F-AC27-7D7FA16D680E}"/>
                  </a:ext>
                </a:extLst>
              </p:cNvPr>
              <p:cNvSpPr/>
              <p:nvPr/>
            </p:nvSpPr>
            <p:spPr>
              <a:xfrm>
                <a:off x="5862734" y="2426127"/>
                <a:ext cx="466532" cy="466532"/>
              </a:xfrm>
              <a:prstGeom prst="ellipse">
                <a:avLst/>
              </a:prstGeom>
              <a:solidFill>
                <a:schemeClr val="accent1"/>
              </a:soli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913765"/>
                <a:r>
                  <a:rPr lang="en-US" altLang="zh-CN" sz="1400" b="1" dirty="0">
                    <a:solidFill>
                      <a:schemeClr val="bg1"/>
                    </a:solidFill>
                    <a:latin typeface="思源黑体 CN Regular" panose="020B0500000000000000" pitchFamily="34" charset="-122"/>
                    <a:ea typeface="思源黑体 CN Regular" panose="020B0500000000000000" pitchFamily="34" charset="-122"/>
                  </a:rPr>
                  <a:t>O3</a:t>
                </a:r>
                <a:endParaRPr lang="zh-CN" altLang="en-US" sz="1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64" name="i$ḷîḓé">
                <a:extLst>
                  <a:ext uri="{FF2B5EF4-FFF2-40B4-BE49-F238E27FC236}">
                    <a16:creationId xmlns:a16="http://schemas.microsoft.com/office/drawing/2014/main" id="{61AEA0C2-1D37-CA2D-8D6B-4BF42991D291}"/>
                  </a:ext>
                </a:extLst>
              </p:cNvPr>
              <p:cNvSpPr/>
              <p:nvPr/>
            </p:nvSpPr>
            <p:spPr bwMode="auto">
              <a:xfrm>
                <a:off x="5940163" y="3769929"/>
                <a:ext cx="311674" cy="390826"/>
              </a:xfrm>
              <a:custGeom>
                <a:avLst/>
                <a:gdLst>
                  <a:gd name="connsiteX0" fmla="*/ 284197 w 438150"/>
                  <a:gd name="connsiteY0" fmla="*/ 621 h 533400"/>
                  <a:gd name="connsiteX1" fmla="*/ 310867 w 438150"/>
                  <a:gd name="connsiteY1" fmla="*/ 12051 h 533400"/>
                  <a:gd name="connsiteX2" fmla="*/ 310867 w 438150"/>
                  <a:gd name="connsiteY2" fmla="*/ 12051 h 533400"/>
                  <a:gd name="connsiteX3" fmla="*/ 427072 w 438150"/>
                  <a:gd name="connsiteY3" fmla="*/ 128256 h 533400"/>
                  <a:gd name="connsiteX4" fmla="*/ 438502 w 438150"/>
                  <a:gd name="connsiteY4" fmla="*/ 154926 h 533400"/>
                  <a:gd name="connsiteX5" fmla="*/ 438502 w 438150"/>
                  <a:gd name="connsiteY5" fmla="*/ 154926 h 533400"/>
                  <a:gd name="connsiteX6" fmla="*/ 438502 w 438150"/>
                  <a:gd name="connsiteY6" fmla="*/ 495921 h 533400"/>
                  <a:gd name="connsiteX7" fmla="*/ 400402 w 438150"/>
                  <a:gd name="connsiteY7" fmla="*/ 534021 h 533400"/>
                  <a:gd name="connsiteX8" fmla="*/ 400402 w 438150"/>
                  <a:gd name="connsiteY8" fmla="*/ 534021 h 533400"/>
                  <a:gd name="connsiteX9" fmla="*/ 38452 w 438150"/>
                  <a:gd name="connsiteY9" fmla="*/ 534021 h 533400"/>
                  <a:gd name="connsiteX10" fmla="*/ 352 w 438150"/>
                  <a:gd name="connsiteY10" fmla="*/ 495921 h 533400"/>
                  <a:gd name="connsiteX11" fmla="*/ 352 w 438150"/>
                  <a:gd name="connsiteY11" fmla="*/ 495921 h 533400"/>
                  <a:gd name="connsiteX12" fmla="*/ 352 w 438150"/>
                  <a:gd name="connsiteY12" fmla="*/ 38721 h 533400"/>
                  <a:gd name="connsiteX13" fmla="*/ 38452 w 438150"/>
                  <a:gd name="connsiteY13" fmla="*/ 621 h 533400"/>
                  <a:gd name="connsiteX14" fmla="*/ 38452 w 438150"/>
                  <a:gd name="connsiteY14" fmla="*/ 621 h 533400"/>
                  <a:gd name="connsiteX15" fmla="*/ 284197 w 438150"/>
                  <a:gd name="connsiteY15" fmla="*/ 621 h 533400"/>
                  <a:gd name="connsiteX16" fmla="*/ 284197 w 438150"/>
                  <a:gd name="connsiteY16" fmla="*/ 19671 h 533400"/>
                  <a:gd name="connsiteX17" fmla="*/ 38452 w 438150"/>
                  <a:gd name="connsiteY17" fmla="*/ 19671 h 533400"/>
                  <a:gd name="connsiteX18" fmla="*/ 19402 w 438150"/>
                  <a:gd name="connsiteY18" fmla="*/ 38721 h 533400"/>
                  <a:gd name="connsiteX19" fmla="*/ 19402 w 438150"/>
                  <a:gd name="connsiteY19" fmla="*/ 38721 h 533400"/>
                  <a:gd name="connsiteX20" fmla="*/ 19402 w 438150"/>
                  <a:gd name="connsiteY20" fmla="*/ 495921 h 533400"/>
                  <a:gd name="connsiteX21" fmla="*/ 38452 w 438150"/>
                  <a:gd name="connsiteY21" fmla="*/ 514971 h 533400"/>
                  <a:gd name="connsiteX22" fmla="*/ 38452 w 438150"/>
                  <a:gd name="connsiteY22" fmla="*/ 514971 h 533400"/>
                  <a:gd name="connsiteX23" fmla="*/ 400402 w 438150"/>
                  <a:gd name="connsiteY23" fmla="*/ 514971 h 533400"/>
                  <a:gd name="connsiteX24" fmla="*/ 419452 w 438150"/>
                  <a:gd name="connsiteY24" fmla="*/ 495921 h 533400"/>
                  <a:gd name="connsiteX25" fmla="*/ 419452 w 438150"/>
                  <a:gd name="connsiteY25" fmla="*/ 495921 h 533400"/>
                  <a:gd name="connsiteX26" fmla="*/ 419452 w 438150"/>
                  <a:gd name="connsiteY26" fmla="*/ 154926 h 533400"/>
                  <a:gd name="connsiteX27" fmla="*/ 419452 w 438150"/>
                  <a:gd name="connsiteY27" fmla="*/ 153021 h 533400"/>
                  <a:gd name="connsiteX28" fmla="*/ 314677 w 438150"/>
                  <a:gd name="connsiteY28" fmla="*/ 153021 h 533400"/>
                  <a:gd name="connsiteX29" fmla="*/ 286102 w 438150"/>
                  <a:gd name="connsiteY29" fmla="*/ 126351 h 533400"/>
                  <a:gd name="connsiteX30" fmla="*/ 286102 w 438150"/>
                  <a:gd name="connsiteY30" fmla="*/ 124446 h 533400"/>
                  <a:gd name="connsiteX31" fmla="*/ 286102 w 438150"/>
                  <a:gd name="connsiteY31" fmla="*/ 19671 h 533400"/>
                  <a:gd name="connsiteX32" fmla="*/ 284197 w 438150"/>
                  <a:gd name="connsiteY32" fmla="*/ 19671 h 533400"/>
                  <a:gd name="connsiteX33" fmla="*/ 284197 w 438150"/>
                  <a:gd name="connsiteY33" fmla="*/ 19671 h 533400"/>
                  <a:gd name="connsiteX34" fmla="*/ 248002 w 438150"/>
                  <a:gd name="connsiteY34" fmla="*/ 200646 h 533400"/>
                  <a:gd name="connsiteX35" fmla="*/ 305152 w 438150"/>
                  <a:gd name="connsiteY35" fmla="*/ 257796 h 533400"/>
                  <a:gd name="connsiteX36" fmla="*/ 248002 w 438150"/>
                  <a:gd name="connsiteY36" fmla="*/ 314946 h 533400"/>
                  <a:gd name="connsiteX37" fmla="*/ 248002 w 438150"/>
                  <a:gd name="connsiteY37" fmla="*/ 314946 h 533400"/>
                  <a:gd name="connsiteX38" fmla="*/ 171802 w 438150"/>
                  <a:gd name="connsiteY38" fmla="*/ 314946 h 533400"/>
                  <a:gd name="connsiteX39" fmla="*/ 171802 w 438150"/>
                  <a:gd name="connsiteY39" fmla="*/ 410196 h 533400"/>
                  <a:gd name="connsiteX40" fmla="*/ 152752 w 438150"/>
                  <a:gd name="connsiteY40" fmla="*/ 410196 h 533400"/>
                  <a:gd name="connsiteX41" fmla="*/ 152752 w 438150"/>
                  <a:gd name="connsiteY41" fmla="*/ 200646 h 533400"/>
                  <a:gd name="connsiteX42" fmla="*/ 248002 w 438150"/>
                  <a:gd name="connsiteY42" fmla="*/ 200646 h 533400"/>
                  <a:gd name="connsiteX43" fmla="*/ 248002 w 438150"/>
                  <a:gd name="connsiteY43" fmla="*/ 219696 h 533400"/>
                  <a:gd name="connsiteX44" fmla="*/ 171802 w 438150"/>
                  <a:gd name="connsiteY44" fmla="*/ 219696 h 533400"/>
                  <a:gd name="connsiteX45" fmla="*/ 171802 w 438150"/>
                  <a:gd name="connsiteY45" fmla="*/ 295896 h 533400"/>
                  <a:gd name="connsiteX46" fmla="*/ 248002 w 438150"/>
                  <a:gd name="connsiteY46" fmla="*/ 295896 h 533400"/>
                  <a:gd name="connsiteX47" fmla="*/ 286102 w 438150"/>
                  <a:gd name="connsiteY47" fmla="*/ 257796 h 533400"/>
                  <a:gd name="connsiteX48" fmla="*/ 248002 w 438150"/>
                  <a:gd name="connsiteY48" fmla="*/ 219696 h 533400"/>
                  <a:gd name="connsiteX49" fmla="*/ 248002 w 438150"/>
                  <a:gd name="connsiteY49" fmla="*/ 219696 h 533400"/>
                  <a:gd name="connsiteX50" fmla="*/ 305152 w 438150"/>
                  <a:gd name="connsiteY50" fmla="*/ 33006 h 533400"/>
                  <a:gd name="connsiteX51" fmla="*/ 305152 w 438150"/>
                  <a:gd name="connsiteY51" fmla="*/ 124446 h 533400"/>
                  <a:gd name="connsiteX52" fmla="*/ 313724 w 438150"/>
                  <a:gd name="connsiteY52" fmla="*/ 133971 h 533400"/>
                  <a:gd name="connsiteX53" fmla="*/ 314677 w 438150"/>
                  <a:gd name="connsiteY53" fmla="*/ 133971 h 533400"/>
                  <a:gd name="connsiteX54" fmla="*/ 406117 w 438150"/>
                  <a:gd name="connsiteY54" fmla="*/ 133971 h 533400"/>
                  <a:gd name="connsiteX55" fmla="*/ 305152 w 438150"/>
                  <a:gd name="connsiteY55" fmla="*/ 33006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38150" h="533400">
                    <a:moveTo>
                      <a:pt x="284197" y="621"/>
                    </a:moveTo>
                    <a:cubicBezTo>
                      <a:pt x="294674" y="621"/>
                      <a:pt x="304199" y="4431"/>
                      <a:pt x="310867" y="12051"/>
                    </a:cubicBezTo>
                    <a:lnTo>
                      <a:pt x="310867" y="12051"/>
                    </a:lnTo>
                    <a:lnTo>
                      <a:pt x="427072" y="128256"/>
                    </a:lnTo>
                    <a:cubicBezTo>
                      <a:pt x="434692" y="135876"/>
                      <a:pt x="438502" y="145401"/>
                      <a:pt x="438502" y="154926"/>
                    </a:cubicBezTo>
                    <a:lnTo>
                      <a:pt x="438502" y="154926"/>
                    </a:lnTo>
                    <a:lnTo>
                      <a:pt x="438502" y="495921"/>
                    </a:lnTo>
                    <a:cubicBezTo>
                      <a:pt x="438502" y="516876"/>
                      <a:pt x="421357" y="534021"/>
                      <a:pt x="400402" y="534021"/>
                    </a:cubicBezTo>
                    <a:lnTo>
                      <a:pt x="400402" y="534021"/>
                    </a:lnTo>
                    <a:lnTo>
                      <a:pt x="38452" y="534021"/>
                    </a:lnTo>
                    <a:cubicBezTo>
                      <a:pt x="17497" y="534021"/>
                      <a:pt x="352" y="516876"/>
                      <a:pt x="352" y="495921"/>
                    </a:cubicBezTo>
                    <a:lnTo>
                      <a:pt x="352" y="495921"/>
                    </a:lnTo>
                    <a:lnTo>
                      <a:pt x="352" y="38721"/>
                    </a:lnTo>
                    <a:cubicBezTo>
                      <a:pt x="352" y="17766"/>
                      <a:pt x="17497" y="621"/>
                      <a:pt x="38452" y="621"/>
                    </a:cubicBezTo>
                    <a:lnTo>
                      <a:pt x="38452" y="621"/>
                    </a:lnTo>
                    <a:lnTo>
                      <a:pt x="284197" y="621"/>
                    </a:lnTo>
                    <a:close/>
                    <a:moveTo>
                      <a:pt x="284197" y="19671"/>
                    </a:moveTo>
                    <a:lnTo>
                      <a:pt x="38452" y="19671"/>
                    </a:lnTo>
                    <a:cubicBezTo>
                      <a:pt x="27974" y="19671"/>
                      <a:pt x="19402" y="28244"/>
                      <a:pt x="19402" y="38721"/>
                    </a:cubicBezTo>
                    <a:lnTo>
                      <a:pt x="19402" y="38721"/>
                    </a:lnTo>
                    <a:lnTo>
                      <a:pt x="19402" y="495921"/>
                    </a:lnTo>
                    <a:cubicBezTo>
                      <a:pt x="19402" y="506398"/>
                      <a:pt x="27974" y="514971"/>
                      <a:pt x="38452" y="514971"/>
                    </a:cubicBezTo>
                    <a:lnTo>
                      <a:pt x="38452" y="514971"/>
                    </a:lnTo>
                    <a:lnTo>
                      <a:pt x="400402" y="514971"/>
                    </a:lnTo>
                    <a:cubicBezTo>
                      <a:pt x="410880" y="514971"/>
                      <a:pt x="419452" y="506398"/>
                      <a:pt x="419452" y="495921"/>
                    </a:cubicBezTo>
                    <a:lnTo>
                      <a:pt x="419452" y="495921"/>
                    </a:lnTo>
                    <a:lnTo>
                      <a:pt x="419452" y="154926"/>
                    </a:lnTo>
                    <a:cubicBezTo>
                      <a:pt x="419452" y="153973"/>
                      <a:pt x="419452" y="153021"/>
                      <a:pt x="419452" y="153021"/>
                    </a:cubicBezTo>
                    <a:lnTo>
                      <a:pt x="314677" y="153021"/>
                    </a:lnTo>
                    <a:cubicBezTo>
                      <a:pt x="299437" y="153021"/>
                      <a:pt x="287055" y="141591"/>
                      <a:pt x="286102" y="126351"/>
                    </a:cubicBezTo>
                    <a:lnTo>
                      <a:pt x="286102" y="124446"/>
                    </a:lnTo>
                    <a:lnTo>
                      <a:pt x="286102" y="19671"/>
                    </a:lnTo>
                    <a:cubicBezTo>
                      <a:pt x="285149" y="19671"/>
                      <a:pt x="284197" y="19671"/>
                      <a:pt x="284197" y="19671"/>
                    </a:cubicBezTo>
                    <a:lnTo>
                      <a:pt x="284197" y="19671"/>
                    </a:lnTo>
                    <a:close/>
                    <a:moveTo>
                      <a:pt x="248002" y="200646"/>
                    </a:moveTo>
                    <a:cubicBezTo>
                      <a:pt x="279434" y="200646"/>
                      <a:pt x="305152" y="226364"/>
                      <a:pt x="305152" y="257796"/>
                    </a:cubicBezTo>
                    <a:cubicBezTo>
                      <a:pt x="305152" y="289228"/>
                      <a:pt x="279434" y="314946"/>
                      <a:pt x="248002" y="314946"/>
                    </a:cubicBezTo>
                    <a:lnTo>
                      <a:pt x="248002" y="314946"/>
                    </a:lnTo>
                    <a:lnTo>
                      <a:pt x="171802" y="314946"/>
                    </a:lnTo>
                    <a:lnTo>
                      <a:pt x="171802" y="410196"/>
                    </a:lnTo>
                    <a:lnTo>
                      <a:pt x="152752" y="410196"/>
                    </a:lnTo>
                    <a:lnTo>
                      <a:pt x="152752" y="200646"/>
                    </a:lnTo>
                    <a:lnTo>
                      <a:pt x="248002" y="200646"/>
                    </a:lnTo>
                    <a:close/>
                    <a:moveTo>
                      <a:pt x="248002" y="219696"/>
                    </a:moveTo>
                    <a:lnTo>
                      <a:pt x="171802" y="219696"/>
                    </a:lnTo>
                    <a:lnTo>
                      <a:pt x="171802" y="295896"/>
                    </a:lnTo>
                    <a:lnTo>
                      <a:pt x="248002" y="295896"/>
                    </a:lnTo>
                    <a:cubicBezTo>
                      <a:pt x="268957" y="295896"/>
                      <a:pt x="286102" y="278751"/>
                      <a:pt x="286102" y="257796"/>
                    </a:cubicBezTo>
                    <a:cubicBezTo>
                      <a:pt x="286102" y="236841"/>
                      <a:pt x="268957" y="219696"/>
                      <a:pt x="248002" y="219696"/>
                    </a:cubicBezTo>
                    <a:lnTo>
                      <a:pt x="248002" y="219696"/>
                    </a:lnTo>
                    <a:close/>
                    <a:moveTo>
                      <a:pt x="305152" y="33006"/>
                    </a:moveTo>
                    <a:lnTo>
                      <a:pt x="305152" y="124446"/>
                    </a:lnTo>
                    <a:cubicBezTo>
                      <a:pt x="305152" y="129209"/>
                      <a:pt x="308962" y="133019"/>
                      <a:pt x="313724" y="133971"/>
                    </a:cubicBezTo>
                    <a:lnTo>
                      <a:pt x="314677" y="133971"/>
                    </a:lnTo>
                    <a:lnTo>
                      <a:pt x="406117" y="133971"/>
                    </a:lnTo>
                    <a:lnTo>
                      <a:pt x="305152" y="33006"/>
                    </a:lnTo>
                    <a:close/>
                  </a:path>
                </a:pathLst>
              </a:custGeom>
              <a:solidFill>
                <a:schemeClr val="bg1"/>
              </a:soli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grpSp>
      </p:grpSp>
      <p:grpSp>
        <p:nvGrpSpPr>
          <p:cNvPr id="71" name="组合 70">
            <a:extLst>
              <a:ext uri="{FF2B5EF4-FFF2-40B4-BE49-F238E27FC236}">
                <a16:creationId xmlns:a16="http://schemas.microsoft.com/office/drawing/2014/main" id="{B6A1706B-4C8B-AE50-A7A4-A307315F1041}"/>
              </a:ext>
            </a:extLst>
          </p:cNvPr>
          <p:cNvGrpSpPr/>
          <p:nvPr/>
        </p:nvGrpSpPr>
        <p:grpSpPr>
          <a:xfrm>
            <a:off x="1296591" y="3424489"/>
            <a:ext cx="2754710" cy="1438100"/>
            <a:chOff x="8685662" y="5162010"/>
            <a:chExt cx="2754710" cy="1438100"/>
          </a:xfrm>
        </p:grpSpPr>
        <p:sp>
          <p:nvSpPr>
            <p:cNvPr id="72" name="item_title1">
              <a:extLst>
                <a:ext uri="{FF2B5EF4-FFF2-40B4-BE49-F238E27FC236}">
                  <a16:creationId xmlns:a16="http://schemas.microsoft.com/office/drawing/2014/main" id="{F7B89BFF-2189-C68E-0896-EF3BBB1F0953}"/>
                </a:ext>
              </a:extLst>
            </p:cNvPr>
            <p:cNvSpPr>
              <a:spLocks noChangeArrowheads="1"/>
            </p:cNvSpPr>
            <p:nvPr/>
          </p:nvSpPr>
          <p:spPr bwMode="auto">
            <a:xfrm>
              <a:off x="8685662" y="5162010"/>
              <a:ext cx="275471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73" name="item_content1">
              <a:extLst>
                <a:ext uri="{FF2B5EF4-FFF2-40B4-BE49-F238E27FC236}">
                  <a16:creationId xmlns:a16="http://schemas.microsoft.com/office/drawing/2014/main" id="{BD608322-0838-8856-169A-14ACBFECE85E}"/>
                </a:ext>
              </a:extLst>
            </p:cNvPr>
            <p:cNvSpPr>
              <a:spLocks noChangeArrowheads="1"/>
            </p:cNvSpPr>
            <p:nvPr/>
          </p:nvSpPr>
          <p:spPr bwMode="auto">
            <a:xfrm>
              <a:off x="8808826" y="5571760"/>
              <a:ext cx="2424386" cy="102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74" name="组合 73">
            <a:extLst>
              <a:ext uri="{FF2B5EF4-FFF2-40B4-BE49-F238E27FC236}">
                <a16:creationId xmlns:a16="http://schemas.microsoft.com/office/drawing/2014/main" id="{F624C8F1-518F-68F9-35F5-6393B088A203}"/>
              </a:ext>
            </a:extLst>
          </p:cNvPr>
          <p:cNvGrpSpPr/>
          <p:nvPr/>
        </p:nvGrpSpPr>
        <p:grpSpPr>
          <a:xfrm>
            <a:off x="4808395" y="3424489"/>
            <a:ext cx="2659206" cy="1438100"/>
            <a:chOff x="8733414" y="5162010"/>
            <a:chExt cx="2659206" cy="1438100"/>
          </a:xfrm>
        </p:grpSpPr>
        <p:sp>
          <p:nvSpPr>
            <p:cNvPr id="75" name="item_title2">
              <a:extLst>
                <a:ext uri="{FF2B5EF4-FFF2-40B4-BE49-F238E27FC236}">
                  <a16:creationId xmlns:a16="http://schemas.microsoft.com/office/drawing/2014/main" id="{479108E2-A12D-37A3-0366-77DB2619EEC2}"/>
                </a:ext>
              </a:extLst>
            </p:cNvPr>
            <p:cNvSpPr>
              <a:spLocks noChangeArrowheads="1"/>
            </p:cNvSpPr>
            <p:nvPr/>
          </p:nvSpPr>
          <p:spPr bwMode="auto">
            <a:xfrm>
              <a:off x="8733414" y="5162010"/>
              <a:ext cx="2659206"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76" name="item_content2">
              <a:extLst>
                <a:ext uri="{FF2B5EF4-FFF2-40B4-BE49-F238E27FC236}">
                  <a16:creationId xmlns:a16="http://schemas.microsoft.com/office/drawing/2014/main" id="{5A52FBD1-AE72-BF9F-E1D3-F390BF576090}"/>
                </a:ext>
              </a:extLst>
            </p:cNvPr>
            <p:cNvSpPr>
              <a:spLocks noChangeArrowheads="1"/>
            </p:cNvSpPr>
            <p:nvPr/>
          </p:nvSpPr>
          <p:spPr bwMode="auto">
            <a:xfrm>
              <a:off x="8808826" y="5571760"/>
              <a:ext cx="2424386" cy="102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77" name="组合 76">
            <a:extLst>
              <a:ext uri="{FF2B5EF4-FFF2-40B4-BE49-F238E27FC236}">
                <a16:creationId xmlns:a16="http://schemas.microsoft.com/office/drawing/2014/main" id="{8C6B10EE-4952-5271-6969-7BF2011B7729}"/>
              </a:ext>
            </a:extLst>
          </p:cNvPr>
          <p:cNvGrpSpPr/>
          <p:nvPr/>
        </p:nvGrpSpPr>
        <p:grpSpPr>
          <a:xfrm>
            <a:off x="8231300" y="3424489"/>
            <a:ext cx="2741500" cy="1438100"/>
            <a:chOff x="8692267" y="5162010"/>
            <a:chExt cx="2741500" cy="1438100"/>
          </a:xfrm>
        </p:grpSpPr>
        <p:sp>
          <p:nvSpPr>
            <p:cNvPr id="78" name="item_title3">
              <a:extLst>
                <a:ext uri="{FF2B5EF4-FFF2-40B4-BE49-F238E27FC236}">
                  <a16:creationId xmlns:a16="http://schemas.microsoft.com/office/drawing/2014/main" id="{26ED05B6-5232-B1F7-FA11-BFAA80896CA4}"/>
                </a:ext>
              </a:extLst>
            </p:cNvPr>
            <p:cNvSpPr>
              <a:spLocks noChangeArrowheads="1"/>
            </p:cNvSpPr>
            <p:nvPr/>
          </p:nvSpPr>
          <p:spPr bwMode="auto">
            <a:xfrm>
              <a:off x="8692267" y="5162010"/>
              <a:ext cx="27415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79" name="item_content3">
              <a:extLst>
                <a:ext uri="{FF2B5EF4-FFF2-40B4-BE49-F238E27FC236}">
                  <a16:creationId xmlns:a16="http://schemas.microsoft.com/office/drawing/2014/main" id="{44BC1C12-1142-2283-65EC-E65E2DC83B3E}"/>
                </a:ext>
              </a:extLst>
            </p:cNvPr>
            <p:cNvSpPr>
              <a:spLocks noChangeArrowheads="1"/>
            </p:cNvSpPr>
            <p:nvPr/>
          </p:nvSpPr>
          <p:spPr bwMode="auto">
            <a:xfrm>
              <a:off x="8808826" y="5571760"/>
              <a:ext cx="2424386" cy="102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spTree>
    <p:extLst>
      <p:ext uri="{BB962C8B-B14F-4D97-AF65-F5344CB8AC3E}">
        <p14:creationId xmlns:p14="http://schemas.microsoft.com/office/powerpoint/2010/main" val="65454311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wipe(up)">
                                      <p:cBhvr>
                                        <p:cTn id="11" dur="500"/>
                                        <p:tgtEl>
                                          <p:spTgt spid="7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wipe(up)">
                                      <p:cBhvr>
                                        <p:cTn id="1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7111E11C-F1DB-844E-8F57-597587FE3D8B}"/>
              </a:ext>
            </a:extLst>
          </p:cNvPr>
          <p:cNvSpPr txBox="1"/>
          <p:nvPr/>
        </p:nvSpPr>
        <p:spPr>
          <a:xfrm>
            <a:off x="912414" y="283334"/>
            <a:ext cx="4848002" cy="461665"/>
          </a:xfrm>
          <a:prstGeom prst="rect">
            <a:avLst/>
          </a:prstGeom>
          <a:noFill/>
        </p:spPr>
        <p:txBody>
          <a:bodyPr wrap="square" rtlCol="0">
            <a:spAutoFit/>
          </a:bodyPr>
          <a:lstStyle/>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
        <p:nvSpPr>
          <p:cNvPr id="3" name="文本框 2">
            <a:extLst>
              <a:ext uri="{FF2B5EF4-FFF2-40B4-BE49-F238E27FC236}">
                <a16:creationId xmlns:a16="http://schemas.microsoft.com/office/drawing/2014/main" id="{C05B37C5-C2A3-504D-A2AE-F15704089794}"/>
              </a:ext>
            </a:extLst>
          </p:cNvPr>
          <p:cNvSpPr txBox="1"/>
          <p:nvPr/>
        </p:nvSpPr>
        <p:spPr>
          <a:xfrm>
            <a:off x="7879799" y="229637"/>
            <a:ext cx="4188967" cy="523220"/>
          </a:xfrm>
          <a:prstGeom prst="rect">
            <a:avLst/>
          </a:prstGeom>
          <a:noFill/>
        </p:spPr>
        <p:txBody>
          <a:bodyPr wrap="none" rtlCol="0">
            <a:spAutoFit/>
          </a:bodyPr>
          <a:lstStyle/>
          <a:p>
            <a:r>
              <a:rPr kumimoji="1" lang="en-US" altLang="zh-CN"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rPr>
              <a:t>2021 WORK SUMMARY</a:t>
            </a:r>
            <a:endParaRPr kumimoji="1" lang="zh-CN" altLang="en-US"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endParaRPr>
          </a:p>
        </p:txBody>
      </p:sp>
      <p:sp>
        <p:nvSpPr>
          <p:cNvPr id="4" name="菱形 3">
            <a:extLst>
              <a:ext uri="{FF2B5EF4-FFF2-40B4-BE49-F238E27FC236}">
                <a16:creationId xmlns:a16="http://schemas.microsoft.com/office/drawing/2014/main" id="{7339E7F3-73BB-9841-A293-F6F592AB1ACF}"/>
              </a:ext>
            </a:extLst>
          </p:cNvPr>
          <p:cNvSpPr/>
          <p:nvPr/>
        </p:nvSpPr>
        <p:spPr>
          <a:xfrm>
            <a:off x="4414119" y="3054074"/>
            <a:ext cx="1415351" cy="1415351"/>
          </a:xfrm>
          <a:prstGeom prst="diamond">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思源黑体 CN Regular" panose="020B0500000000000000" pitchFamily="34" charset="-122"/>
              <a:cs typeface="+mn-ea"/>
              <a:sym typeface="Arial" panose="020B0604020202020204" pitchFamily="34" charset="0"/>
            </a:endParaRPr>
          </a:p>
        </p:txBody>
      </p:sp>
      <p:pic>
        <p:nvPicPr>
          <p:cNvPr id="5" name="图片 4">
            <a:extLst>
              <a:ext uri="{FF2B5EF4-FFF2-40B4-BE49-F238E27FC236}">
                <a16:creationId xmlns:a16="http://schemas.microsoft.com/office/drawing/2014/main" id="{DD5E9A2A-21A8-5248-A775-C0B7EE905D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09961" y="3538534"/>
            <a:ext cx="398636" cy="399861"/>
          </a:xfrm>
          <a:prstGeom prst="rect">
            <a:avLst/>
          </a:prstGeom>
          <a:effectLst/>
        </p:spPr>
      </p:pic>
      <p:sp>
        <p:nvSpPr>
          <p:cNvPr id="6" name="菱形 5">
            <a:extLst>
              <a:ext uri="{FF2B5EF4-FFF2-40B4-BE49-F238E27FC236}">
                <a16:creationId xmlns:a16="http://schemas.microsoft.com/office/drawing/2014/main" id="{C200F633-5CCA-634B-92AD-1CCB851FC81B}"/>
              </a:ext>
            </a:extLst>
          </p:cNvPr>
          <p:cNvSpPr/>
          <p:nvPr/>
        </p:nvSpPr>
        <p:spPr>
          <a:xfrm>
            <a:off x="5273877" y="2103113"/>
            <a:ext cx="1415351" cy="1415351"/>
          </a:xfrm>
          <a:prstGeom prst="diamond">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思源黑体 CN Regular" panose="020B0500000000000000" pitchFamily="34" charset="-122"/>
              <a:cs typeface="+mn-ea"/>
              <a:sym typeface="Arial" panose="020B0604020202020204" pitchFamily="34" charset="0"/>
            </a:endParaRPr>
          </a:p>
        </p:txBody>
      </p:sp>
      <p:pic>
        <p:nvPicPr>
          <p:cNvPr id="7" name="图片 6">
            <a:extLst>
              <a:ext uri="{FF2B5EF4-FFF2-40B4-BE49-F238E27FC236}">
                <a16:creationId xmlns:a16="http://schemas.microsoft.com/office/drawing/2014/main" id="{53E69D74-2A51-A14A-829F-A45793254F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60416" y="2609432"/>
            <a:ext cx="401476" cy="402711"/>
          </a:xfrm>
          <a:prstGeom prst="rect">
            <a:avLst/>
          </a:prstGeom>
          <a:effectLst/>
        </p:spPr>
      </p:pic>
      <p:sp>
        <p:nvSpPr>
          <p:cNvPr id="8" name="菱形 7">
            <a:extLst>
              <a:ext uri="{FF2B5EF4-FFF2-40B4-BE49-F238E27FC236}">
                <a16:creationId xmlns:a16="http://schemas.microsoft.com/office/drawing/2014/main" id="{807C4FA2-897A-5940-B1A4-C5470EAEAAA6}"/>
              </a:ext>
            </a:extLst>
          </p:cNvPr>
          <p:cNvSpPr/>
          <p:nvPr/>
        </p:nvSpPr>
        <p:spPr>
          <a:xfrm>
            <a:off x="5273877" y="3907847"/>
            <a:ext cx="1415351" cy="1415351"/>
          </a:xfrm>
          <a:prstGeom prst="diamond">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思源黑体 CN Regular" panose="020B0500000000000000" pitchFamily="34" charset="-122"/>
              <a:cs typeface="+mn-ea"/>
              <a:sym typeface="Arial" panose="020B0604020202020204" pitchFamily="34" charset="0"/>
            </a:endParaRPr>
          </a:p>
        </p:txBody>
      </p:sp>
      <p:pic>
        <p:nvPicPr>
          <p:cNvPr id="9" name="图片 8">
            <a:extLst>
              <a:ext uri="{FF2B5EF4-FFF2-40B4-BE49-F238E27FC236}">
                <a16:creationId xmlns:a16="http://schemas.microsoft.com/office/drawing/2014/main" id="{6F705F40-2722-DF4D-B465-77F6C4DD6F3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22470" y="4364283"/>
            <a:ext cx="517208" cy="474455"/>
          </a:xfrm>
          <a:prstGeom prst="rect">
            <a:avLst/>
          </a:prstGeom>
          <a:effectLst/>
        </p:spPr>
      </p:pic>
      <p:sp>
        <p:nvSpPr>
          <p:cNvPr id="10" name="菱形 9">
            <a:extLst>
              <a:ext uri="{FF2B5EF4-FFF2-40B4-BE49-F238E27FC236}">
                <a16:creationId xmlns:a16="http://schemas.microsoft.com/office/drawing/2014/main" id="{37F544F6-C7EA-DB41-8403-1F21C29F732F}"/>
              </a:ext>
            </a:extLst>
          </p:cNvPr>
          <p:cNvSpPr/>
          <p:nvPr/>
        </p:nvSpPr>
        <p:spPr>
          <a:xfrm>
            <a:off x="6125120" y="3054074"/>
            <a:ext cx="1415351" cy="1415351"/>
          </a:xfrm>
          <a:prstGeom prst="diamond">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思源黑体 CN Regular" panose="020B0500000000000000" pitchFamily="34" charset="-122"/>
              <a:cs typeface="+mn-ea"/>
              <a:sym typeface="Arial" panose="020B0604020202020204" pitchFamily="34" charset="0"/>
            </a:endParaRPr>
          </a:p>
        </p:txBody>
      </p:sp>
      <p:pic>
        <p:nvPicPr>
          <p:cNvPr id="11" name="图片 10">
            <a:extLst>
              <a:ext uri="{FF2B5EF4-FFF2-40B4-BE49-F238E27FC236}">
                <a16:creationId xmlns:a16="http://schemas.microsoft.com/office/drawing/2014/main" id="{59A8E7A7-77B7-F641-B0D7-7CDCEA948B8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62716" y="3540731"/>
            <a:ext cx="390428" cy="442035"/>
          </a:xfrm>
          <a:prstGeom prst="rect">
            <a:avLst/>
          </a:prstGeom>
          <a:effectLst/>
        </p:spPr>
      </p:pic>
      <p:grpSp>
        <p:nvGrpSpPr>
          <p:cNvPr id="20" name="组合 19">
            <a:extLst>
              <a:ext uri="{FF2B5EF4-FFF2-40B4-BE49-F238E27FC236}">
                <a16:creationId xmlns:a16="http://schemas.microsoft.com/office/drawing/2014/main" id="{2FFF2668-BE40-0036-748F-73B1272A361A}"/>
              </a:ext>
            </a:extLst>
          </p:cNvPr>
          <p:cNvGrpSpPr/>
          <p:nvPr/>
        </p:nvGrpSpPr>
        <p:grpSpPr>
          <a:xfrm>
            <a:off x="936366" y="2027443"/>
            <a:ext cx="3483395" cy="1165053"/>
            <a:chOff x="9090025" y="5096482"/>
            <a:chExt cx="3483395" cy="1165053"/>
          </a:xfrm>
        </p:grpSpPr>
        <p:sp>
          <p:nvSpPr>
            <p:cNvPr id="21" name="item_title1">
              <a:extLst>
                <a:ext uri="{FF2B5EF4-FFF2-40B4-BE49-F238E27FC236}">
                  <a16:creationId xmlns:a16="http://schemas.microsoft.com/office/drawing/2014/main" id="{111F41CB-12AB-09FE-08CF-3CEFC718D449}"/>
                </a:ext>
              </a:extLst>
            </p:cNvPr>
            <p:cNvSpPr>
              <a:spLocks noChangeArrowheads="1"/>
            </p:cNvSpPr>
            <p:nvPr/>
          </p:nvSpPr>
          <p:spPr bwMode="auto">
            <a:xfrm>
              <a:off x="9207759" y="5096482"/>
              <a:ext cx="3365661"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22" name="item_content1">
              <a:extLst>
                <a:ext uri="{FF2B5EF4-FFF2-40B4-BE49-F238E27FC236}">
                  <a16:creationId xmlns:a16="http://schemas.microsoft.com/office/drawing/2014/main" id="{EB7F46CE-64FD-153E-5F97-D64773B5D061}"/>
                </a:ext>
              </a:extLst>
            </p:cNvPr>
            <p:cNvSpPr>
              <a:spLocks noChangeArrowheads="1"/>
            </p:cNvSpPr>
            <p:nvPr/>
          </p:nvSpPr>
          <p:spPr bwMode="auto">
            <a:xfrm>
              <a:off x="9090025" y="5556414"/>
              <a:ext cx="3476995" cy="7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23" name="组合 22">
            <a:extLst>
              <a:ext uri="{FF2B5EF4-FFF2-40B4-BE49-F238E27FC236}">
                <a16:creationId xmlns:a16="http://schemas.microsoft.com/office/drawing/2014/main" id="{B9A01BE6-A6FB-1700-E5BE-1F4EB6BC1BD5}"/>
              </a:ext>
            </a:extLst>
          </p:cNvPr>
          <p:cNvGrpSpPr/>
          <p:nvPr/>
        </p:nvGrpSpPr>
        <p:grpSpPr>
          <a:xfrm>
            <a:off x="864264" y="4409324"/>
            <a:ext cx="3483395" cy="1165053"/>
            <a:chOff x="9090025" y="5096482"/>
            <a:chExt cx="3483395" cy="1165053"/>
          </a:xfrm>
        </p:grpSpPr>
        <p:sp>
          <p:nvSpPr>
            <p:cNvPr id="24" name="item_title3">
              <a:extLst>
                <a:ext uri="{FF2B5EF4-FFF2-40B4-BE49-F238E27FC236}">
                  <a16:creationId xmlns:a16="http://schemas.microsoft.com/office/drawing/2014/main" id="{13B7C1CC-54CF-44E0-997F-76A261D6C902}"/>
                </a:ext>
              </a:extLst>
            </p:cNvPr>
            <p:cNvSpPr>
              <a:spLocks noChangeArrowheads="1"/>
            </p:cNvSpPr>
            <p:nvPr/>
          </p:nvSpPr>
          <p:spPr bwMode="auto">
            <a:xfrm>
              <a:off x="9207759" y="5096482"/>
              <a:ext cx="3365661"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25" name="item_content3">
              <a:extLst>
                <a:ext uri="{FF2B5EF4-FFF2-40B4-BE49-F238E27FC236}">
                  <a16:creationId xmlns:a16="http://schemas.microsoft.com/office/drawing/2014/main" id="{4D3D63A6-6846-E35F-D0D2-4B07E7B57535}"/>
                </a:ext>
              </a:extLst>
            </p:cNvPr>
            <p:cNvSpPr>
              <a:spLocks noChangeArrowheads="1"/>
            </p:cNvSpPr>
            <p:nvPr/>
          </p:nvSpPr>
          <p:spPr bwMode="auto">
            <a:xfrm>
              <a:off x="9090025" y="5556414"/>
              <a:ext cx="3476995" cy="7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26" name="组合 25">
            <a:extLst>
              <a:ext uri="{FF2B5EF4-FFF2-40B4-BE49-F238E27FC236}">
                <a16:creationId xmlns:a16="http://schemas.microsoft.com/office/drawing/2014/main" id="{51B7DCA4-06CC-63C2-6F67-F0E490C84E33}"/>
              </a:ext>
            </a:extLst>
          </p:cNvPr>
          <p:cNvGrpSpPr/>
          <p:nvPr/>
        </p:nvGrpSpPr>
        <p:grpSpPr>
          <a:xfrm>
            <a:off x="7781460" y="2027443"/>
            <a:ext cx="3626769" cy="1165053"/>
            <a:chOff x="8940251" y="5096482"/>
            <a:chExt cx="3626769" cy="1165053"/>
          </a:xfrm>
        </p:grpSpPr>
        <p:sp>
          <p:nvSpPr>
            <p:cNvPr id="27" name="item_title2">
              <a:extLst>
                <a:ext uri="{FF2B5EF4-FFF2-40B4-BE49-F238E27FC236}">
                  <a16:creationId xmlns:a16="http://schemas.microsoft.com/office/drawing/2014/main" id="{8CF194C2-4BA6-35EB-D33E-13B59D197037}"/>
                </a:ext>
              </a:extLst>
            </p:cNvPr>
            <p:cNvSpPr>
              <a:spLocks noChangeArrowheads="1"/>
            </p:cNvSpPr>
            <p:nvPr/>
          </p:nvSpPr>
          <p:spPr bwMode="auto">
            <a:xfrm>
              <a:off x="8940251" y="5096482"/>
              <a:ext cx="3626769"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28" name="item_content2">
              <a:extLst>
                <a:ext uri="{FF2B5EF4-FFF2-40B4-BE49-F238E27FC236}">
                  <a16:creationId xmlns:a16="http://schemas.microsoft.com/office/drawing/2014/main" id="{D37D667C-3436-18E6-CADA-1D456BFE10EB}"/>
                </a:ext>
              </a:extLst>
            </p:cNvPr>
            <p:cNvSpPr>
              <a:spLocks noChangeArrowheads="1"/>
            </p:cNvSpPr>
            <p:nvPr/>
          </p:nvSpPr>
          <p:spPr bwMode="auto">
            <a:xfrm>
              <a:off x="9090025" y="5556414"/>
              <a:ext cx="3476995" cy="7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29" name="组合 28">
            <a:extLst>
              <a:ext uri="{FF2B5EF4-FFF2-40B4-BE49-F238E27FC236}">
                <a16:creationId xmlns:a16="http://schemas.microsoft.com/office/drawing/2014/main" id="{7AA1A564-DE86-3F56-9F27-470B547E3401}"/>
              </a:ext>
            </a:extLst>
          </p:cNvPr>
          <p:cNvGrpSpPr/>
          <p:nvPr/>
        </p:nvGrpSpPr>
        <p:grpSpPr>
          <a:xfrm>
            <a:off x="7781459" y="4409324"/>
            <a:ext cx="3626769" cy="1165053"/>
            <a:chOff x="8940251" y="5096482"/>
            <a:chExt cx="3626769" cy="1165053"/>
          </a:xfrm>
        </p:grpSpPr>
        <p:sp>
          <p:nvSpPr>
            <p:cNvPr id="30" name="item_title4">
              <a:extLst>
                <a:ext uri="{FF2B5EF4-FFF2-40B4-BE49-F238E27FC236}">
                  <a16:creationId xmlns:a16="http://schemas.microsoft.com/office/drawing/2014/main" id="{2A08AD2E-55A4-97F2-ABF2-C6E96FCD5C0C}"/>
                </a:ext>
              </a:extLst>
            </p:cNvPr>
            <p:cNvSpPr>
              <a:spLocks noChangeArrowheads="1"/>
            </p:cNvSpPr>
            <p:nvPr/>
          </p:nvSpPr>
          <p:spPr bwMode="auto">
            <a:xfrm>
              <a:off x="8940251" y="5096482"/>
              <a:ext cx="3626769"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31" name="item_content4">
              <a:extLst>
                <a:ext uri="{FF2B5EF4-FFF2-40B4-BE49-F238E27FC236}">
                  <a16:creationId xmlns:a16="http://schemas.microsoft.com/office/drawing/2014/main" id="{4C38E551-B41F-F09E-A961-5006F9F81B36}"/>
                </a:ext>
              </a:extLst>
            </p:cNvPr>
            <p:cNvSpPr>
              <a:spLocks noChangeArrowheads="1"/>
            </p:cNvSpPr>
            <p:nvPr/>
          </p:nvSpPr>
          <p:spPr bwMode="auto">
            <a:xfrm>
              <a:off x="9090025" y="5556414"/>
              <a:ext cx="3476995" cy="7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spTree>
    <p:extLst>
      <p:ext uri="{BB962C8B-B14F-4D97-AF65-F5344CB8AC3E}">
        <p14:creationId xmlns:p14="http://schemas.microsoft.com/office/powerpoint/2010/main" val="199530926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up)">
                                      <p:cBhvr>
                                        <p:cTn id="11" dur="500"/>
                                        <p:tgtEl>
                                          <p:spTgt spid="2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05B37C5-C2A3-504D-A2AE-F15704089794}"/>
              </a:ext>
            </a:extLst>
          </p:cNvPr>
          <p:cNvSpPr txBox="1"/>
          <p:nvPr/>
        </p:nvSpPr>
        <p:spPr>
          <a:xfrm>
            <a:off x="7879799" y="229637"/>
            <a:ext cx="4188967" cy="523220"/>
          </a:xfrm>
          <a:prstGeom prst="rect">
            <a:avLst/>
          </a:prstGeom>
          <a:noFill/>
        </p:spPr>
        <p:txBody>
          <a:bodyPr wrap="none" rtlCol="0">
            <a:spAutoFit/>
          </a:bodyPr>
          <a:lstStyle/>
          <a:p>
            <a:r>
              <a:rPr kumimoji="1" lang="en-US" altLang="zh-CN"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rPr>
              <a:t>2021 WORK SUMMARY</a:t>
            </a:r>
            <a:endParaRPr kumimoji="1" lang="zh-CN" altLang="en-US"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endParaRPr>
          </a:p>
        </p:txBody>
      </p:sp>
      <p:sp>
        <p:nvSpPr>
          <p:cNvPr id="8" name="圆角矩形 7">
            <a:extLst>
              <a:ext uri="{FF2B5EF4-FFF2-40B4-BE49-F238E27FC236}">
                <a16:creationId xmlns:a16="http://schemas.microsoft.com/office/drawing/2014/main" id="{3B1CC778-6A76-2F43-B59E-37AD317F754A}"/>
              </a:ext>
            </a:extLst>
          </p:cNvPr>
          <p:cNvSpPr/>
          <p:nvPr/>
        </p:nvSpPr>
        <p:spPr>
          <a:xfrm>
            <a:off x="8350339" y="2077633"/>
            <a:ext cx="1447800" cy="1447800"/>
          </a:xfrm>
          <a:prstGeom prst="roundRect">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EDB5D80D-34F0-D144-915D-963CC4331DC2}"/>
              </a:ext>
            </a:extLst>
          </p:cNvPr>
          <p:cNvSpPr/>
          <p:nvPr/>
        </p:nvSpPr>
        <p:spPr>
          <a:xfrm>
            <a:off x="9914494" y="2077633"/>
            <a:ext cx="1447800" cy="1447800"/>
          </a:xfrm>
          <a:prstGeom prst="roundRect">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圆角矩形 11">
            <a:extLst>
              <a:ext uri="{FF2B5EF4-FFF2-40B4-BE49-F238E27FC236}">
                <a16:creationId xmlns:a16="http://schemas.microsoft.com/office/drawing/2014/main" id="{7A122D57-AB13-174A-91AD-787070ECB214}"/>
              </a:ext>
            </a:extLst>
          </p:cNvPr>
          <p:cNvSpPr/>
          <p:nvPr/>
        </p:nvSpPr>
        <p:spPr>
          <a:xfrm>
            <a:off x="8350339" y="3614333"/>
            <a:ext cx="1447800" cy="1447800"/>
          </a:xfrm>
          <a:prstGeom prst="roundRect">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圆角矩形 12">
            <a:extLst>
              <a:ext uri="{FF2B5EF4-FFF2-40B4-BE49-F238E27FC236}">
                <a16:creationId xmlns:a16="http://schemas.microsoft.com/office/drawing/2014/main" id="{B68D63B3-CCE0-D94A-BC49-36DB1B93B268}"/>
              </a:ext>
            </a:extLst>
          </p:cNvPr>
          <p:cNvSpPr/>
          <p:nvPr/>
        </p:nvSpPr>
        <p:spPr>
          <a:xfrm>
            <a:off x="9914494" y="3614333"/>
            <a:ext cx="1447800" cy="1447800"/>
          </a:xfrm>
          <a:prstGeom prst="roundRect">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4" name="그룹 137">
            <a:extLst>
              <a:ext uri="{FF2B5EF4-FFF2-40B4-BE49-F238E27FC236}">
                <a16:creationId xmlns:a16="http://schemas.microsoft.com/office/drawing/2014/main" id="{53AF045A-0B24-864C-88D4-11A16214CFF6}"/>
              </a:ext>
            </a:extLst>
          </p:cNvPr>
          <p:cNvGrpSpPr/>
          <p:nvPr/>
        </p:nvGrpSpPr>
        <p:grpSpPr>
          <a:xfrm>
            <a:off x="8882719" y="3885972"/>
            <a:ext cx="390525" cy="361950"/>
            <a:chOff x="769421" y="2905696"/>
            <a:chExt cx="390525" cy="361950"/>
          </a:xfrm>
          <a:solidFill>
            <a:schemeClr val="bg1"/>
          </a:solidFill>
        </p:grpSpPr>
        <p:sp>
          <p:nvSpPr>
            <p:cNvPr id="15" name="자유형: 도형 138">
              <a:extLst>
                <a:ext uri="{FF2B5EF4-FFF2-40B4-BE49-F238E27FC236}">
                  <a16:creationId xmlns:a16="http://schemas.microsoft.com/office/drawing/2014/main" id="{FFC432E3-EF20-B24B-BB95-00337151A87D}"/>
                </a:ext>
              </a:extLst>
            </p:cNvPr>
            <p:cNvSpPr/>
            <p:nvPr/>
          </p:nvSpPr>
          <p:spPr>
            <a:xfrm>
              <a:off x="992210" y="3039046"/>
              <a:ext cx="28575" cy="28575"/>
            </a:xfrm>
            <a:custGeom>
              <a:avLst/>
              <a:gdLst>
                <a:gd name="connsiteX0" fmla="*/ 29432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2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2" y="18288"/>
                  </a:moveTo>
                  <a:cubicBezTo>
                    <a:pt x="29432" y="24384"/>
                    <a:pt x="24479" y="29432"/>
                    <a:pt x="18288" y="29432"/>
                  </a:cubicBezTo>
                  <a:cubicBezTo>
                    <a:pt x="12097" y="29432"/>
                    <a:pt x="7144" y="24479"/>
                    <a:pt x="7144" y="18288"/>
                  </a:cubicBezTo>
                  <a:cubicBezTo>
                    <a:pt x="7144" y="12097"/>
                    <a:pt x="12097" y="7144"/>
                    <a:pt x="18288" y="7144"/>
                  </a:cubicBezTo>
                  <a:cubicBezTo>
                    <a:pt x="24479" y="7144"/>
                    <a:pt x="29432" y="12192"/>
                    <a:pt x="29432" y="18288"/>
                  </a:cubicBezTo>
                  <a:close/>
                </a:path>
              </a:pathLst>
            </a:custGeom>
            <a:grpFill/>
            <a:ln w="9525" cap="flat">
              <a:noFill/>
              <a:prstDash val="solid"/>
              <a:miter/>
            </a:ln>
          </p:spPr>
          <p:txBody>
            <a:bodyPr rtlCol="0" anchor="ctr"/>
            <a:lstStyle/>
            <a:p>
              <a:endParaRPr lang="ko-KR" altLang="en-US"/>
            </a:p>
          </p:txBody>
        </p:sp>
        <p:sp>
          <p:nvSpPr>
            <p:cNvPr id="16" name="자유형: 도형 139">
              <a:extLst>
                <a:ext uri="{FF2B5EF4-FFF2-40B4-BE49-F238E27FC236}">
                  <a16:creationId xmlns:a16="http://schemas.microsoft.com/office/drawing/2014/main" id="{508BE56D-223B-3E4F-B8B9-6145E21A5F12}"/>
                </a:ext>
              </a:extLst>
            </p:cNvPr>
            <p:cNvSpPr/>
            <p:nvPr/>
          </p:nvSpPr>
          <p:spPr>
            <a:xfrm>
              <a:off x="1080983" y="3172301"/>
              <a:ext cx="28575" cy="28575"/>
            </a:xfrm>
            <a:custGeom>
              <a:avLst/>
              <a:gdLst>
                <a:gd name="connsiteX0" fmla="*/ 29432 w 28575"/>
                <a:gd name="connsiteY0" fmla="*/ 18288 h 28575"/>
                <a:gd name="connsiteX1" fmla="*/ 18288 w 28575"/>
                <a:gd name="connsiteY1" fmla="*/ 29432 h 28575"/>
                <a:gd name="connsiteX2" fmla="*/ 7144 w 28575"/>
                <a:gd name="connsiteY2" fmla="*/ 18288 h 28575"/>
                <a:gd name="connsiteX3" fmla="*/ 18288 w 28575"/>
                <a:gd name="connsiteY3" fmla="*/ 7144 h 28575"/>
                <a:gd name="connsiteX4" fmla="*/ 29432 w 28575"/>
                <a:gd name="connsiteY4" fmla="*/ 18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9432" y="18288"/>
                  </a:moveTo>
                  <a:cubicBezTo>
                    <a:pt x="29432" y="24384"/>
                    <a:pt x="24479" y="29432"/>
                    <a:pt x="18288" y="29432"/>
                  </a:cubicBezTo>
                  <a:cubicBezTo>
                    <a:pt x="12097" y="29432"/>
                    <a:pt x="7144" y="24479"/>
                    <a:pt x="7144" y="18288"/>
                  </a:cubicBezTo>
                  <a:cubicBezTo>
                    <a:pt x="7144" y="12097"/>
                    <a:pt x="12097" y="7144"/>
                    <a:pt x="18288" y="7144"/>
                  </a:cubicBezTo>
                  <a:cubicBezTo>
                    <a:pt x="24479" y="7144"/>
                    <a:pt x="29432" y="12097"/>
                    <a:pt x="29432" y="18288"/>
                  </a:cubicBezTo>
                  <a:close/>
                </a:path>
              </a:pathLst>
            </a:custGeom>
            <a:grpFill/>
            <a:ln w="9525" cap="flat">
              <a:noFill/>
              <a:prstDash val="solid"/>
              <a:miter/>
            </a:ln>
          </p:spPr>
          <p:txBody>
            <a:bodyPr rtlCol="0" anchor="ctr"/>
            <a:lstStyle/>
            <a:p>
              <a:endParaRPr lang="ko-KR" altLang="en-US"/>
            </a:p>
          </p:txBody>
        </p:sp>
        <p:sp>
          <p:nvSpPr>
            <p:cNvPr id="17" name="자유형: 도형 140">
              <a:extLst>
                <a:ext uri="{FF2B5EF4-FFF2-40B4-BE49-F238E27FC236}">
                  <a16:creationId xmlns:a16="http://schemas.microsoft.com/office/drawing/2014/main" id="{CC45693C-0B20-D444-9411-DD618E9ED8E9}"/>
                </a:ext>
              </a:extLst>
            </p:cNvPr>
            <p:cNvSpPr/>
            <p:nvPr/>
          </p:nvSpPr>
          <p:spPr>
            <a:xfrm>
              <a:off x="814664" y="2994659"/>
              <a:ext cx="161925" cy="228600"/>
            </a:xfrm>
            <a:custGeom>
              <a:avLst/>
              <a:gdLst>
                <a:gd name="connsiteX0" fmla="*/ 84868 w 161925"/>
                <a:gd name="connsiteY0" fmla="*/ 7144 h 228600"/>
                <a:gd name="connsiteX1" fmla="*/ 7144 w 161925"/>
                <a:gd name="connsiteY1" fmla="*/ 51530 h 228600"/>
                <a:gd name="connsiteX2" fmla="*/ 7144 w 161925"/>
                <a:gd name="connsiteY2" fmla="*/ 184785 h 228600"/>
                <a:gd name="connsiteX3" fmla="*/ 84868 w 161925"/>
                <a:gd name="connsiteY3" fmla="*/ 229172 h 228600"/>
                <a:gd name="connsiteX4" fmla="*/ 162592 w 161925"/>
                <a:gd name="connsiteY4" fmla="*/ 184785 h 228600"/>
                <a:gd name="connsiteX5" fmla="*/ 162592 w 161925"/>
                <a:gd name="connsiteY5" fmla="*/ 51530 h 228600"/>
                <a:gd name="connsiteX6" fmla="*/ 84868 w 161925"/>
                <a:gd name="connsiteY6" fmla="*/ 7144 h 228600"/>
                <a:gd name="connsiteX7" fmla="*/ 140399 w 161925"/>
                <a:gd name="connsiteY7" fmla="*/ 140399 h 228600"/>
                <a:gd name="connsiteX8" fmla="*/ 84868 w 161925"/>
                <a:gd name="connsiteY8" fmla="*/ 162592 h 228600"/>
                <a:gd name="connsiteX9" fmla="*/ 29337 w 161925"/>
                <a:gd name="connsiteY9" fmla="*/ 140399 h 228600"/>
                <a:gd name="connsiteX10" fmla="*/ 29337 w 161925"/>
                <a:gd name="connsiteY10" fmla="*/ 127635 h 228600"/>
                <a:gd name="connsiteX11" fmla="*/ 84868 w 161925"/>
                <a:gd name="connsiteY11" fmla="*/ 140399 h 228600"/>
                <a:gd name="connsiteX12" fmla="*/ 140399 w 161925"/>
                <a:gd name="connsiteY12" fmla="*/ 127635 h 228600"/>
                <a:gd name="connsiteX13" fmla="*/ 140399 w 161925"/>
                <a:gd name="connsiteY13" fmla="*/ 140399 h 228600"/>
                <a:gd name="connsiteX14" fmla="*/ 140399 w 161925"/>
                <a:gd name="connsiteY14" fmla="*/ 96012 h 228600"/>
                <a:gd name="connsiteX15" fmla="*/ 84868 w 161925"/>
                <a:gd name="connsiteY15" fmla="*/ 118205 h 228600"/>
                <a:gd name="connsiteX16" fmla="*/ 29337 w 161925"/>
                <a:gd name="connsiteY16" fmla="*/ 96012 h 228600"/>
                <a:gd name="connsiteX17" fmla="*/ 29337 w 161925"/>
                <a:gd name="connsiteY17" fmla="*/ 83249 h 228600"/>
                <a:gd name="connsiteX18" fmla="*/ 84868 w 161925"/>
                <a:gd name="connsiteY18" fmla="*/ 96012 h 228600"/>
                <a:gd name="connsiteX19" fmla="*/ 140399 w 161925"/>
                <a:gd name="connsiteY19" fmla="*/ 83249 h 228600"/>
                <a:gd name="connsiteX20" fmla="*/ 140399 w 161925"/>
                <a:gd name="connsiteY20" fmla="*/ 96012 h 228600"/>
                <a:gd name="connsiteX21" fmla="*/ 84868 w 161925"/>
                <a:gd name="connsiteY21" fmla="*/ 29337 h 228600"/>
                <a:gd name="connsiteX22" fmla="*/ 140399 w 161925"/>
                <a:gd name="connsiteY22" fmla="*/ 51530 h 228600"/>
                <a:gd name="connsiteX23" fmla="*/ 84868 w 161925"/>
                <a:gd name="connsiteY23" fmla="*/ 73724 h 228600"/>
                <a:gd name="connsiteX24" fmla="*/ 29337 w 161925"/>
                <a:gd name="connsiteY24" fmla="*/ 51530 h 228600"/>
                <a:gd name="connsiteX25" fmla="*/ 84868 w 161925"/>
                <a:gd name="connsiteY25" fmla="*/ 29337 h 228600"/>
                <a:gd name="connsiteX26" fmla="*/ 84868 w 161925"/>
                <a:gd name="connsiteY26" fmla="*/ 206978 h 228600"/>
                <a:gd name="connsiteX27" fmla="*/ 29337 w 161925"/>
                <a:gd name="connsiteY27" fmla="*/ 184785 h 228600"/>
                <a:gd name="connsiteX28" fmla="*/ 29337 w 161925"/>
                <a:gd name="connsiteY28" fmla="*/ 172022 h 228600"/>
                <a:gd name="connsiteX29" fmla="*/ 84868 w 161925"/>
                <a:gd name="connsiteY29" fmla="*/ 184785 h 228600"/>
                <a:gd name="connsiteX30" fmla="*/ 140399 w 161925"/>
                <a:gd name="connsiteY30" fmla="*/ 172022 h 228600"/>
                <a:gd name="connsiteX31" fmla="*/ 140399 w 161925"/>
                <a:gd name="connsiteY31" fmla="*/ 184785 h 228600"/>
                <a:gd name="connsiteX32" fmla="*/ 84868 w 161925"/>
                <a:gd name="connsiteY32" fmla="*/ 206978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61925" h="228600">
                  <a:moveTo>
                    <a:pt x="84868" y="7144"/>
                  </a:moveTo>
                  <a:cubicBezTo>
                    <a:pt x="40577" y="7144"/>
                    <a:pt x="7144" y="26194"/>
                    <a:pt x="7144" y="51530"/>
                  </a:cubicBezTo>
                  <a:lnTo>
                    <a:pt x="7144" y="184785"/>
                  </a:lnTo>
                  <a:cubicBezTo>
                    <a:pt x="7144" y="210122"/>
                    <a:pt x="40577" y="229172"/>
                    <a:pt x="84868" y="229172"/>
                  </a:cubicBezTo>
                  <a:cubicBezTo>
                    <a:pt x="129159" y="229172"/>
                    <a:pt x="162592" y="210122"/>
                    <a:pt x="162592" y="184785"/>
                  </a:cubicBezTo>
                  <a:lnTo>
                    <a:pt x="162592" y="51530"/>
                  </a:lnTo>
                  <a:cubicBezTo>
                    <a:pt x="162592" y="26289"/>
                    <a:pt x="129159" y="7144"/>
                    <a:pt x="84868" y="7144"/>
                  </a:cubicBezTo>
                  <a:close/>
                  <a:moveTo>
                    <a:pt x="140399" y="140399"/>
                  </a:moveTo>
                  <a:cubicBezTo>
                    <a:pt x="140399" y="149447"/>
                    <a:pt x="118777" y="162592"/>
                    <a:pt x="84868" y="162592"/>
                  </a:cubicBezTo>
                  <a:cubicBezTo>
                    <a:pt x="50959" y="162592"/>
                    <a:pt x="29337" y="149447"/>
                    <a:pt x="29337" y="140399"/>
                  </a:cubicBezTo>
                  <a:lnTo>
                    <a:pt x="29337" y="127635"/>
                  </a:lnTo>
                  <a:cubicBezTo>
                    <a:pt x="43244" y="135541"/>
                    <a:pt x="62675" y="140399"/>
                    <a:pt x="84868" y="140399"/>
                  </a:cubicBezTo>
                  <a:cubicBezTo>
                    <a:pt x="107061" y="140399"/>
                    <a:pt x="126492" y="135636"/>
                    <a:pt x="140399" y="127635"/>
                  </a:cubicBezTo>
                  <a:lnTo>
                    <a:pt x="140399" y="140399"/>
                  </a:lnTo>
                  <a:close/>
                  <a:moveTo>
                    <a:pt x="140399" y="96012"/>
                  </a:moveTo>
                  <a:cubicBezTo>
                    <a:pt x="140399" y="105061"/>
                    <a:pt x="118777" y="118205"/>
                    <a:pt x="84868" y="118205"/>
                  </a:cubicBezTo>
                  <a:cubicBezTo>
                    <a:pt x="50959" y="118205"/>
                    <a:pt x="29337" y="105061"/>
                    <a:pt x="29337" y="96012"/>
                  </a:cubicBezTo>
                  <a:lnTo>
                    <a:pt x="29337" y="83249"/>
                  </a:lnTo>
                  <a:cubicBezTo>
                    <a:pt x="43244" y="91154"/>
                    <a:pt x="62675" y="96012"/>
                    <a:pt x="84868" y="96012"/>
                  </a:cubicBezTo>
                  <a:cubicBezTo>
                    <a:pt x="107061" y="96012"/>
                    <a:pt x="126492" y="91250"/>
                    <a:pt x="140399" y="83249"/>
                  </a:cubicBezTo>
                  <a:lnTo>
                    <a:pt x="140399" y="96012"/>
                  </a:lnTo>
                  <a:close/>
                  <a:moveTo>
                    <a:pt x="84868" y="29337"/>
                  </a:moveTo>
                  <a:cubicBezTo>
                    <a:pt x="118777" y="29337"/>
                    <a:pt x="140399" y="42482"/>
                    <a:pt x="140399" y="51530"/>
                  </a:cubicBezTo>
                  <a:cubicBezTo>
                    <a:pt x="140399" y="60579"/>
                    <a:pt x="118777" y="73724"/>
                    <a:pt x="84868" y="73724"/>
                  </a:cubicBezTo>
                  <a:cubicBezTo>
                    <a:pt x="50959" y="73724"/>
                    <a:pt x="29337" y="60579"/>
                    <a:pt x="29337" y="51530"/>
                  </a:cubicBezTo>
                  <a:cubicBezTo>
                    <a:pt x="29337" y="42482"/>
                    <a:pt x="50959" y="29337"/>
                    <a:pt x="84868" y="29337"/>
                  </a:cubicBezTo>
                  <a:close/>
                  <a:moveTo>
                    <a:pt x="84868" y="206978"/>
                  </a:moveTo>
                  <a:cubicBezTo>
                    <a:pt x="50959" y="206978"/>
                    <a:pt x="29337" y="193834"/>
                    <a:pt x="29337" y="184785"/>
                  </a:cubicBezTo>
                  <a:lnTo>
                    <a:pt x="29337" y="172022"/>
                  </a:lnTo>
                  <a:cubicBezTo>
                    <a:pt x="43244" y="179927"/>
                    <a:pt x="62675" y="184785"/>
                    <a:pt x="84868" y="184785"/>
                  </a:cubicBezTo>
                  <a:cubicBezTo>
                    <a:pt x="107061" y="184785"/>
                    <a:pt x="126492" y="180023"/>
                    <a:pt x="140399" y="172022"/>
                  </a:cubicBezTo>
                  <a:lnTo>
                    <a:pt x="140399" y="184785"/>
                  </a:lnTo>
                  <a:cubicBezTo>
                    <a:pt x="140399" y="193834"/>
                    <a:pt x="118682" y="206978"/>
                    <a:pt x="84868" y="206978"/>
                  </a:cubicBezTo>
                  <a:close/>
                </a:path>
              </a:pathLst>
            </a:custGeom>
            <a:grpFill/>
            <a:ln w="9525" cap="flat">
              <a:noFill/>
              <a:prstDash val="solid"/>
              <a:miter/>
            </a:ln>
          </p:spPr>
          <p:txBody>
            <a:bodyPr rtlCol="0" anchor="ctr"/>
            <a:lstStyle/>
            <a:p>
              <a:endParaRPr lang="ko-KR" altLang="en-US"/>
            </a:p>
          </p:txBody>
        </p:sp>
        <p:sp>
          <p:nvSpPr>
            <p:cNvPr id="18" name="자유형: 도형 141">
              <a:extLst>
                <a:ext uri="{FF2B5EF4-FFF2-40B4-BE49-F238E27FC236}">
                  <a16:creationId xmlns:a16="http://schemas.microsoft.com/office/drawing/2014/main" id="{EE948E4E-171D-3F45-A808-C37BD901D350}"/>
                </a:ext>
              </a:extLst>
            </p:cNvPr>
            <p:cNvSpPr/>
            <p:nvPr/>
          </p:nvSpPr>
          <p:spPr>
            <a:xfrm>
              <a:off x="769421" y="2905696"/>
              <a:ext cx="390525" cy="361950"/>
            </a:xfrm>
            <a:custGeom>
              <a:avLst/>
              <a:gdLst>
                <a:gd name="connsiteX0" fmla="*/ 375095 w 390525"/>
                <a:gd name="connsiteY0" fmla="*/ 7144 h 361950"/>
                <a:gd name="connsiteX1" fmla="*/ 18288 w 390525"/>
                <a:gd name="connsiteY1" fmla="*/ 7144 h 361950"/>
                <a:gd name="connsiteX2" fmla="*/ 7144 w 390525"/>
                <a:gd name="connsiteY2" fmla="*/ 18288 h 361950"/>
                <a:gd name="connsiteX3" fmla="*/ 7144 w 390525"/>
                <a:gd name="connsiteY3" fmla="*/ 351377 h 361950"/>
                <a:gd name="connsiteX4" fmla="*/ 18288 w 390525"/>
                <a:gd name="connsiteY4" fmla="*/ 362521 h 361950"/>
                <a:gd name="connsiteX5" fmla="*/ 374999 w 390525"/>
                <a:gd name="connsiteY5" fmla="*/ 362521 h 361950"/>
                <a:gd name="connsiteX6" fmla="*/ 386144 w 390525"/>
                <a:gd name="connsiteY6" fmla="*/ 351377 h 361950"/>
                <a:gd name="connsiteX7" fmla="*/ 386144 w 390525"/>
                <a:gd name="connsiteY7" fmla="*/ 18288 h 361950"/>
                <a:gd name="connsiteX8" fmla="*/ 375095 w 390525"/>
                <a:gd name="connsiteY8" fmla="*/ 7144 h 361950"/>
                <a:gd name="connsiteX9" fmla="*/ 363950 w 390525"/>
                <a:gd name="connsiteY9" fmla="*/ 29337 h 361950"/>
                <a:gd name="connsiteX10" fmla="*/ 363950 w 390525"/>
                <a:gd name="connsiteY10" fmla="*/ 95917 h 361950"/>
                <a:gd name="connsiteX11" fmla="*/ 245745 w 390525"/>
                <a:gd name="connsiteY11" fmla="*/ 95917 h 361950"/>
                <a:gd name="connsiteX12" fmla="*/ 204597 w 390525"/>
                <a:gd name="connsiteY12" fmla="*/ 54769 h 361950"/>
                <a:gd name="connsiteX13" fmla="*/ 196787 w 390525"/>
                <a:gd name="connsiteY13" fmla="*/ 51530 h 361950"/>
                <a:gd name="connsiteX14" fmla="*/ 29432 w 390525"/>
                <a:gd name="connsiteY14" fmla="*/ 51530 h 361950"/>
                <a:gd name="connsiteX15" fmla="*/ 29432 w 390525"/>
                <a:gd name="connsiteY15" fmla="*/ 29337 h 361950"/>
                <a:gd name="connsiteX16" fmla="*/ 363950 w 390525"/>
                <a:gd name="connsiteY16" fmla="*/ 29337 h 361950"/>
                <a:gd name="connsiteX17" fmla="*/ 363950 w 390525"/>
                <a:gd name="connsiteY17" fmla="*/ 340233 h 361950"/>
                <a:gd name="connsiteX18" fmla="*/ 29432 w 390525"/>
                <a:gd name="connsiteY18" fmla="*/ 340233 h 361950"/>
                <a:gd name="connsiteX19" fmla="*/ 29432 w 390525"/>
                <a:gd name="connsiteY19" fmla="*/ 73724 h 361950"/>
                <a:gd name="connsiteX20" fmla="*/ 192119 w 390525"/>
                <a:gd name="connsiteY20" fmla="*/ 73724 h 361950"/>
                <a:gd name="connsiteX21" fmla="*/ 233267 w 390525"/>
                <a:gd name="connsiteY21" fmla="*/ 114871 h 361950"/>
                <a:gd name="connsiteX22" fmla="*/ 241078 w 390525"/>
                <a:gd name="connsiteY22" fmla="*/ 118110 h 361950"/>
                <a:gd name="connsiteX23" fmla="*/ 363950 w 390525"/>
                <a:gd name="connsiteY23" fmla="*/ 118110 h 361950"/>
                <a:gd name="connsiteX24" fmla="*/ 363950 w 390525"/>
                <a:gd name="connsiteY24" fmla="*/ 340233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0525" h="361950">
                  <a:moveTo>
                    <a:pt x="375095" y="7144"/>
                  </a:moveTo>
                  <a:lnTo>
                    <a:pt x="18288" y="7144"/>
                  </a:lnTo>
                  <a:cubicBezTo>
                    <a:pt x="12192" y="7144"/>
                    <a:pt x="7144" y="12097"/>
                    <a:pt x="7144" y="18288"/>
                  </a:cubicBezTo>
                  <a:lnTo>
                    <a:pt x="7144" y="351377"/>
                  </a:lnTo>
                  <a:cubicBezTo>
                    <a:pt x="7144" y="357473"/>
                    <a:pt x="12097" y="362521"/>
                    <a:pt x="18288" y="362521"/>
                  </a:cubicBezTo>
                  <a:lnTo>
                    <a:pt x="374999" y="362521"/>
                  </a:lnTo>
                  <a:cubicBezTo>
                    <a:pt x="381095" y="362521"/>
                    <a:pt x="386144" y="357569"/>
                    <a:pt x="386144" y="351377"/>
                  </a:cubicBezTo>
                  <a:lnTo>
                    <a:pt x="386144" y="18288"/>
                  </a:lnTo>
                  <a:cubicBezTo>
                    <a:pt x="386144" y="12097"/>
                    <a:pt x="381191" y="7144"/>
                    <a:pt x="375095" y="7144"/>
                  </a:cubicBezTo>
                  <a:close/>
                  <a:moveTo>
                    <a:pt x="363950" y="29337"/>
                  </a:moveTo>
                  <a:lnTo>
                    <a:pt x="363950" y="95917"/>
                  </a:lnTo>
                  <a:lnTo>
                    <a:pt x="245745" y="95917"/>
                  </a:lnTo>
                  <a:lnTo>
                    <a:pt x="204597" y="54769"/>
                  </a:lnTo>
                  <a:cubicBezTo>
                    <a:pt x="202502" y="52673"/>
                    <a:pt x="199644" y="51530"/>
                    <a:pt x="196787" y="51530"/>
                  </a:cubicBezTo>
                  <a:lnTo>
                    <a:pt x="29432" y="51530"/>
                  </a:lnTo>
                  <a:lnTo>
                    <a:pt x="29432" y="29337"/>
                  </a:lnTo>
                  <a:lnTo>
                    <a:pt x="363950" y="29337"/>
                  </a:lnTo>
                  <a:close/>
                  <a:moveTo>
                    <a:pt x="363950" y="340233"/>
                  </a:moveTo>
                  <a:lnTo>
                    <a:pt x="29432" y="340233"/>
                  </a:lnTo>
                  <a:lnTo>
                    <a:pt x="29432" y="73724"/>
                  </a:lnTo>
                  <a:lnTo>
                    <a:pt x="192119" y="73724"/>
                  </a:lnTo>
                  <a:lnTo>
                    <a:pt x="233267" y="114871"/>
                  </a:lnTo>
                  <a:cubicBezTo>
                    <a:pt x="235363" y="116967"/>
                    <a:pt x="238220" y="118110"/>
                    <a:pt x="241078" y="118110"/>
                  </a:cubicBezTo>
                  <a:lnTo>
                    <a:pt x="363950" y="118110"/>
                  </a:lnTo>
                  <a:lnTo>
                    <a:pt x="363950" y="340233"/>
                  </a:lnTo>
                  <a:close/>
                </a:path>
              </a:pathLst>
            </a:custGeom>
            <a:grpFill/>
            <a:ln w="9525" cap="flat">
              <a:noFill/>
              <a:prstDash val="solid"/>
              <a:miter/>
            </a:ln>
          </p:spPr>
          <p:txBody>
            <a:bodyPr rtlCol="0" anchor="ctr"/>
            <a:lstStyle/>
            <a:p>
              <a:endParaRPr lang="ko-KR" altLang="en-US"/>
            </a:p>
          </p:txBody>
        </p:sp>
        <p:sp>
          <p:nvSpPr>
            <p:cNvPr id="19" name="자유형: 도형 142">
              <a:extLst>
                <a:ext uri="{FF2B5EF4-FFF2-40B4-BE49-F238E27FC236}">
                  <a16:creationId xmlns:a16="http://schemas.microsoft.com/office/drawing/2014/main" id="{31674B16-DAFD-5947-B5D6-D4613ABBFBF3}"/>
                </a:ext>
              </a:extLst>
            </p:cNvPr>
            <p:cNvSpPr/>
            <p:nvPr/>
          </p:nvSpPr>
          <p:spPr>
            <a:xfrm>
              <a:off x="1036635" y="3038951"/>
              <a:ext cx="76200" cy="28575"/>
            </a:xfrm>
            <a:custGeom>
              <a:avLst/>
              <a:gdLst>
                <a:gd name="connsiteX0" fmla="*/ 18250 w 76200"/>
                <a:gd name="connsiteY0" fmla="*/ 29337 h 28575"/>
                <a:gd name="connsiteX1" fmla="*/ 62351 w 76200"/>
                <a:gd name="connsiteY1" fmla="*/ 29337 h 28575"/>
                <a:gd name="connsiteX2" fmla="*/ 73686 w 76200"/>
                <a:gd name="connsiteY2" fmla="*/ 19526 h 28575"/>
                <a:gd name="connsiteX3" fmla="*/ 62637 w 76200"/>
                <a:gd name="connsiteY3" fmla="*/ 7144 h 28575"/>
                <a:gd name="connsiteX4" fmla="*/ 18536 w 76200"/>
                <a:gd name="connsiteY4" fmla="*/ 7144 h 28575"/>
                <a:gd name="connsiteX5" fmla="*/ 7201 w 76200"/>
                <a:gd name="connsiteY5" fmla="*/ 16954 h 28575"/>
                <a:gd name="connsiteX6" fmla="*/ 18250 w 76200"/>
                <a:gd name="connsiteY6" fmla="*/ 29337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28575">
                  <a:moveTo>
                    <a:pt x="18250" y="29337"/>
                  </a:moveTo>
                  <a:lnTo>
                    <a:pt x="62351" y="29337"/>
                  </a:lnTo>
                  <a:cubicBezTo>
                    <a:pt x="68066" y="29337"/>
                    <a:pt x="73019" y="25146"/>
                    <a:pt x="73686" y="19526"/>
                  </a:cubicBezTo>
                  <a:cubicBezTo>
                    <a:pt x="74448" y="12859"/>
                    <a:pt x="69209" y="7144"/>
                    <a:pt x="62637" y="7144"/>
                  </a:cubicBezTo>
                  <a:lnTo>
                    <a:pt x="18536" y="7144"/>
                  </a:lnTo>
                  <a:cubicBezTo>
                    <a:pt x="12821" y="7144"/>
                    <a:pt x="7868" y="11335"/>
                    <a:pt x="7201" y="16954"/>
                  </a:cubicBezTo>
                  <a:cubicBezTo>
                    <a:pt x="6534" y="23622"/>
                    <a:pt x="11773" y="29337"/>
                    <a:pt x="18250" y="29337"/>
                  </a:cubicBezTo>
                  <a:close/>
                </a:path>
              </a:pathLst>
            </a:custGeom>
            <a:grpFill/>
            <a:ln w="9525" cap="flat">
              <a:noFill/>
              <a:prstDash val="solid"/>
              <a:miter/>
            </a:ln>
          </p:spPr>
          <p:txBody>
            <a:bodyPr rtlCol="0" anchor="ctr"/>
            <a:lstStyle/>
            <a:p>
              <a:endParaRPr lang="ko-KR" altLang="en-US"/>
            </a:p>
          </p:txBody>
        </p:sp>
        <p:sp>
          <p:nvSpPr>
            <p:cNvPr id="20" name="자유형: 도형 143">
              <a:extLst>
                <a:ext uri="{FF2B5EF4-FFF2-40B4-BE49-F238E27FC236}">
                  <a16:creationId xmlns:a16="http://schemas.microsoft.com/office/drawing/2014/main" id="{CFBF7473-7594-E74D-9241-DA21BB2D9562}"/>
                </a:ext>
              </a:extLst>
            </p:cNvPr>
            <p:cNvSpPr/>
            <p:nvPr/>
          </p:nvSpPr>
          <p:spPr>
            <a:xfrm>
              <a:off x="992232" y="3172110"/>
              <a:ext cx="76200" cy="28575"/>
            </a:xfrm>
            <a:custGeom>
              <a:avLst/>
              <a:gdLst>
                <a:gd name="connsiteX0" fmla="*/ 62653 w 76200"/>
                <a:gd name="connsiteY0" fmla="*/ 7144 h 28575"/>
                <a:gd name="connsiteX1" fmla="*/ 18552 w 76200"/>
                <a:gd name="connsiteY1" fmla="*/ 7144 h 28575"/>
                <a:gd name="connsiteX2" fmla="*/ 7218 w 76200"/>
                <a:gd name="connsiteY2" fmla="*/ 16954 h 28575"/>
                <a:gd name="connsiteX3" fmla="*/ 18267 w 76200"/>
                <a:gd name="connsiteY3" fmla="*/ 29337 h 28575"/>
                <a:gd name="connsiteX4" fmla="*/ 62367 w 76200"/>
                <a:gd name="connsiteY4" fmla="*/ 29337 h 28575"/>
                <a:gd name="connsiteX5" fmla="*/ 73702 w 76200"/>
                <a:gd name="connsiteY5" fmla="*/ 19526 h 28575"/>
                <a:gd name="connsiteX6" fmla="*/ 62653 w 7620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28575">
                  <a:moveTo>
                    <a:pt x="62653" y="7144"/>
                  </a:moveTo>
                  <a:lnTo>
                    <a:pt x="18552" y="7144"/>
                  </a:lnTo>
                  <a:cubicBezTo>
                    <a:pt x="12837" y="7144"/>
                    <a:pt x="7884" y="11335"/>
                    <a:pt x="7218" y="16954"/>
                  </a:cubicBezTo>
                  <a:cubicBezTo>
                    <a:pt x="6456" y="23622"/>
                    <a:pt x="11694" y="29337"/>
                    <a:pt x="18267" y="29337"/>
                  </a:cubicBezTo>
                  <a:lnTo>
                    <a:pt x="62367" y="29337"/>
                  </a:lnTo>
                  <a:cubicBezTo>
                    <a:pt x="68082" y="29337"/>
                    <a:pt x="73035" y="25146"/>
                    <a:pt x="73702" y="19526"/>
                  </a:cubicBezTo>
                  <a:cubicBezTo>
                    <a:pt x="74464" y="12859"/>
                    <a:pt x="69225" y="7144"/>
                    <a:pt x="62653" y="7144"/>
                  </a:cubicBezTo>
                  <a:close/>
                </a:path>
              </a:pathLst>
            </a:custGeom>
            <a:grpFill/>
            <a:ln w="9525" cap="flat">
              <a:noFill/>
              <a:prstDash val="solid"/>
              <a:miter/>
            </a:ln>
          </p:spPr>
          <p:txBody>
            <a:bodyPr rtlCol="0" anchor="ctr"/>
            <a:lstStyle/>
            <a:p>
              <a:endParaRPr lang="ko-KR" altLang="en-US"/>
            </a:p>
          </p:txBody>
        </p:sp>
        <p:sp>
          <p:nvSpPr>
            <p:cNvPr id="21" name="자유형: 도형 144">
              <a:extLst>
                <a:ext uri="{FF2B5EF4-FFF2-40B4-BE49-F238E27FC236}">
                  <a16:creationId xmlns:a16="http://schemas.microsoft.com/office/drawing/2014/main" id="{200B0FA2-B85F-7144-A3AE-0A8C0403BBE1}"/>
                </a:ext>
              </a:extLst>
            </p:cNvPr>
            <p:cNvSpPr/>
            <p:nvPr/>
          </p:nvSpPr>
          <p:spPr>
            <a:xfrm>
              <a:off x="992232" y="3083337"/>
              <a:ext cx="123825" cy="28575"/>
            </a:xfrm>
            <a:custGeom>
              <a:avLst/>
              <a:gdLst>
                <a:gd name="connsiteX0" fmla="*/ 107135 w 123825"/>
                <a:gd name="connsiteY0" fmla="*/ 7144 h 28575"/>
                <a:gd name="connsiteX1" fmla="*/ 18552 w 123825"/>
                <a:gd name="connsiteY1" fmla="*/ 7144 h 28575"/>
                <a:gd name="connsiteX2" fmla="*/ 7218 w 123825"/>
                <a:gd name="connsiteY2" fmla="*/ 16954 h 28575"/>
                <a:gd name="connsiteX3" fmla="*/ 18267 w 123825"/>
                <a:gd name="connsiteY3" fmla="*/ 29337 h 28575"/>
                <a:gd name="connsiteX4" fmla="*/ 106754 w 123825"/>
                <a:gd name="connsiteY4" fmla="*/ 29337 h 28575"/>
                <a:gd name="connsiteX5" fmla="*/ 118089 w 123825"/>
                <a:gd name="connsiteY5" fmla="*/ 19526 h 28575"/>
                <a:gd name="connsiteX6" fmla="*/ 107135 w 12382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 h="28575">
                  <a:moveTo>
                    <a:pt x="107135" y="7144"/>
                  </a:moveTo>
                  <a:lnTo>
                    <a:pt x="18552" y="7144"/>
                  </a:lnTo>
                  <a:cubicBezTo>
                    <a:pt x="12837" y="7144"/>
                    <a:pt x="7884" y="11335"/>
                    <a:pt x="7218" y="16954"/>
                  </a:cubicBezTo>
                  <a:cubicBezTo>
                    <a:pt x="6456" y="23622"/>
                    <a:pt x="11694" y="29337"/>
                    <a:pt x="18267" y="29337"/>
                  </a:cubicBezTo>
                  <a:lnTo>
                    <a:pt x="106754" y="29337"/>
                  </a:lnTo>
                  <a:cubicBezTo>
                    <a:pt x="112469" y="29337"/>
                    <a:pt x="117422" y="25146"/>
                    <a:pt x="118089" y="19526"/>
                  </a:cubicBezTo>
                  <a:cubicBezTo>
                    <a:pt x="118851" y="12763"/>
                    <a:pt x="113612" y="7144"/>
                    <a:pt x="107135" y="7144"/>
                  </a:cubicBezTo>
                  <a:close/>
                </a:path>
              </a:pathLst>
            </a:custGeom>
            <a:grpFill/>
            <a:ln w="9525" cap="flat">
              <a:noFill/>
              <a:prstDash val="solid"/>
              <a:miter/>
            </a:ln>
          </p:spPr>
          <p:txBody>
            <a:bodyPr rtlCol="0" anchor="ctr"/>
            <a:lstStyle/>
            <a:p>
              <a:endParaRPr lang="ko-KR" altLang="en-US"/>
            </a:p>
          </p:txBody>
        </p:sp>
        <p:sp>
          <p:nvSpPr>
            <p:cNvPr id="22" name="자유형: 도형 145">
              <a:extLst>
                <a:ext uri="{FF2B5EF4-FFF2-40B4-BE49-F238E27FC236}">
                  <a16:creationId xmlns:a16="http://schemas.microsoft.com/office/drawing/2014/main" id="{F8C52CEE-7C30-AA40-818B-BD1A117F2297}"/>
                </a:ext>
              </a:extLst>
            </p:cNvPr>
            <p:cNvSpPr/>
            <p:nvPr/>
          </p:nvSpPr>
          <p:spPr>
            <a:xfrm>
              <a:off x="992232" y="3127724"/>
              <a:ext cx="123825" cy="28575"/>
            </a:xfrm>
            <a:custGeom>
              <a:avLst/>
              <a:gdLst>
                <a:gd name="connsiteX0" fmla="*/ 107135 w 123825"/>
                <a:gd name="connsiteY0" fmla="*/ 7144 h 28575"/>
                <a:gd name="connsiteX1" fmla="*/ 18552 w 123825"/>
                <a:gd name="connsiteY1" fmla="*/ 7144 h 28575"/>
                <a:gd name="connsiteX2" fmla="*/ 7218 w 123825"/>
                <a:gd name="connsiteY2" fmla="*/ 16954 h 28575"/>
                <a:gd name="connsiteX3" fmla="*/ 18267 w 123825"/>
                <a:gd name="connsiteY3" fmla="*/ 29337 h 28575"/>
                <a:gd name="connsiteX4" fmla="*/ 106754 w 123825"/>
                <a:gd name="connsiteY4" fmla="*/ 29337 h 28575"/>
                <a:gd name="connsiteX5" fmla="*/ 118089 w 123825"/>
                <a:gd name="connsiteY5" fmla="*/ 19526 h 28575"/>
                <a:gd name="connsiteX6" fmla="*/ 107135 w 12382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 h="28575">
                  <a:moveTo>
                    <a:pt x="107135" y="7144"/>
                  </a:moveTo>
                  <a:lnTo>
                    <a:pt x="18552" y="7144"/>
                  </a:lnTo>
                  <a:cubicBezTo>
                    <a:pt x="12837" y="7144"/>
                    <a:pt x="7884" y="11335"/>
                    <a:pt x="7218" y="16954"/>
                  </a:cubicBezTo>
                  <a:cubicBezTo>
                    <a:pt x="6456" y="23622"/>
                    <a:pt x="11694" y="29337"/>
                    <a:pt x="18267" y="29337"/>
                  </a:cubicBezTo>
                  <a:lnTo>
                    <a:pt x="106754" y="29337"/>
                  </a:lnTo>
                  <a:cubicBezTo>
                    <a:pt x="112469" y="29337"/>
                    <a:pt x="117422" y="25146"/>
                    <a:pt x="118089" y="19526"/>
                  </a:cubicBezTo>
                  <a:cubicBezTo>
                    <a:pt x="118851" y="12764"/>
                    <a:pt x="113612" y="7144"/>
                    <a:pt x="107135" y="7144"/>
                  </a:cubicBezTo>
                  <a:close/>
                </a:path>
              </a:pathLst>
            </a:custGeom>
            <a:grpFill/>
            <a:ln w="9525" cap="flat">
              <a:noFill/>
              <a:prstDash val="solid"/>
              <a:miter/>
            </a:ln>
          </p:spPr>
          <p:txBody>
            <a:bodyPr rtlCol="0" anchor="ctr"/>
            <a:lstStyle/>
            <a:p>
              <a:endParaRPr lang="ko-KR" altLang="en-US"/>
            </a:p>
          </p:txBody>
        </p:sp>
      </p:grpSp>
      <p:grpSp>
        <p:nvGrpSpPr>
          <p:cNvPr id="23" name="그룹 167">
            <a:extLst>
              <a:ext uri="{FF2B5EF4-FFF2-40B4-BE49-F238E27FC236}">
                <a16:creationId xmlns:a16="http://schemas.microsoft.com/office/drawing/2014/main" id="{6878D2CC-8B8C-0141-B88D-579DE5D70434}"/>
              </a:ext>
            </a:extLst>
          </p:cNvPr>
          <p:cNvGrpSpPr/>
          <p:nvPr/>
        </p:nvGrpSpPr>
        <p:grpSpPr>
          <a:xfrm>
            <a:off x="10443149" y="3893972"/>
            <a:ext cx="290789" cy="390525"/>
            <a:chOff x="3506630" y="3561589"/>
            <a:chExt cx="290789" cy="390525"/>
          </a:xfrm>
          <a:solidFill>
            <a:schemeClr val="bg1"/>
          </a:solidFill>
        </p:grpSpPr>
        <p:sp>
          <p:nvSpPr>
            <p:cNvPr id="24" name="자유형: 도형 168">
              <a:extLst>
                <a:ext uri="{FF2B5EF4-FFF2-40B4-BE49-F238E27FC236}">
                  <a16:creationId xmlns:a16="http://schemas.microsoft.com/office/drawing/2014/main" id="{F68B19DA-3AC8-354A-AA14-FD584316FEED}"/>
                </a:ext>
              </a:extLst>
            </p:cNvPr>
            <p:cNvSpPr/>
            <p:nvPr/>
          </p:nvSpPr>
          <p:spPr>
            <a:xfrm>
              <a:off x="3506630" y="3591125"/>
              <a:ext cx="247650" cy="247650"/>
            </a:xfrm>
            <a:custGeom>
              <a:avLst/>
              <a:gdLst>
                <a:gd name="connsiteX0" fmla="*/ 127720 w 247650"/>
                <a:gd name="connsiteY0" fmla="*/ 248497 h 247650"/>
                <a:gd name="connsiteX1" fmla="*/ 174488 w 247650"/>
                <a:gd name="connsiteY1" fmla="*/ 238972 h 247650"/>
                <a:gd name="connsiteX2" fmla="*/ 239449 w 247650"/>
                <a:gd name="connsiteY2" fmla="*/ 173345 h 247650"/>
                <a:gd name="connsiteX3" fmla="*/ 238972 w 247650"/>
                <a:gd name="connsiteY3" fmla="*/ 81048 h 247650"/>
                <a:gd name="connsiteX4" fmla="*/ 173345 w 247650"/>
                <a:gd name="connsiteY4" fmla="*/ 16087 h 247650"/>
                <a:gd name="connsiteX5" fmla="*/ 16087 w 247650"/>
                <a:gd name="connsiteY5" fmla="*/ 82191 h 247650"/>
                <a:gd name="connsiteX6" fmla="*/ 82191 w 247650"/>
                <a:gd name="connsiteY6" fmla="*/ 239449 h 247650"/>
                <a:gd name="connsiteX7" fmla="*/ 127720 w 247650"/>
                <a:gd name="connsiteY7" fmla="*/ 248497 h 247650"/>
                <a:gd name="connsiteX8" fmla="*/ 93621 w 247650"/>
                <a:gd name="connsiteY8" fmla="*/ 126006 h 247650"/>
                <a:gd name="connsiteX9" fmla="*/ 153438 w 247650"/>
                <a:gd name="connsiteY9" fmla="*/ 150390 h 247650"/>
                <a:gd name="connsiteX10" fmla="*/ 119148 w 247650"/>
                <a:gd name="connsiteY10" fmla="*/ 203349 h 247650"/>
                <a:gd name="connsiteX11" fmla="*/ 90668 w 247650"/>
                <a:gd name="connsiteY11" fmla="*/ 218779 h 247650"/>
                <a:gd name="connsiteX12" fmla="*/ 81143 w 247650"/>
                <a:gd name="connsiteY12" fmla="*/ 187918 h 247650"/>
                <a:gd name="connsiteX13" fmla="*/ 93621 w 247650"/>
                <a:gd name="connsiteY13" fmla="*/ 126006 h 247650"/>
                <a:gd name="connsiteX14" fmla="*/ 136388 w 247650"/>
                <a:gd name="connsiteY14" fmla="*/ 52282 h 247650"/>
                <a:gd name="connsiteX15" fmla="*/ 164868 w 247650"/>
                <a:gd name="connsiteY15" fmla="*/ 36852 h 247650"/>
                <a:gd name="connsiteX16" fmla="*/ 164868 w 247650"/>
                <a:gd name="connsiteY16" fmla="*/ 36852 h 247650"/>
                <a:gd name="connsiteX17" fmla="*/ 164868 w 247650"/>
                <a:gd name="connsiteY17" fmla="*/ 36852 h 247650"/>
                <a:gd name="connsiteX18" fmla="*/ 174393 w 247650"/>
                <a:gd name="connsiteY18" fmla="*/ 67713 h 247650"/>
                <a:gd name="connsiteX19" fmla="*/ 161820 w 247650"/>
                <a:gd name="connsiteY19" fmla="*/ 129625 h 247650"/>
                <a:gd name="connsiteX20" fmla="*/ 102003 w 247650"/>
                <a:gd name="connsiteY20" fmla="*/ 105241 h 247650"/>
                <a:gd name="connsiteX21" fmla="*/ 136388 w 247650"/>
                <a:gd name="connsiteY21" fmla="*/ 52282 h 247650"/>
                <a:gd name="connsiteX22" fmla="*/ 165820 w 247650"/>
                <a:gd name="connsiteY22" fmla="*/ 218398 h 247650"/>
                <a:gd name="connsiteX23" fmla="*/ 127625 w 247650"/>
                <a:gd name="connsiteY23" fmla="*/ 226114 h 247650"/>
                <a:gd name="connsiteX24" fmla="*/ 135245 w 247650"/>
                <a:gd name="connsiteY24" fmla="*/ 218875 h 247650"/>
                <a:gd name="connsiteX25" fmla="*/ 174202 w 247650"/>
                <a:gd name="connsiteY25" fmla="*/ 158867 h 247650"/>
                <a:gd name="connsiteX26" fmla="*/ 213922 w 247650"/>
                <a:gd name="connsiteY26" fmla="*/ 175060 h 247650"/>
                <a:gd name="connsiteX27" fmla="*/ 165820 w 247650"/>
                <a:gd name="connsiteY27" fmla="*/ 218398 h 247650"/>
                <a:gd name="connsiteX28" fmla="*/ 218303 w 247650"/>
                <a:gd name="connsiteY28" fmla="*/ 89716 h 247650"/>
                <a:gd name="connsiteX29" fmla="*/ 222304 w 247650"/>
                <a:gd name="connsiteY29" fmla="*/ 154295 h 247650"/>
                <a:gd name="connsiteX30" fmla="*/ 182584 w 247650"/>
                <a:gd name="connsiteY30" fmla="*/ 138102 h 247650"/>
                <a:gd name="connsiteX31" fmla="*/ 196777 w 247650"/>
                <a:gd name="connsiteY31" fmla="*/ 67903 h 247650"/>
                <a:gd name="connsiteX32" fmla="*/ 196396 w 247650"/>
                <a:gd name="connsiteY32" fmla="*/ 57426 h 247650"/>
                <a:gd name="connsiteX33" fmla="*/ 218303 w 247650"/>
                <a:gd name="connsiteY33" fmla="*/ 89716 h 247650"/>
                <a:gd name="connsiteX34" fmla="*/ 127816 w 247650"/>
                <a:gd name="connsiteY34" fmla="*/ 29613 h 247650"/>
                <a:gd name="connsiteX35" fmla="*/ 120291 w 247650"/>
                <a:gd name="connsiteY35" fmla="*/ 36757 h 247650"/>
                <a:gd name="connsiteX36" fmla="*/ 81334 w 247650"/>
                <a:gd name="connsiteY36" fmla="*/ 96859 h 247650"/>
                <a:gd name="connsiteX37" fmla="*/ 41614 w 247650"/>
                <a:gd name="connsiteY37" fmla="*/ 80667 h 247650"/>
                <a:gd name="connsiteX38" fmla="*/ 127816 w 247650"/>
                <a:gd name="connsiteY38" fmla="*/ 29613 h 247650"/>
                <a:gd name="connsiteX39" fmla="*/ 33137 w 247650"/>
                <a:gd name="connsiteY39" fmla="*/ 101336 h 247650"/>
                <a:gd name="connsiteX40" fmla="*/ 72856 w 247650"/>
                <a:gd name="connsiteY40" fmla="*/ 117528 h 247650"/>
                <a:gd name="connsiteX41" fmla="*/ 58664 w 247650"/>
                <a:gd name="connsiteY41" fmla="*/ 187728 h 247650"/>
                <a:gd name="connsiteX42" fmla="*/ 59045 w 247650"/>
                <a:gd name="connsiteY42" fmla="*/ 198110 h 247650"/>
                <a:gd name="connsiteX43" fmla="*/ 33137 w 247650"/>
                <a:gd name="connsiteY43" fmla="*/ 101336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7650" h="247650">
                  <a:moveTo>
                    <a:pt x="127720" y="248497"/>
                  </a:moveTo>
                  <a:cubicBezTo>
                    <a:pt x="143532" y="248497"/>
                    <a:pt x="159439" y="245354"/>
                    <a:pt x="174488" y="238972"/>
                  </a:cubicBezTo>
                  <a:cubicBezTo>
                    <a:pt x="204206" y="226494"/>
                    <a:pt x="227257" y="203158"/>
                    <a:pt x="239449" y="173345"/>
                  </a:cubicBezTo>
                  <a:cubicBezTo>
                    <a:pt x="251641" y="143532"/>
                    <a:pt x="251450" y="110766"/>
                    <a:pt x="238972" y="81048"/>
                  </a:cubicBezTo>
                  <a:cubicBezTo>
                    <a:pt x="226495" y="51330"/>
                    <a:pt x="203158" y="28279"/>
                    <a:pt x="173345" y="16087"/>
                  </a:cubicBezTo>
                  <a:cubicBezTo>
                    <a:pt x="111813" y="-9059"/>
                    <a:pt x="41233" y="20659"/>
                    <a:pt x="16087" y="82191"/>
                  </a:cubicBezTo>
                  <a:cubicBezTo>
                    <a:pt x="-9059" y="143722"/>
                    <a:pt x="20659" y="214302"/>
                    <a:pt x="82191" y="239449"/>
                  </a:cubicBezTo>
                  <a:cubicBezTo>
                    <a:pt x="96859" y="245449"/>
                    <a:pt x="112290" y="248497"/>
                    <a:pt x="127720" y="248497"/>
                  </a:cubicBezTo>
                  <a:close/>
                  <a:moveTo>
                    <a:pt x="93621" y="126006"/>
                  </a:moveTo>
                  <a:lnTo>
                    <a:pt x="153438" y="150390"/>
                  </a:lnTo>
                  <a:cubicBezTo>
                    <a:pt x="143627" y="171821"/>
                    <a:pt x="131626" y="190395"/>
                    <a:pt x="119148" y="203349"/>
                  </a:cubicBezTo>
                  <a:cubicBezTo>
                    <a:pt x="105337" y="217636"/>
                    <a:pt x="95240" y="220589"/>
                    <a:pt x="90668" y="218779"/>
                  </a:cubicBezTo>
                  <a:cubicBezTo>
                    <a:pt x="86191" y="216969"/>
                    <a:pt x="80953" y="207730"/>
                    <a:pt x="81143" y="187918"/>
                  </a:cubicBezTo>
                  <a:cubicBezTo>
                    <a:pt x="81238" y="169821"/>
                    <a:pt x="85620" y="148199"/>
                    <a:pt x="93621" y="126006"/>
                  </a:cubicBezTo>
                  <a:close/>
                  <a:moveTo>
                    <a:pt x="136388" y="52282"/>
                  </a:moveTo>
                  <a:cubicBezTo>
                    <a:pt x="150199" y="37995"/>
                    <a:pt x="160296" y="35042"/>
                    <a:pt x="164868" y="36852"/>
                  </a:cubicBezTo>
                  <a:cubicBezTo>
                    <a:pt x="164868" y="36852"/>
                    <a:pt x="164868" y="36852"/>
                    <a:pt x="164868" y="36852"/>
                  </a:cubicBezTo>
                  <a:cubicBezTo>
                    <a:pt x="164868" y="36852"/>
                    <a:pt x="164868" y="36852"/>
                    <a:pt x="164868" y="36852"/>
                  </a:cubicBezTo>
                  <a:cubicBezTo>
                    <a:pt x="169345" y="38661"/>
                    <a:pt x="174583" y="47901"/>
                    <a:pt x="174393" y="67713"/>
                  </a:cubicBezTo>
                  <a:cubicBezTo>
                    <a:pt x="174297" y="85715"/>
                    <a:pt x="169821" y="107432"/>
                    <a:pt x="161820" y="129625"/>
                  </a:cubicBezTo>
                  <a:lnTo>
                    <a:pt x="102003" y="105241"/>
                  </a:lnTo>
                  <a:cubicBezTo>
                    <a:pt x="111909" y="83810"/>
                    <a:pt x="123815" y="65236"/>
                    <a:pt x="136388" y="52282"/>
                  </a:cubicBezTo>
                  <a:close/>
                  <a:moveTo>
                    <a:pt x="165820" y="218398"/>
                  </a:moveTo>
                  <a:cubicBezTo>
                    <a:pt x="153533" y="223542"/>
                    <a:pt x="140579" y="226114"/>
                    <a:pt x="127625" y="226114"/>
                  </a:cubicBezTo>
                  <a:cubicBezTo>
                    <a:pt x="130102" y="223923"/>
                    <a:pt x="132673" y="221542"/>
                    <a:pt x="135245" y="218875"/>
                  </a:cubicBezTo>
                  <a:cubicBezTo>
                    <a:pt x="149628" y="203920"/>
                    <a:pt x="163249" y="182870"/>
                    <a:pt x="174202" y="158867"/>
                  </a:cubicBezTo>
                  <a:lnTo>
                    <a:pt x="213922" y="175060"/>
                  </a:lnTo>
                  <a:cubicBezTo>
                    <a:pt x="203254" y="194491"/>
                    <a:pt x="186489" y="209635"/>
                    <a:pt x="165820" y="218398"/>
                  </a:cubicBezTo>
                  <a:close/>
                  <a:moveTo>
                    <a:pt x="218303" y="89716"/>
                  </a:moveTo>
                  <a:cubicBezTo>
                    <a:pt x="226971" y="110480"/>
                    <a:pt x="228400" y="132959"/>
                    <a:pt x="222304" y="154295"/>
                  </a:cubicBezTo>
                  <a:lnTo>
                    <a:pt x="182584" y="138102"/>
                  </a:lnTo>
                  <a:cubicBezTo>
                    <a:pt x="191633" y="113242"/>
                    <a:pt x="196586" y="88668"/>
                    <a:pt x="196777" y="67903"/>
                  </a:cubicBezTo>
                  <a:cubicBezTo>
                    <a:pt x="196777" y="64284"/>
                    <a:pt x="196681" y="60760"/>
                    <a:pt x="196396" y="57426"/>
                  </a:cubicBezTo>
                  <a:cubicBezTo>
                    <a:pt x="205635" y="66570"/>
                    <a:pt x="213064" y="77428"/>
                    <a:pt x="218303" y="89716"/>
                  </a:cubicBezTo>
                  <a:close/>
                  <a:moveTo>
                    <a:pt x="127816" y="29613"/>
                  </a:moveTo>
                  <a:cubicBezTo>
                    <a:pt x="125339" y="31803"/>
                    <a:pt x="122767" y="34185"/>
                    <a:pt x="120291" y="36757"/>
                  </a:cubicBezTo>
                  <a:cubicBezTo>
                    <a:pt x="105908" y="51711"/>
                    <a:pt x="92287" y="72761"/>
                    <a:pt x="81334" y="96859"/>
                  </a:cubicBezTo>
                  <a:lnTo>
                    <a:pt x="41614" y="80667"/>
                  </a:lnTo>
                  <a:cubicBezTo>
                    <a:pt x="59045" y="48663"/>
                    <a:pt x="92668" y="29613"/>
                    <a:pt x="127816" y="29613"/>
                  </a:cubicBezTo>
                  <a:close/>
                  <a:moveTo>
                    <a:pt x="33137" y="101336"/>
                  </a:moveTo>
                  <a:lnTo>
                    <a:pt x="72856" y="117528"/>
                  </a:lnTo>
                  <a:cubicBezTo>
                    <a:pt x="63808" y="142389"/>
                    <a:pt x="58855" y="166963"/>
                    <a:pt x="58664" y="187728"/>
                  </a:cubicBezTo>
                  <a:cubicBezTo>
                    <a:pt x="58664" y="191347"/>
                    <a:pt x="58759" y="194776"/>
                    <a:pt x="59045" y="198110"/>
                  </a:cubicBezTo>
                  <a:cubicBezTo>
                    <a:pt x="33899" y="173440"/>
                    <a:pt x="23326" y="136388"/>
                    <a:pt x="33137" y="101336"/>
                  </a:cubicBezTo>
                  <a:close/>
                </a:path>
              </a:pathLst>
            </a:custGeom>
            <a:grpFill/>
            <a:ln w="9525" cap="flat">
              <a:noFill/>
              <a:prstDash val="solid"/>
              <a:miter/>
            </a:ln>
          </p:spPr>
          <p:txBody>
            <a:bodyPr rtlCol="0" anchor="ctr"/>
            <a:lstStyle/>
            <a:p>
              <a:endParaRPr lang="ko-KR" altLang="en-US"/>
            </a:p>
          </p:txBody>
        </p:sp>
        <p:sp>
          <p:nvSpPr>
            <p:cNvPr id="25" name="자유형: 도형 169">
              <a:extLst>
                <a:ext uri="{FF2B5EF4-FFF2-40B4-BE49-F238E27FC236}">
                  <a16:creationId xmlns:a16="http://schemas.microsoft.com/office/drawing/2014/main" id="{61067A60-F0F9-B844-A46C-CCA31A71DD8A}"/>
                </a:ext>
              </a:extLst>
            </p:cNvPr>
            <p:cNvSpPr/>
            <p:nvPr/>
          </p:nvSpPr>
          <p:spPr>
            <a:xfrm>
              <a:off x="3559294" y="3561589"/>
              <a:ext cx="238125" cy="390525"/>
            </a:xfrm>
            <a:custGeom>
              <a:avLst/>
              <a:gdLst>
                <a:gd name="connsiteX0" fmla="*/ 223837 w 238125"/>
                <a:gd name="connsiteY0" fmla="*/ 94868 h 390525"/>
                <a:gd name="connsiteX1" fmla="*/ 136016 w 238125"/>
                <a:gd name="connsiteY1" fmla="*/ 8000 h 390525"/>
                <a:gd name="connsiteX2" fmla="*/ 121443 w 238125"/>
                <a:gd name="connsiteY2" fmla="*/ 14096 h 390525"/>
                <a:gd name="connsiteX3" fmla="*/ 127539 w 238125"/>
                <a:gd name="connsiteY3" fmla="*/ 28669 h 390525"/>
                <a:gd name="connsiteX4" fmla="*/ 203739 w 238125"/>
                <a:gd name="connsiteY4" fmla="*/ 209835 h 390525"/>
                <a:gd name="connsiteX5" fmla="*/ 22573 w 238125"/>
                <a:gd name="connsiteY5" fmla="*/ 286035 h 390525"/>
                <a:gd name="connsiteX6" fmla="*/ 8000 w 238125"/>
                <a:gd name="connsiteY6" fmla="*/ 292131 h 390525"/>
                <a:gd name="connsiteX7" fmla="*/ 14096 w 238125"/>
                <a:gd name="connsiteY7" fmla="*/ 306704 h 390525"/>
                <a:gd name="connsiteX8" fmla="*/ 63817 w 238125"/>
                <a:gd name="connsiteY8" fmla="*/ 318324 h 390525"/>
                <a:gd name="connsiteX9" fmla="*/ 63817 w 238125"/>
                <a:gd name="connsiteY9" fmla="*/ 363663 h 390525"/>
                <a:gd name="connsiteX10" fmla="*/ 24288 w 238125"/>
                <a:gd name="connsiteY10" fmla="*/ 363663 h 390525"/>
                <a:gd name="connsiteX11" fmla="*/ 13144 w 238125"/>
                <a:gd name="connsiteY11" fmla="*/ 374808 h 390525"/>
                <a:gd name="connsiteX12" fmla="*/ 24288 w 238125"/>
                <a:gd name="connsiteY12" fmla="*/ 385857 h 390525"/>
                <a:gd name="connsiteX13" fmla="*/ 125920 w 238125"/>
                <a:gd name="connsiteY13" fmla="*/ 385857 h 390525"/>
                <a:gd name="connsiteX14" fmla="*/ 137064 w 238125"/>
                <a:gd name="connsiteY14" fmla="*/ 374808 h 390525"/>
                <a:gd name="connsiteX15" fmla="*/ 125920 w 238125"/>
                <a:gd name="connsiteY15" fmla="*/ 363663 h 390525"/>
                <a:gd name="connsiteX16" fmla="*/ 86010 w 238125"/>
                <a:gd name="connsiteY16" fmla="*/ 363663 h 390525"/>
                <a:gd name="connsiteX17" fmla="*/ 86010 w 238125"/>
                <a:gd name="connsiteY17" fmla="*/ 318324 h 390525"/>
                <a:gd name="connsiteX18" fmla="*/ 137635 w 238125"/>
                <a:gd name="connsiteY18" fmla="*/ 306037 h 390525"/>
                <a:gd name="connsiteX19" fmla="*/ 224503 w 238125"/>
                <a:gd name="connsiteY19" fmla="*/ 218217 h 390525"/>
                <a:gd name="connsiteX20" fmla="*/ 223837 w 238125"/>
                <a:gd name="connsiteY20" fmla="*/ 94868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8125" h="390525">
                  <a:moveTo>
                    <a:pt x="223837" y="94868"/>
                  </a:moveTo>
                  <a:cubicBezTo>
                    <a:pt x="207168" y="55149"/>
                    <a:pt x="175926" y="24288"/>
                    <a:pt x="136016" y="8000"/>
                  </a:cubicBezTo>
                  <a:cubicBezTo>
                    <a:pt x="130301" y="5619"/>
                    <a:pt x="123729" y="8381"/>
                    <a:pt x="121443" y="14096"/>
                  </a:cubicBezTo>
                  <a:cubicBezTo>
                    <a:pt x="119062" y="19811"/>
                    <a:pt x="121824" y="26383"/>
                    <a:pt x="127539" y="28669"/>
                  </a:cubicBezTo>
                  <a:cubicBezTo>
                    <a:pt x="198500" y="57625"/>
                    <a:pt x="232695" y="138873"/>
                    <a:pt x="203739" y="209835"/>
                  </a:cubicBezTo>
                  <a:cubicBezTo>
                    <a:pt x="174783" y="280796"/>
                    <a:pt x="93535" y="314991"/>
                    <a:pt x="22573" y="286035"/>
                  </a:cubicBezTo>
                  <a:cubicBezTo>
                    <a:pt x="16858" y="283654"/>
                    <a:pt x="10286" y="286416"/>
                    <a:pt x="8000" y="292131"/>
                  </a:cubicBezTo>
                  <a:cubicBezTo>
                    <a:pt x="5619" y="297846"/>
                    <a:pt x="8381" y="304418"/>
                    <a:pt x="14096" y="306704"/>
                  </a:cubicBezTo>
                  <a:cubicBezTo>
                    <a:pt x="30193" y="313276"/>
                    <a:pt x="46957" y="317181"/>
                    <a:pt x="63817" y="318324"/>
                  </a:cubicBezTo>
                  <a:lnTo>
                    <a:pt x="63817" y="363663"/>
                  </a:lnTo>
                  <a:lnTo>
                    <a:pt x="24288" y="363663"/>
                  </a:lnTo>
                  <a:cubicBezTo>
                    <a:pt x="18096" y="363568"/>
                    <a:pt x="13144" y="368616"/>
                    <a:pt x="13144" y="374808"/>
                  </a:cubicBezTo>
                  <a:cubicBezTo>
                    <a:pt x="13144" y="380999"/>
                    <a:pt x="18192" y="385952"/>
                    <a:pt x="24288" y="385857"/>
                  </a:cubicBezTo>
                  <a:lnTo>
                    <a:pt x="125920" y="385857"/>
                  </a:lnTo>
                  <a:cubicBezTo>
                    <a:pt x="132111" y="385952"/>
                    <a:pt x="137064" y="380999"/>
                    <a:pt x="137064" y="374808"/>
                  </a:cubicBezTo>
                  <a:cubicBezTo>
                    <a:pt x="137064" y="368616"/>
                    <a:pt x="132016" y="363663"/>
                    <a:pt x="125920" y="363663"/>
                  </a:cubicBezTo>
                  <a:lnTo>
                    <a:pt x="86010" y="363663"/>
                  </a:lnTo>
                  <a:lnTo>
                    <a:pt x="86010" y="318324"/>
                  </a:lnTo>
                  <a:cubicBezTo>
                    <a:pt x="103726" y="317086"/>
                    <a:pt x="121062" y="312990"/>
                    <a:pt x="137635" y="306037"/>
                  </a:cubicBezTo>
                  <a:cubicBezTo>
                    <a:pt x="177354" y="289368"/>
                    <a:pt x="208216" y="258126"/>
                    <a:pt x="224503" y="218217"/>
                  </a:cubicBezTo>
                  <a:cubicBezTo>
                    <a:pt x="240791" y="178402"/>
                    <a:pt x="240505" y="134587"/>
                    <a:pt x="223837" y="94868"/>
                  </a:cubicBezTo>
                  <a:close/>
                </a:path>
              </a:pathLst>
            </a:custGeom>
            <a:grpFill/>
            <a:ln w="9525" cap="flat">
              <a:noFill/>
              <a:prstDash val="solid"/>
              <a:miter/>
            </a:ln>
          </p:spPr>
          <p:txBody>
            <a:bodyPr rtlCol="0" anchor="ctr"/>
            <a:lstStyle/>
            <a:p>
              <a:endParaRPr lang="ko-KR" altLang="en-US"/>
            </a:p>
          </p:txBody>
        </p:sp>
      </p:grpSp>
      <p:sp>
        <p:nvSpPr>
          <p:cNvPr id="26" name="자유형: 도형 172">
            <a:extLst>
              <a:ext uri="{FF2B5EF4-FFF2-40B4-BE49-F238E27FC236}">
                <a16:creationId xmlns:a16="http://schemas.microsoft.com/office/drawing/2014/main" id="{C8849E7C-3699-C647-85A3-FD99EC0E6B68}"/>
              </a:ext>
            </a:extLst>
          </p:cNvPr>
          <p:cNvSpPr/>
          <p:nvPr/>
        </p:nvSpPr>
        <p:spPr>
          <a:xfrm>
            <a:off x="8872463" y="2398308"/>
            <a:ext cx="390525" cy="390525"/>
          </a:xfrm>
          <a:custGeom>
            <a:avLst/>
            <a:gdLst>
              <a:gd name="connsiteX0" fmla="*/ 125540 w 390525"/>
              <a:gd name="connsiteY0" fmla="*/ 335996 h 390525"/>
              <a:gd name="connsiteX1" fmla="*/ 29337 w 390525"/>
              <a:gd name="connsiteY1" fmla="*/ 335996 h 390525"/>
              <a:gd name="connsiteX2" fmla="*/ 29337 w 390525"/>
              <a:gd name="connsiteY2" fmla="*/ 364095 h 390525"/>
              <a:gd name="connsiteX3" fmla="*/ 125540 w 390525"/>
              <a:gd name="connsiteY3" fmla="*/ 364095 h 390525"/>
              <a:gd name="connsiteX4" fmla="*/ 125540 w 390525"/>
              <a:gd name="connsiteY4" fmla="*/ 335996 h 390525"/>
              <a:gd name="connsiteX5" fmla="*/ 314516 w 390525"/>
              <a:gd name="connsiteY5" fmla="*/ 29196 h 390525"/>
              <a:gd name="connsiteX6" fmla="*/ 304514 w 390525"/>
              <a:gd name="connsiteY6" fmla="*/ 17194 h 390525"/>
              <a:gd name="connsiteX7" fmla="*/ 316516 w 390525"/>
              <a:gd name="connsiteY7" fmla="*/ 7193 h 390525"/>
              <a:gd name="connsiteX8" fmla="*/ 375952 w 390525"/>
              <a:gd name="connsiteY8" fmla="*/ 12622 h 390525"/>
              <a:gd name="connsiteX9" fmla="*/ 385382 w 390525"/>
              <a:gd name="connsiteY9" fmla="*/ 27481 h 390525"/>
              <a:gd name="connsiteX10" fmla="*/ 364808 w 390525"/>
              <a:gd name="connsiteY10" fmla="*/ 83583 h 390525"/>
              <a:gd name="connsiteX11" fmla="*/ 350615 w 390525"/>
              <a:gd name="connsiteY11" fmla="*/ 90156 h 390525"/>
              <a:gd name="connsiteX12" fmla="*/ 344043 w 390525"/>
              <a:gd name="connsiteY12" fmla="*/ 75963 h 390525"/>
              <a:gd name="connsiteX13" fmla="*/ 354140 w 390525"/>
              <a:gd name="connsiteY13" fmla="*/ 48436 h 390525"/>
              <a:gd name="connsiteX14" fmla="*/ 24003 w 390525"/>
              <a:gd name="connsiteY14" fmla="*/ 235793 h 390525"/>
              <a:gd name="connsiteX15" fmla="*/ 8954 w 390525"/>
              <a:gd name="connsiteY15" fmla="*/ 231602 h 390525"/>
              <a:gd name="connsiteX16" fmla="*/ 13145 w 390525"/>
              <a:gd name="connsiteY16" fmla="*/ 216552 h 390525"/>
              <a:gd name="connsiteX17" fmla="*/ 339090 w 390525"/>
              <a:gd name="connsiteY17" fmla="*/ 31386 h 390525"/>
              <a:gd name="connsiteX18" fmla="*/ 314516 w 390525"/>
              <a:gd name="connsiteY18" fmla="*/ 29196 h 390525"/>
              <a:gd name="connsiteX19" fmla="*/ 363855 w 390525"/>
              <a:gd name="connsiteY19" fmla="*/ 165022 h 390525"/>
              <a:gd name="connsiteX20" fmla="*/ 266224 w 390525"/>
              <a:gd name="connsiteY20" fmla="*/ 165022 h 390525"/>
              <a:gd name="connsiteX21" fmla="*/ 266224 w 390525"/>
              <a:gd name="connsiteY21" fmla="*/ 364095 h 390525"/>
              <a:gd name="connsiteX22" fmla="*/ 363950 w 390525"/>
              <a:gd name="connsiteY22" fmla="*/ 364095 h 390525"/>
              <a:gd name="connsiteX23" fmla="*/ 363950 w 390525"/>
              <a:gd name="connsiteY23" fmla="*/ 165022 h 390525"/>
              <a:gd name="connsiteX24" fmla="*/ 255080 w 390525"/>
              <a:gd name="connsiteY24" fmla="*/ 142829 h 390525"/>
              <a:gd name="connsiteX25" fmla="*/ 374999 w 390525"/>
              <a:gd name="connsiteY25" fmla="*/ 142829 h 390525"/>
              <a:gd name="connsiteX26" fmla="*/ 386144 w 390525"/>
              <a:gd name="connsiteY26" fmla="*/ 153973 h 390525"/>
              <a:gd name="connsiteX27" fmla="*/ 386144 w 390525"/>
              <a:gd name="connsiteY27" fmla="*/ 375239 h 390525"/>
              <a:gd name="connsiteX28" fmla="*/ 374999 w 390525"/>
              <a:gd name="connsiteY28" fmla="*/ 386383 h 390525"/>
              <a:gd name="connsiteX29" fmla="*/ 18288 w 390525"/>
              <a:gd name="connsiteY29" fmla="*/ 386383 h 390525"/>
              <a:gd name="connsiteX30" fmla="*/ 7144 w 390525"/>
              <a:gd name="connsiteY30" fmla="*/ 375239 h 390525"/>
              <a:gd name="connsiteX31" fmla="*/ 7144 w 390525"/>
              <a:gd name="connsiteY31" fmla="*/ 324947 h 390525"/>
              <a:gd name="connsiteX32" fmla="*/ 18288 w 390525"/>
              <a:gd name="connsiteY32" fmla="*/ 313803 h 390525"/>
              <a:gd name="connsiteX33" fmla="*/ 125635 w 390525"/>
              <a:gd name="connsiteY33" fmla="*/ 313803 h 390525"/>
              <a:gd name="connsiteX34" fmla="*/ 125635 w 390525"/>
              <a:gd name="connsiteY34" fmla="*/ 256081 h 390525"/>
              <a:gd name="connsiteX35" fmla="*/ 136779 w 390525"/>
              <a:gd name="connsiteY35" fmla="*/ 244937 h 390525"/>
              <a:gd name="connsiteX36" fmla="*/ 244126 w 390525"/>
              <a:gd name="connsiteY36" fmla="*/ 244937 h 390525"/>
              <a:gd name="connsiteX37" fmla="*/ 244126 w 390525"/>
              <a:gd name="connsiteY37" fmla="*/ 153878 h 390525"/>
              <a:gd name="connsiteX38" fmla="*/ 255080 w 390525"/>
              <a:gd name="connsiteY38" fmla="*/ 142829 h 390525"/>
              <a:gd name="connsiteX39" fmla="*/ 243935 w 390525"/>
              <a:gd name="connsiteY39" fmla="*/ 364190 h 390525"/>
              <a:gd name="connsiteX40" fmla="*/ 243935 w 390525"/>
              <a:gd name="connsiteY40" fmla="*/ 267225 h 390525"/>
              <a:gd name="connsiteX41" fmla="*/ 147733 w 390525"/>
              <a:gd name="connsiteY41" fmla="*/ 267225 h 390525"/>
              <a:gd name="connsiteX42" fmla="*/ 147733 w 390525"/>
              <a:gd name="connsiteY42" fmla="*/ 364190 h 390525"/>
              <a:gd name="connsiteX43" fmla="*/ 243935 w 390525"/>
              <a:gd name="connsiteY43" fmla="*/ 36419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90525" h="390525">
                <a:moveTo>
                  <a:pt x="125540" y="335996"/>
                </a:moveTo>
                <a:lnTo>
                  <a:pt x="29337" y="335996"/>
                </a:lnTo>
                <a:lnTo>
                  <a:pt x="29337" y="364095"/>
                </a:lnTo>
                <a:lnTo>
                  <a:pt x="125540" y="364095"/>
                </a:lnTo>
                <a:lnTo>
                  <a:pt x="125540" y="335996"/>
                </a:lnTo>
                <a:close/>
                <a:moveTo>
                  <a:pt x="314516" y="29196"/>
                </a:moveTo>
                <a:cubicBezTo>
                  <a:pt x="308420" y="28624"/>
                  <a:pt x="303943" y="23290"/>
                  <a:pt x="304514" y="17194"/>
                </a:cubicBezTo>
                <a:cubicBezTo>
                  <a:pt x="305086" y="11098"/>
                  <a:pt x="310420" y="6621"/>
                  <a:pt x="316516" y="7193"/>
                </a:cubicBezTo>
                <a:lnTo>
                  <a:pt x="375952" y="12622"/>
                </a:lnTo>
                <a:cubicBezTo>
                  <a:pt x="383096" y="13289"/>
                  <a:pt x="387858" y="20623"/>
                  <a:pt x="385382" y="27481"/>
                </a:cubicBezTo>
                <a:lnTo>
                  <a:pt x="364808" y="83583"/>
                </a:lnTo>
                <a:cubicBezTo>
                  <a:pt x="362712" y="89298"/>
                  <a:pt x="356330" y="92251"/>
                  <a:pt x="350615" y="90156"/>
                </a:cubicBezTo>
                <a:cubicBezTo>
                  <a:pt x="344900" y="88060"/>
                  <a:pt x="341948" y="81678"/>
                  <a:pt x="344043" y="75963"/>
                </a:cubicBezTo>
                <a:lnTo>
                  <a:pt x="354140" y="48436"/>
                </a:lnTo>
                <a:lnTo>
                  <a:pt x="24003" y="235793"/>
                </a:lnTo>
                <a:cubicBezTo>
                  <a:pt x="18669" y="238841"/>
                  <a:pt x="11906" y="236936"/>
                  <a:pt x="8954" y="231602"/>
                </a:cubicBezTo>
                <a:cubicBezTo>
                  <a:pt x="6001" y="226268"/>
                  <a:pt x="7811" y="219505"/>
                  <a:pt x="13145" y="216552"/>
                </a:cubicBezTo>
                <a:lnTo>
                  <a:pt x="339090" y="31386"/>
                </a:lnTo>
                <a:lnTo>
                  <a:pt x="314516" y="29196"/>
                </a:lnTo>
                <a:close/>
                <a:moveTo>
                  <a:pt x="363855" y="165022"/>
                </a:moveTo>
                <a:lnTo>
                  <a:pt x="266224" y="165022"/>
                </a:lnTo>
                <a:lnTo>
                  <a:pt x="266224" y="364095"/>
                </a:lnTo>
                <a:lnTo>
                  <a:pt x="363950" y="364095"/>
                </a:lnTo>
                <a:lnTo>
                  <a:pt x="363950" y="165022"/>
                </a:lnTo>
                <a:close/>
                <a:moveTo>
                  <a:pt x="255080" y="142829"/>
                </a:moveTo>
                <a:lnTo>
                  <a:pt x="374999" y="142829"/>
                </a:lnTo>
                <a:cubicBezTo>
                  <a:pt x="381095" y="142829"/>
                  <a:pt x="386144" y="147782"/>
                  <a:pt x="386144" y="153973"/>
                </a:cubicBezTo>
                <a:lnTo>
                  <a:pt x="386144" y="375239"/>
                </a:lnTo>
                <a:cubicBezTo>
                  <a:pt x="386144" y="381335"/>
                  <a:pt x="381191" y="386383"/>
                  <a:pt x="374999" y="386383"/>
                </a:cubicBezTo>
                <a:lnTo>
                  <a:pt x="18288" y="386383"/>
                </a:lnTo>
                <a:cubicBezTo>
                  <a:pt x="12192" y="386383"/>
                  <a:pt x="7144" y="381430"/>
                  <a:pt x="7144" y="375239"/>
                </a:cubicBezTo>
                <a:lnTo>
                  <a:pt x="7144" y="324947"/>
                </a:lnTo>
                <a:cubicBezTo>
                  <a:pt x="7144" y="318851"/>
                  <a:pt x="12097" y="313803"/>
                  <a:pt x="18288" y="313803"/>
                </a:cubicBezTo>
                <a:lnTo>
                  <a:pt x="125635" y="313803"/>
                </a:lnTo>
                <a:lnTo>
                  <a:pt x="125635" y="256081"/>
                </a:lnTo>
                <a:cubicBezTo>
                  <a:pt x="125635" y="249985"/>
                  <a:pt x="130588" y="244937"/>
                  <a:pt x="136779" y="244937"/>
                </a:cubicBezTo>
                <a:lnTo>
                  <a:pt x="244126" y="244937"/>
                </a:lnTo>
                <a:lnTo>
                  <a:pt x="244126" y="153878"/>
                </a:lnTo>
                <a:cubicBezTo>
                  <a:pt x="243935" y="147877"/>
                  <a:pt x="248984" y="142829"/>
                  <a:pt x="255080" y="142829"/>
                </a:cubicBezTo>
                <a:close/>
                <a:moveTo>
                  <a:pt x="243935" y="364190"/>
                </a:moveTo>
                <a:lnTo>
                  <a:pt x="243935" y="267225"/>
                </a:lnTo>
                <a:lnTo>
                  <a:pt x="147733" y="267225"/>
                </a:lnTo>
                <a:lnTo>
                  <a:pt x="147733" y="364190"/>
                </a:lnTo>
                <a:lnTo>
                  <a:pt x="243935" y="364190"/>
                </a:lnTo>
                <a:close/>
              </a:path>
            </a:pathLst>
          </a:custGeom>
          <a:solidFill>
            <a:schemeClr val="bg1"/>
          </a:solidFill>
          <a:ln w="9525" cap="flat">
            <a:noFill/>
            <a:prstDash val="solid"/>
            <a:miter/>
          </a:ln>
        </p:spPr>
        <p:txBody>
          <a:bodyPr rtlCol="0" anchor="ctr"/>
          <a:lstStyle/>
          <a:p>
            <a:endParaRPr lang="ko-KR" altLang="en-US"/>
          </a:p>
        </p:txBody>
      </p:sp>
      <p:grpSp>
        <p:nvGrpSpPr>
          <p:cNvPr id="27" name="그룹 290">
            <a:extLst>
              <a:ext uri="{FF2B5EF4-FFF2-40B4-BE49-F238E27FC236}">
                <a16:creationId xmlns:a16="http://schemas.microsoft.com/office/drawing/2014/main" id="{5A38001B-8D0A-BD46-8B75-BFE432895F5B}"/>
              </a:ext>
            </a:extLst>
          </p:cNvPr>
          <p:cNvGrpSpPr/>
          <p:nvPr/>
        </p:nvGrpSpPr>
        <p:grpSpPr>
          <a:xfrm>
            <a:off x="10396426" y="2341351"/>
            <a:ext cx="390525" cy="390525"/>
            <a:chOff x="3472997" y="2905696"/>
            <a:chExt cx="390525" cy="390525"/>
          </a:xfrm>
          <a:solidFill>
            <a:schemeClr val="bg1"/>
          </a:solidFill>
        </p:grpSpPr>
        <p:sp>
          <p:nvSpPr>
            <p:cNvPr id="28" name="자유형: 도형 291">
              <a:extLst>
                <a:ext uri="{FF2B5EF4-FFF2-40B4-BE49-F238E27FC236}">
                  <a16:creationId xmlns:a16="http://schemas.microsoft.com/office/drawing/2014/main" id="{73F112DA-F41C-1E4F-864B-B0B3AE94BA3E}"/>
                </a:ext>
              </a:extLst>
            </p:cNvPr>
            <p:cNvSpPr/>
            <p:nvPr/>
          </p:nvSpPr>
          <p:spPr>
            <a:xfrm>
              <a:off x="3472997" y="2905696"/>
              <a:ext cx="390525" cy="390525"/>
            </a:xfrm>
            <a:custGeom>
              <a:avLst/>
              <a:gdLst>
                <a:gd name="connsiteX0" fmla="*/ 376333 w 390525"/>
                <a:gd name="connsiteY0" fmla="*/ 156591 h 390525"/>
                <a:gd name="connsiteX1" fmla="*/ 334994 w 390525"/>
                <a:gd name="connsiteY1" fmla="*/ 151257 h 390525"/>
                <a:gd name="connsiteX2" fmla="*/ 326517 w 390525"/>
                <a:gd name="connsiteY2" fmla="*/ 130874 h 390525"/>
                <a:gd name="connsiteX3" fmla="*/ 351949 w 390525"/>
                <a:gd name="connsiteY3" fmla="*/ 97917 h 390525"/>
                <a:gd name="connsiteX4" fmla="*/ 350996 w 390525"/>
                <a:gd name="connsiteY4" fmla="*/ 83153 h 390525"/>
                <a:gd name="connsiteX5" fmla="*/ 310134 w 390525"/>
                <a:gd name="connsiteY5" fmla="*/ 42291 h 390525"/>
                <a:gd name="connsiteX6" fmla="*/ 295370 w 390525"/>
                <a:gd name="connsiteY6" fmla="*/ 41338 h 390525"/>
                <a:gd name="connsiteX7" fmla="*/ 262414 w 390525"/>
                <a:gd name="connsiteY7" fmla="*/ 66770 h 390525"/>
                <a:gd name="connsiteX8" fmla="*/ 242030 w 390525"/>
                <a:gd name="connsiteY8" fmla="*/ 58293 h 390525"/>
                <a:gd name="connsiteX9" fmla="*/ 236696 w 390525"/>
                <a:gd name="connsiteY9" fmla="*/ 16954 h 390525"/>
                <a:gd name="connsiteX10" fmla="*/ 225552 w 390525"/>
                <a:gd name="connsiteY10" fmla="*/ 7144 h 390525"/>
                <a:gd name="connsiteX11" fmla="*/ 167735 w 390525"/>
                <a:gd name="connsiteY11" fmla="*/ 7144 h 390525"/>
                <a:gd name="connsiteX12" fmla="*/ 156591 w 390525"/>
                <a:gd name="connsiteY12" fmla="*/ 16954 h 390525"/>
                <a:gd name="connsiteX13" fmla="*/ 151257 w 390525"/>
                <a:gd name="connsiteY13" fmla="*/ 58293 h 390525"/>
                <a:gd name="connsiteX14" fmla="*/ 130873 w 390525"/>
                <a:gd name="connsiteY14" fmla="*/ 66770 h 390525"/>
                <a:gd name="connsiteX15" fmla="*/ 97917 w 390525"/>
                <a:gd name="connsiteY15" fmla="*/ 41338 h 390525"/>
                <a:gd name="connsiteX16" fmla="*/ 83153 w 390525"/>
                <a:gd name="connsiteY16" fmla="*/ 42291 h 390525"/>
                <a:gd name="connsiteX17" fmla="*/ 42291 w 390525"/>
                <a:gd name="connsiteY17" fmla="*/ 83153 h 390525"/>
                <a:gd name="connsiteX18" fmla="*/ 41338 w 390525"/>
                <a:gd name="connsiteY18" fmla="*/ 97917 h 390525"/>
                <a:gd name="connsiteX19" fmla="*/ 66770 w 390525"/>
                <a:gd name="connsiteY19" fmla="*/ 130874 h 390525"/>
                <a:gd name="connsiteX20" fmla="*/ 58293 w 390525"/>
                <a:gd name="connsiteY20" fmla="*/ 151257 h 390525"/>
                <a:gd name="connsiteX21" fmla="*/ 16954 w 390525"/>
                <a:gd name="connsiteY21" fmla="*/ 156591 h 390525"/>
                <a:gd name="connsiteX22" fmla="*/ 7144 w 390525"/>
                <a:gd name="connsiteY22" fmla="*/ 167735 h 390525"/>
                <a:gd name="connsiteX23" fmla="*/ 7144 w 390525"/>
                <a:gd name="connsiteY23" fmla="*/ 225552 h 390525"/>
                <a:gd name="connsiteX24" fmla="*/ 16954 w 390525"/>
                <a:gd name="connsiteY24" fmla="*/ 236696 h 390525"/>
                <a:gd name="connsiteX25" fmla="*/ 58293 w 390525"/>
                <a:gd name="connsiteY25" fmla="*/ 242030 h 390525"/>
                <a:gd name="connsiteX26" fmla="*/ 66770 w 390525"/>
                <a:gd name="connsiteY26" fmla="*/ 262414 h 390525"/>
                <a:gd name="connsiteX27" fmla="*/ 41338 w 390525"/>
                <a:gd name="connsiteY27" fmla="*/ 295370 h 390525"/>
                <a:gd name="connsiteX28" fmla="*/ 42291 w 390525"/>
                <a:gd name="connsiteY28" fmla="*/ 310134 h 390525"/>
                <a:gd name="connsiteX29" fmla="*/ 83153 w 390525"/>
                <a:gd name="connsiteY29" fmla="*/ 350996 h 390525"/>
                <a:gd name="connsiteX30" fmla="*/ 97917 w 390525"/>
                <a:gd name="connsiteY30" fmla="*/ 351949 h 390525"/>
                <a:gd name="connsiteX31" fmla="*/ 130873 w 390525"/>
                <a:gd name="connsiteY31" fmla="*/ 326517 h 390525"/>
                <a:gd name="connsiteX32" fmla="*/ 151257 w 390525"/>
                <a:gd name="connsiteY32" fmla="*/ 334994 h 390525"/>
                <a:gd name="connsiteX33" fmla="*/ 156591 w 390525"/>
                <a:gd name="connsiteY33" fmla="*/ 376333 h 390525"/>
                <a:gd name="connsiteX34" fmla="*/ 167735 w 390525"/>
                <a:gd name="connsiteY34" fmla="*/ 386144 h 390525"/>
                <a:gd name="connsiteX35" fmla="*/ 225552 w 390525"/>
                <a:gd name="connsiteY35" fmla="*/ 386144 h 390525"/>
                <a:gd name="connsiteX36" fmla="*/ 236696 w 390525"/>
                <a:gd name="connsiteY36" fmla="*/ 376333 h 390525"/>
                <a:gd name="connsiteX37" fmla="*/ 242030 w 390525"/>
                <a:gd name="connsiteY37" fmla="*/ 334994 h 390525"/>
                <a:gd name="connsiteX38" fmla="*/ 262414 w 390525"/>
                <a:gd name="connsiteY38" fmla="*/ 326517 h 390525"/>
                <a:gd name="connsiteX39" fmla="*/ 295370 w 390525"/>
                <a:gd name="connsiteY39" fmla="*/ 351949 h 390525"/>
                <a:gd name="connsiteX40" fmla="*/ 310134 w 390525"/>
                <a:gd name="connsiteY40" fmla="*/ 350996 h 390525"/>
                <a:gd name="connsiteX41" fmla="*/ 350996 w 390525"/>
                <a:gd name="connsiteY41" fmla="*/ 310134 h 390525"/>
                <a:gd name="connsiteX42" fmla="*/ 351949 w 390525"/>
                <a:gd name="connsiteY42" fmla="*/ 295370 h 390525"/>
                <a:gd name="connsiteX43" fmla="*/ 326517 w 390525"/>
                <a:gd name="connsiteY43" fmla="*/ 262414 h 390525"/>
                <a:gd name="connsiteX44" fmla="*/ 334994 w 390525"/>
                <a:gd name="connsiteY44" fmla="*/ 242030 h 390525"/>
                <a:gd name="connsiteX45" fmla="*/ 376333 w 390525"/>
                <a:gd name="connsiteY45" fmla="*/ 236696 h 390525"/>
                <a:gd name="connsiteX46" fmla="*/ 386144 w 390525"/>
                <a:gd name="connsiteY46" fmla="*/ 225552 h 390525"/>
                <a:gd name="connsiteX47" fmla="*/ 386144 w 390525"/>
                <a:gd name="connsiteY47" fmla="*/ 167735 h 390525"/>
                <a:gd name="connsiteX48" fmla="*/ 376333 w 390525"/>
                <a:gd name="connsiteY48" fmla="*/ 156591 h 390525"/>
                <a:gd name="connsiteX49" fmla="*/ 363093 w 390525"/>
                <a:gd name="connsiteY49" fmla="*/ 215265 h 390525"/>
                <a:gd name="connsiteX50" fmla="*/ 324421 w 390525"/>
                <a:gd name="connsiteY50" fmla="*/ 220313 h 390525"/>
                <a:gd name="connsiteX51" fmla="*/ 314992 w 390525"/>
                <a:gd name="connsiteY51" fmla="*/ 228505 h 390525"/>
                <a:gd name="connsiteX52" fmla="*/ 302990 w 390525"/>
                <a:gd name="connsiteY52" fmla="*/ 257461 h 390525"/>
                <a:gd name="connsiteX53" fmla="*/ 303847 w 390525"/>
                <a:gd name="connsiteY53" fmla="*/ 269938 h 390525"/>
                <a:gd name="connsiteX54" fmla="*/ 327660 w 390525"/>
                <a:gd name="connsiteY54" fmla="*/ 300895 h 390525"/>
                <a:gd name="connsiteX55" fmla="*/ 300799 w 390525"/>
                <a:gd name="connsiteY55" fmla="*/ 327755 h 390525"/>
                <a:gd name="connsiteX56" fmla="*/ 269843 w 390525"/>
                <a:gd name="connsiteY56" fmla="*/ 303943 h 390525"/>
                <a:gd name="connsiteX57" fmla="*/ 257365 w 390525"/>
                <a:gd name="connsiteY57" fmla="*/ 303086 h 390525"/>
                <a:gd name="connsiteX58" fmla="*/ 228410 w 390525"/>
                <a:gd name="connsiteY58" fmla="*/ 315087 h 390525"/>
                <a:gd name="connsiteX59" fmla="*/ 220218 w 390525"/>
                <a:gd name="connsiteY59" fmla="*/ 324517 h 390525"/>
                <a:gd name="connsiteX60" fmla="*/ 215170 w 390525"/>
                <a:gd name="connsiteY60" fmla="*/ 363188 h 390525"/>
                <a:gd name="connsiteX61" fmla="*/ 177165 w 390525"/>
                <a:gd name="connsiteY61" fmla="*/ 363188 h 390525"/>
                <a:gd name="connsiteX62" fmla="*/ 172117 w 390525"/>
                <a:gd name="connsiteY62" fmla="*/ 324517 h 390525"/>
                <a:gd name="connsiteX63" fmla="*/ 163925 w 390525"/>
                <a:gd name="connsiteY63" fmla="*/ 315087 h 390525"/>
                <a:gd name="connsiteX64" fmla="*/ 134969 w 390525"/>
                <a:gd name="connsiteY64" fmla="*/ 303086 h 390525"/>
                <a:gd name="connsiteX65" fmla="*/ 122491 w 390525"/>
                <a:gd name="connsiteY65" fmla="*/ 303943 h 390525"/>
                <a:gd name="connsiteX66" fmla="*/ 91535 w 390525"/>
                <a:gd name="connsiteY66" fmla="*/ 327755 h 390525"/>
                <a:gd name="connsiteX67" fmla="*/ 64675 w 390525"/>
                <a:gd name="connsiteY67" fmla="*/ 300895 h 390525"/>
                <a:gd name="connsiteX68" fmla="*/ 88487 w 390525"/>
                <a:gd name="connsiteY68" fmla="*/ 269938 h 390525"/>
                <a:gd name="connsiteX69" fmla="*/ 89345 w 390525"/>
                <a:gd name="connsiteY69" fmla="*/ 257461 h 390525"/>
                <a:gd name="connsiteX70" fmla="*/ 77343 w 390525"/>
                <a:gd name="connsiteY70" fmla="*/ 228505 h 390525"/>
                <a:gd name="connsiteX71" fmla="*/ 67913 w 390525"/>
                <a:gd name="connsiteY71" fmla="*/ 220313 h 390525"/>
                <a:gd name="connsiteX72" fmla="*/ 29242 w 390525"/>
                <a:gd name="connsiteY72" fmla="*/ 215265 h 390525"/>
                <a:gd name="connsiteX73" fmla="*/ 29242 w 390525"/>
                <a:gd name="connsiteY73" fmla="*/ 177260 h 390525"/>
                <a:gd name="connsiteX74" fmla="*/ 67913 w 390525"/>
                <a:gd name="connsiteY74" fmla="*/ 172212 h 390525"/>
                <a:gd name="connsiteX75" fmla="*/ 77343 w 390525"/>
                <a:gd name="connsiteY75" fmla="*/ 164021 h 390525"/>
                <a:gd name="connsiteX76" fmla="*/ 89345 w 390525"/>
                <a:gd name="connsiteY76" fmla="*/ 135065 h 390525"/>
                <a:gd name="connsiteX77" fmla="*/ 88487 w 390525"/>
                <a:gd name="connsiteY77" fmla="*/ 122587 h 390525"/>
                <a:gd name="connsiteX78" fmla="*/ 64675 w 390525"/>
                <a:gd name="connsiteY78" fmla="*/ 91630 h 390525"/>
                <a:gd name="connsiteX79" fmla="*/ 91535 w 390525"/>
                <a:gd name="connsiteY79" fmla="*/ 64770 h 390525"/>
                <a:gd name="connsiteX80" fmla="*/ 122491 w 390525"/>
                <a:gd name="connsiteY80" fmla="*/ 88583 h 390525"/>
                <a:gd name="connsiteX81" fmla="*/ 134969 w 390525"/>
                <a:gd name="connsiteY81" fmla="*/ 89440 h 390525"/>
                <a:gd name="connsiteX82" fmla="*/ 163925 w 390525"/>
                <a:gd name="connsiteY82" fmla="*/ 77438 h 390525"/>
                <a:gd name="connsiteX83" fmla="*/ 172117 w 390525"/>
                <a:gd name="connsiteY83" fmla="*/ 68008 h 390525"/>
                <a:gd name="connsiteX84" fmla="*/ 177165 w 390525"/>
                <a:gd name="connsiteY84" fmla="*/ 29337 h 390525"/>
                <a:gd name="connsiteX85" fmla="*/ 215170 w 390525"/>
                <a:gd name="connsiteY85" fmla="*/ 29337 h 390525"/>
                <a:gd name="connsiteX86" fmla="*/ 220218 w 390525"/>
                <a:gd name="connsiteY86" fmla="*/ 68008 h 390525"/>
                <a:gd name="connsiteX87" fmla="*/ 228410 w 390525"/>
                <a:gd name="connsiteY87" fmla="*/ 77438 h 390525"/>
                <a:gd name="connsiteX88" fmla="*/ 257365 w 390525"/>
                <a:gd name="connsiteY88" fmla="*/ 89440 h 390525"/>
                <a:gd name="connsiteX89" fmla="*/ 269843 w 390525"/>
                <a:gd name="connsiteY89" fmla="*/ 88583 h 390525"/>
                <a:gd name="connsiteX90" fmla="*/ 300799 w 390525"/>
                <a:gd name="connsiteY90" fmla="*/ 64770 h 390525"/>
                <a:gd name="connsiteX91" fmla="*/ 327660 w 390525"/>
                <a:gd name="connsiteY91" fmla="*/ 91630 h 390525"/>
                <a:gd name="connsiteX92" fmla="*/ 303847 w 390525"/>
                <a:gd name="connsiteY92" fmla="*/ 122587 h 390525"/>
                <a:gd name="connsiteX93" fmla="*/ 302990 w 390525"/>
                <a:gd name="connsiteY93" fmla="*/ 135065 h 390525"/>
                <a:gd name="connsiteX94" fmla="*/ 314992 w 390525"/>
                <a:gd name="connsiteY94" fmla="*/ 164021 h 390525"/>
                <a:gd name="connsiteX95" fmla="*/ 324421 w 390525"/>
                <a:gd name="connsiteY95" fmla="*/ 172212 h 390525"/>
                <a:gd name="connsiteX96" fmla="*/ 363093 w 390525"/>
                <a:gd name="connsiteY96" fmla="*/ 177260 h 390525"/>
                <a:gd name="connsiteX97" fmla="*/ 363093 w 390525"/>
                <a:gd name="connsiteY97" fmla="*/ 21526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90525" h="390525">
                  <a:moveTo>
                    <a:pt x="376333" y="156591"/>
                  </a:moveTo>
                  <a:lnTo>
                    <a:pt x="334994" y="151257"/>
                  </a:lnTo>
                  <a:cubicBezTo>
                    <a:pt x="332708" y="144209"/>
                    <a:pt x="329851" y="137446"/>
                    <a:pt x="326517" y="130874"/>
                  </a:cubicBezTo>
                  <a:lnTo>
                    <a:pt x="351949" y="97917"/>
                  </a:lnTo>
                  <a:cubicBezTo>
                    <a:pt x="355378" y="93440"/>
                    <a:pt x="354997" y="87154"/>
                    <a:pt x="350996" y="83153"/>
                  </a:cubicBezTo>
                  <a:lnTo>
                    <a:pt x="310134" y="42291"/>
                  </a:lnTo>
                  <a:cubicBezTo>
                    <a:pt x="306134" y="38291"/>
                    <a:pt x="299847" y="37909"/>
                    <a:pt x="295370" y="41338"/>
                  </a:cubicBezTo>
                  <a:lnTo>
                    <a:pt x="262414" y="66770"/>
                  </a:lnTo>
                  <a:cubicBezTo>
                    <a:pt x="255841" y="63437"/>
                    <a:pt x="248984" y="60579"/>
                    <a:pt x="242030" y="58293"/>
                  </a:cubicBezTo>
                  <a:lnTo>
                    <a:pt x="236696" y="16954"/>
                  </a:lnTo>
                  <a:cubicBezTo>
                    <a:pt x="235934" y="11335"/>
                    <a:pt x="231172" y="7144"/>
                    <a:pt x="225552" y="7144"/>
                  </a:cubicBezTo>
                  <a:lnTo>
                    <a:pt x="167735" y="7144"/>
                  </a:lnTo>
                  <a:cubicBezTo>
                    <a:pt x="162115" y="7144"/>
                    <a:pt x="157353" y="11335"/>
                    <a:pt x="156591" y="16954"/>
                  </a:cubicBezTo>
                  <a:lnTo>
                    <a:pt x="151257" y="58293"/>
                  </a:lnTo>
                  <a:cubicBezTo>
                    <a:pt x="144209" y="60579"/>
                    <a:pt x="137446" y="63437"/>
                    <a:pt x="130873" y="66770"/>
                  </a:cubicBezTo>
                  <a:lnTo>
                    <a:pt x="97917" y="41338"/>
                  </a:lnTo>
                  <a:cubicBezTo>
                    <a:pt x="93440" y="37909"/>
                    <a:pt x="87154" y="38291"/>
                    <a:pt x="83153" y="42291"/>
                  </a:cubicBezTo>
                  <a:lnTo>
                    <a:pt x="42291" y="83153"/>
                  </a:lnTo>
                  <a:cubicBezTo>
                    <a:pt x="38290" y="87154"/>
                    <a:pt x="37910" y="93440"/>
                    <a:pt x="41338" y="97917"/>
                  </a:cubicBezTo>
                  <a:lnTo>
                    <a:pt x="66770" y="130874"/>
                  </a:lnTo>
                  <a:cubicBezTo>
                    <a:pt x="63437" y="137446"/>
                    <a:pt x="60579" y="144304"/>
                    <a:pt x="58293" y="151257"/>
                  </a:cubicBezTo>
                  <a:lnTo>
                    <a:pt x="16954" y="156591"/>
                  </a:lnTo>
                  <a:cubicBezTo>
                    <a:pt x="11335" y="157353"/>
                    <a:pt x="7144" y="162116"/>
                    <a:pt x="7144" y="167735"/>
                  </a:cubicBezTo>
                  <a:lnTo>
                    <a:pt x="7144" y="225552"/>
                  </a:lnTo>
                  <a:cubicBezTo>
                    <a:pt x="7144" y="231172"/>
                    <a:pt x="11335" y="235934"/>
                    <a:pt x="16954" y="236696"/>
                  </a:cubicBezTo>
                  <a:lnTo>
                    <a:pt x="58293" y="242030"/>
                  </a:lnTo>
                  <a:cubicBezTo>
                    <a:pt x="60579" y="249079"/>
                    <a:pt x="63437" y="255842"/>
                    <a:pt x="66770" y="262414"/>
                  </a:cubicBezTo>
                  <a:lnTo>
                    <a:pt x="41338" y="295370"/>
                  </a:lnTo>
                  <a:cubicBezTo>
                    <a:pt x="37910" y="299847"/>
                    <a:pt x="38290" y="306134"/>
                    <a:pt x="42291" y="310134"/>
                  </a:cubicBezTo>
                  <a:lnTo>
                    <a:pt x="83153" y="350996"/>
                  </a:lnTo>
                  <a:cubicBezTo>
                    <a:pt x="87154" y="354997"/>
                    <a:pt x="93440" y="355378"/>
                    <a:pt x="97917" y="351949"/>
                  </a:cubicBezTo>
                  <a:lnTo>
                    <a:pt x="130873" y="326517"/>
                  </a:lnTo>
                  <a:cubicBezTo>
                    <a:pt x="137446" y="329851"/>
                    <a:pt x="144304" y="332708"/>
                    <a:pt x="151257" y="334994"/>
                  </a:cubicBezTo>
                  <a:lnTo>
                    <a:pt x="156591" y="376333"/>
                  </a:lnTo>
                  <a:cubicBezTo>
                    <a:pt x="157353" y="381953"/>
                    <a:pt x="162115" y="386144"/>
                    <a:pt x="167735" y="386144"/>
                  </a:cubicBezTo>
                  <a:lnTo>
                    <a:pt x="225552" y="386144"/>
                  </a:lnTo>
                  <a:cubicBezTo>
                    <a:pt x="231172" y="386144"/>
                    <a:pt x="235934" y="381953"/>
                    <a:pt x="236696" y="376333"/>
                  </a:cubicBezTo>
                  <a:lnTo>
                    <a:pt x="242030" y="334994"/>
                  </a:lnTo>
                  <a:cubicBezTo>
                    <a:pt x="249079" y="332708"/>
                    <a:pt x="255841" y="329851"/>
                    <a:pt x="262414" y="326517"/>
                  </a:cubicBezTo>
                  <a:lnTo>
                    <a:pt x="295370" y="351949"/>
                  </a:lnTo>
                  <a:cubicBezTo>
                    <a:pt x="299847" y="355378"/>
                    <a:pt x="306134" y="354997"/>
                    <a:pt x="310134" y="350996"/>
                  </a:cubicBezTo>
                  <a:lnTo>
                    <a:pt x="350996" y="310134"/>
                  </a:lnTo>
                  <a:cubicBezTo>
                    <a:pt x="354997" y="306134"/>
                    <a:pt x="355378" y="299847"/>
                    <a:pt x="351949" y="295370"/>
                  </a:cubicBezTo>
                  <a:lnTo>
                    <a:pt x="326517" y="262414"/>
                  </a:lnTo>
                  <a:cubicBezTo>
                    <a:pt x="329851" y="255842"/>
                    <a:pt x="332708" y="248984"/>
                    <a:pt x="334994" y="242030"/>
                  </a:cubicBezTo>
                  <a:lnTo>
                    <a:pt x="376333" y="236696"/>
                  </a:lnTo>
                  <a:cubicBezTo>
                    <a:pt x="381953" y="235934"/>
                    <a:pt x="386144" y="231172"/>
                    <a:pt x="386144" y="225552"/>
                  </a:cubicBezTo>
                  <a:lnTo>
                    <a:pt x="386144" y="167735"/>
                  </a:lnTo>
                  <a:cubicBezTo>
                    <a:pt x="386048" y="162116"/>
                    <a:pt x="381857" y="157353"/>
                    <a:pt x="376333" y="156591"/>
                  </a:cubicBezTo>
                  <a:close/>
                  <a:moveTo>
                    <a:pt x="363093" y="215265"/>
                  </a:moveTo>
                  <a:lnTo>
                    <a:pt x="324421" y="220313"/>
                  </a:lnTo>
                  <a:cubicBezTo>
                    <a:pt x="319945" y="220885"/>
                    <a:pt x="316230" y="224123"/>
                    <a:pt x="314992" y="228505"/>
                  </a:cubicBezTo>
                  <a:cubicBezTo>
                    <a:pt x="312230" y="238696"/>
                    <a:pt x="308229" y="248412"/>
                    <a:pt x="302990" y="257461"/>
                  </a:cubicBezTo>
                  <a:cubicBezTo>
                    <a:pt x="300704" y="261366"/>
                    <a:pt x="301085" y="266319"/>
                    <a:pt x="303847" y="269938"/>
                  </a:cubicBezTo>
                  <a:lnTo>
                    <a:pt x="327660" y="300895"/>
                  </a:lnTo>
                  <a:lnTo>
                    <a:pt x="300799" y="327755"/>
                  </a:lnTo>
                  <a:lnTo>
                    <a:pt x="269843" y="303943"/>
                  </a:lnTo>
                  <a:cubicBezTo>
                    <a:pt x="266224" y="301180"/>
                    <a:pt x="261366" y="300800"/>
                    <a:pt x="257365" y="303086"/>
                  </a:cubicBezTo>
                  <a:cubicBezTo>
                    <a:pt x="248317" y="308324"/>
                    <a:pt x="238506" y="312325"/>
                    <a:pt x="228410" y="315087"/>
                  </a:cubicBezTo>
                  <a:cubicBezTo>
                    <a:pt x="224028" y="316230"/>
                    <a:pt x="220789" y="319945"/>
                    <a:pt x="220218" y="324517"/>
                  </a:cubicBezTo>
                  <a:lnTo>
                    <a:pt x="215170" y="363188"/>
                  </a:lnTo>
                  <a:lnTo>
                    <a:pt x="177165" y="363188"/>
                  </a:lnTo>
                  <a:lnTo>
                    <a:pt x="172117" y="324517"/>
                  </a:lnTo>
                  <a:cubicBezTo>
                    <a:pt x="171545" y="320040"/>
                    <a:pt x="168307" y="316325"/>
                    <a:pt x="163925" y="315087"/>
                  </a:cubicBezTo>
                  <a:cubicBezTo>
                    <a:pt x="153734" y="312325"/>
                    <a:pt x="144018" y="308324"/>
                    <a:pt x="134969" y="303086"/>
                  </a:cubicBezTo>
                  <a:cubicBezTo>
                    <a:pt x="131064" y="300800"/>
                    <a:pt x="126111" y="301180"/>
                    <a:pt x="122491" y="303943"/>
                  </a:cubicBezTo>
                  <a:lnTo>
                    <a:pt x="91535" y="327755"/>
                  </a:lnTo>
                  <a:lnTo>
                    <a:pt x="64675" y="300895"/>
                  </a:lnTo>
                  <a:lnTo>
                    <a:pt x="88487" y="269938"/>
                  </a:lnTo>
                  <a:cubicBezTo>
                    <a:pt x="91249" y="266319"/>
                    <a:pt x="91630" y="261461"/>
                    <a:pt x="89345" y="257461"/>
                  </a:cubicBezTo>
                  <a:cubicBezTo>
                    <a:pt x="84106" y="248412"/>
                    <a:pt x="80105" y="238601"/>
                    <a:pt x="77343" y="228505"/>
                  </a:cubicBezTo>
                  <a:cubicBezTo>
                    <a:pt x="76200" y="224123"/>
                    <a:pt x="72485" y="220885"/>
                    <a:pt x="67913" y="220313"/>
                  </a:cubicBezTo>
                  <a:lnTo>
                    <a:pt x="29242" y="215265"/>
                  </a:lnTo>
                  <a:lnTo>
                    <a:pt x="29242" y="177260"/>
                  </a:lnTo>
                  <a:lnTo>
                    <a:pt x="67913" y="172212"/>
                  </a:lnTo>
                  <a:cubicBezTo>
                    <a:pt x="72390" y="171641"/>
                    <a:pt x="76105" y="168402"/>
                    <a:pt x="77343" y="164021"/>
                  </a:cubicBezTo>
                  <a:cubicBezTo>
                    <a:pt x="80105" y="153829"/>
                    <a:pt x="84106" y="144113"/>
                    <a:pt x="89345" y="135065"/>
                  </a:cubicBezTo>
                  <a:cubicBezTo>
                    <a:pt x="91630" y="131159"/>
                    <a:pt x="91249" y="126206"/>
                    <a:pt x="88487" y="122587"/>
                  </a:cubicBezTo>
                  <a:lnTo>
                    <a:pt x="64675" y="91630"/>
                  </a:lnTo>
                  <a:lnTo>
                    <a:pt x="91535" y="64770"/>
                  </a:lnTo>
                  <a:lnTo>
                    <a:pt x="122491" y="88583"/>
                  </a:lnTo>
                  <a:cubicBezTo>
                    <a:pt x="126111" y="91345"/>
                    <a:pt x="130969" y="91726"/>
                    <a:pt x="134969" y="89440"/>
                  </a:cubicBezTo>
                  <a:cubicBezTo>
                    <a:pt x="144018" y="84201"/>
                    <a:pt x="153829" y="80200"/>
                    <a:pt x="163925" y="77438"/>
                  </a:cubicBezTo>
                  <a:cubicBezTo>
                    <a:pt x="168307" y="76295"/>
                    <a:pt x="171545" y="72580"/>
                    <a:pt x="172117" y="68008"/>
                  </a:cubicBezTo>
                  <a:lnTo>
                    <a:pt x="177165" y="29337"/>
                  </a:lnTo>
                  <a:lnTo>
                    <a:pt x="215170" y="29337"/>
                  </a:lnTo>
                  <a:lnTo>
                    <a:pt x="220218" y="68008"/>
                  </a:lnTo>
                  <a:cubicBezTo>
                    <a:pt x="220789" y="72485"/>
                    <a:pt x="224028" y="76200"/>
                    <a:pt x="228410" y="77438"/>
                  </a:cubicBezTo>
                  <a:cubicBezTo>
                    <a:pt x="238601" y="80200"/>
                    <a:pt x="248317" y="84201"/>
                    <a:pt x="257365" y="89440"/>
                  </a:cubicBezTo>
                  <a:cubicBezTo>
                    <a:pt x="261271" y="91726"/>
                    <a:pt x="266224" y="91345"/>
                    <a:pt x="269843" y="88583"/>
                  </a:cubicBezTo>
                  <a:lnTo>
                    <a:pt x="300799" y="64770"/>
                  </a:lnTo>
                  <a:lnTo>
                    <a:pt x="327660" y="91630"/>
                  </a:lnTo>
                  <a:lnTo>
                    <a:pt x="303847" y="122587"/>
                  </a:lnTo>
                  <a:cubicBezTo>
                    <a:pt x="301085" y="126206"/>
                    <a:pt x="300704" y="131064"/>
                    <a:pt x="302990" y="135065"/>
                  </a:cubicBezTo>
                  <a:cubicBezTo>
                    <a:pt x="308229" y="144113"/>
                    <a:pt x="312230" y="153924"/>
                    <a:pt x="314992" y="164021"/>
                  </a:cubicBezTo>
                  <a:cubicBezTo>
                    <a:pt x="316135" y="168402"/>
                    <a:pt x="319849" y="171641"/>
                    <a:pt x="324421" y="172212"/>
                  </a:cubicBezTo>
                  <a:lnTo>
                    <a:pt x="363093" y="177260"/>
                  </a:lnTo>
                  <a:lnTo>
                    <a:pt x="363093" y="215265"/>
                  </a:lnTo>
                  <a:close/>
                </a:path>
              </a:pathLst>
            </a:custGeom>
            <a:grpFill/>
            <a:ln w="9525" cap="flat">
              <a:noFill/>
              <a:prstDash val="solid"/>
              <a:miter/>
            </a:ln>
          </p:spPr>
          <p:txBody>
            <a:bodyPr rtlCol="0" anchor="ctr"/>
            <a:lstStyle/>
            <a:p>
              <a:endParaRPr lang="ko-KR" altLang="en-US"/>
            </a:p>
          </p:txBody>
        </p:sp>
        <p:sp>
          <p:nvSpPr>
            <p:cNvPr id="29" name="자유형: 도형 292">
              <a:extLst>
                <a:ext uri="{FF2B5EF4-FFF2-40B4-BE49-F238E27FC236}">
                  <a16:creationId xmlns:a16="http://schemas.microsoft.com/office/drawing/2014/main" id="{0AC50968-5D73-7147-AD0B-1EFF24804222}"/>
                </a:ext>
              </a:extLst>
            </p:cNvPr>
            <p:cNvSpPr/>
            <p:nvPr/>
          </p:nvSpPr>
          <p:spPr>
            <a:xfrm>
              <a:off x="3565103" y="2997612"/>
              <a:ext cx="200025" cy="200025"/>
            </a:xfrm>
            <a:custGeom>
              <a:avLst/>
              <a:gdLst>
                <a:gd name="connsiteX0" fmla="*/ 104489 w 200025"/>
                <a:gd name="connsiteY0" fmla="*/ 7144 h 200025"/>
                <a:gd name="connsiteX1" fmla="*/ 7144 w 200025"/>
                <a:gd name="connsiteY1" fmla="*/ 104489 h 200025"/>
                <a:gd name="connsiteX2" fmla="*/ 104489 w 200025"/>
                <a:gd name="connsiteY2" fmla="*/ 201835 h 200025"/>
                <a:gd name="connsiteX3" fmla="*/ 201834 w 200025"/>
                <a:gd name="connsiteY3" fmla="*/ 104489 h 200025"/>
                <a:gd name="connsiteX4" fmla="*/ 104489 w 200025"/>
                <a:gd name="connsiteY4" fmla="*/ 7144 h 200025"/>
                <a:gd name="connsiteX5" fmla="*/ 104489 w 200025"/>
                <a:gd name="connsiteY5" fmla="*/ 179451 h 200025"/>
                <a:gd name="connsiteX6" fmla="*/ 29623 w 200025"/>
                <a:gd name="connsiteY6" fmla="*/ 104584 h 200025"/>
                <a:gd name="connsiteX7" fmla="*/ 104489 w 200025"/>
                <a:gd name="connsiteY7" fmla="*/ 29718 h 200025"/>
                <a:gd name="connsiteX8" fmla="*/ 179356 w 200025"/>
                <a:gd name="connsiteY8" fmla="*/ 104584 h 200025"/>
                <a:gd name="connsiteX9" fmla="*/ 104489 w 200025"/>
                <a:gd name="connsiteY9" fmla="*/ 179451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025" h="200025">
                  <a:moveTo>
                    <a:pt x="104489" y="7144"/>
                  </a:moveTo>
                  <a:cubicBezTo>
                    <a:pt x="50768" y="7144"/>
                    <a:pt x="7144" y="50768"/>
                    <a:pt x="7144" y="104489"/>
                  </a:cubicBezTo>
                  <a:cubicBezTo>
                    <a:pt x="7144" y="158210"/>
                    <a:pt x="50768" y="201835"/>
                    <a:pt x="104489" y="201835"/>
                  </a:cubicBezTo>
                  <a:cubicBezTo>
                    <a:pt x="158210" y="201835"/>
                    <a:pt x="201834" y="158210"/>
                    <a:pt x="201834" y="104489"/>
                  </a:cubicBezTo>
                  <a:cubicBezTo>
                    <a:pt x="201834" y="50768"/>
                    <a:pt x="158210" y="7144"/>
                    <a:pt x="104489" y="7144"/>
                  </a:cubicBezTo>
                  <a:close/>
                  <a:moveTo>
                    <a:pt x="104489" y="179451"/>
                  </a:moveTo>
                  <a:cubicBezTo>
                    <a:pt x="63151" y="179451"/>
                    <a:pt x="29623" y="145828"/>
                    <a:pt x="29623" y="104584"/>
                  </a:cubicBezTo>
                  <a:cubicBezTo>
                    <a:pt x="29623" y="63246"/>
                    <a:pt x="63246" y="29718"/>
                    <a:pt x="104489" y="29718"/>
                  </a:cubicBezTo>
                  <a:cubicBezTo>
                    <a:pt x="145732" y="29718"/>
                    <a:pt x="179356" y="63341"/>
                    <a:pt x="179356" y="104584"/>
                  </a:cubicBezTo>
                  <a:cubicBezTo>
                    <a:pt x="179451" y="145828"/>
                    <a:pt x="145828" y="179451"/>
                    <a:pt x="104489" y="179451"/>
                  </a:cubicBezTo>
                  <a:close/>
                </a:path>
              </a:pathLst>
            </a:custGeom>
            <a:grpFill/>
            <a:ln w="9525" cap="flat">
              <a:noFill/>
              <a:prstDash val="solid"/>
              <a:miter/>
            </a:ln>
          </p:spPr>
          <p:txBody>
            <a:bodyPr rtlCol="0" anchor="ctr"/>
            <a:lstStyle/>
            <a:p>
              <a:endParaRPr lang="ko-KR" altLang="en-US"/>
            </a:p>
          </p:txBody>
        </p:sp>
        <p:sp>
          <p:nvSpPr>
            <p:cNvPr id="30" name="자유형: 도형 293">
              <a:extLst>
                <a:ext uri="{FF2B5EF4-FFF2-40B4-BE49-F238E27FC236}">
                  <a16:creationId xmlns:a16="http://schemas.microsoft.com/office/drawing/2014/main" id="{3EDD511F-01C1-094B-8FDD-EC2F6C3E22AA}"/>
                </a:ext>
              </a:extLst>
            </p:cNvPr>
            <p:cNvSpPr/>
            <p:nvPr/>
          </p:nvSpPr>
          <p:spPr>
            <a:xfrm>
              <a:off x="3635862" y="3039606"/>
              <a:ext cx="66675" cy="123825"/>
            </a:xfrm>
            <a:custGeom>
              <a:avLst/>
              <a:gdLst>
                <a:gd name="connsiteX0" fmla="*/ 33730 w 66675"/>
                <a:gd name="connsiteY0" fmla="*/ 42017 h 123825"/>
                <a:gd name="connsiteX1" fmla="*/ 48875 w 66675"/>
                <a:gd name="connsiteY1" fmla="*/ 42017 h 123825"/>
                <a:gd name="connsiteX2" fmla="*/ 60305 w 66675"/>
                <a:gd name="connsiteY2" fmla="*/ 31444 h 123825"/>
                <a:gd name="connsiteX3" fmla="*/ 49256 w 66675"/>
                <a:gd name="connsiteY3" fmla="*/ 19824 h 123825"/>
                <a:gd name="connsiteX4" fmla="*/ 44874 w 66675"/>
                <a:gd name="connsiteY4" fmla="*/ 19824 h 123825"/>
                <a:gd name="connsiteX5" fmla="*/ 44874 w 66675"/>
                <a:gd name="connsiteY5" fmla="*/ 18585 h 123825"/>
                <a:gd name="connsiteX6" fmla="*/ 34302 w 66675"/>
                <a:gd name="connsiteY6" fmla="*/ 7155 h 123825"/>
                <a:gd name="connsiteX7" fmla="*/ 22681 w 66675"/>
                <a:gd name="connsiteY7" fmla="*/ 18204 h 123825"/>
                <a:gd name="connsiteX8" fmla="*/ 22681 w 66675"/>
                <a:gd name="connsiteY8" fmla="*/ 23157 h 123825"/>
                <a:gd name="connsiteX9" fmla="*/ 7155 w 66675"/>
                <a:gd name="connsiteY9" fmla="*/ 47256 h 123825"/>
                <a:gd name="connsiteX10" fmla="*/ 33539 w 66675"/>
                <a:gd name="connsiteY10" fmla="*/ 73830 h 123825"/>
                <a:gd name="connsiteX11" fmla="*/ 38112 w 66675"/>
                <a:gd name="connsiteY11" fmla="*/ 77640 h 123825"/>
                <a:gd name="connsiteX12" fmla="*/ 33730 w 66675"/>
                <a:gd name="connsiteY12" fmla="*/ 82593 h 123825"/>
                <a:gd name="connsiteX13" fmla="*/ 18585 w 66675"/>
                <a:gd name="connsiteY13" fmla="*/ 82593 h 123825"/>
                <a:gd name="connsiteX14" fmla="*/ 7155 w 66675"/>
                <a:gd name="connsiteY14" fmla="*/ 93166 h 123825"/>
                <a:gd name="connsiteX15" fmla="*/ 18204 w 66675"/>
                <a:gd name="connsiteY15" fmla="*/ 104787 h 123825"/>
                <a:gd name="connsiteX16" fmla="*/ 22586 w 66675"/>
                <a:gd name="connsiteY16" fmla="*/ 104787 h 123825"/>
                <a:gd name="connsiteX17" fmla="*/ 22586 w 66675"/>
                <a:gd name="connsiteY17" fmla="*/ 106025 h 123825"/>
                <a:gd name="connsiteX18" fmla="*/ 33158 w 66675"/>
                <a:gd name="connsiteY18" fmla="*/ 117455 h 123825"/>
                <a:gd name="connsiteX19" fmla="*/ 44779 w 66675"/>
                <a:gd name="connsiteY19" fmla="*/ 106406 h 123825"/>
                <a:gd name="connsiteX20" fmla="*/ 44779 w 66675"/>
                <a:gd name="connsiteY20" fmla="*/ 101453 h 123825"/>
                <a:gd name="connsiteX21" fmla="*/ 60210 w 66675"/>
                <a:gd name="connsiteY21" fmla="*/ 77355 h 123825"/>
                <a:gd name="connsiteX22" fmla="*/ 33825 w 66675"/>
                <a:gd name="connsiteY22" fmla="*/ 50780 h 123825"/>
                <a:gd name="connsiteX23" fmla="*/ 29253 w 66675"/>
                <a:gd name="connsiteY23" fmla="*/ 46970 h 123825"/>
                <a:gd name="connsiteX24" fmla="*/ 33730 w 66675"/>
                <a:gd name="connsiteY24" fmla="*/ 42017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6675" h="123825">
                  <a:moveTo>
                    <a:pt x="33730" y="42017"/>
                  </a:moveTo>
                  <a:lnTo>
                    <a:pt x="48875" y="42017"/>
                  </a:lnTo>
                  <a:cubicBezTo>
                    <a:pt x="54875" y="42017"/>
                    <a:pt x="60019" y="37445"/>
                    <a:pt x="60305" y="31444"/>
                  </a:cubicBezTo>
                  <a:cubicBezTo>
                    <a:pt x="60590" y="25062"/>
                    <a:pt x="55542" y="19824"/>
                    <a:pt x="49256" y="19824"/>
                  </a:cubicBezTo>
                  <a:lnTo>
                    <a:pt x="44874" y="19824"/>
                  </a:lnTo>
                  <a:lnTo>
                    <a:pt x="44874" y="18585"/>
                  </a:lnTo>
                  <a:cubicBezTo>
                    <a:pt x="44874" y="12585"/>
                    <a:pt x="40302" y="7441"/>
                    <a:pt x="34302" y="7155"/>
                  </a:cubicBezTo>
                  <a:cubicBezTo>
                    <a:pt x="27920" y="6870"/>
                    <a:pt x="22681" y="11918"/>
                    <a:pt x="22681" y="18204"/>
                  </a:cubicBezTo>
                  <a:lnTo>
                    <a:pt x="22681" y="23157"/>
                  </a:lnTo>
                  <a:cubicBezTo>
                    <a:pt x="13537" y="27348"/>
                    <a:pt x="7155" y="36588"/>
                    <a:pt x="7155" y="47256"/>
                  </a:cubicBezTo>
                  <a:cubicBezTo>
                    <a:pt x="7155" y="61829"/>
                    <a:pt x="18966" y="73735"/>
                    <a:pt x="33539" y="73830"/>
                  </a:cubicBezTo>
                  <a:cubicBezTo>
                    <a:pt x="35825" y="73830"/>
                    <a:pt x="37826" y="75354"/>
                    <a:pt x="38112" y="77640"/>
                  </a:cubicBezTo>
                  <a:cubicBezTo>
                    <a:pt x="38493" y="80307"/>
                    <a:pt x="36397" y="82593"/>
                    <a:pt x="33730" y="82593"/>
                  </a:cubicBezTo>
                  <a:lnTo>
                    <a:pt x="18585" y="82593"/>
                  </a:lnTo>
                  <a:cubicBezTo>
                    <a:pt x="12585" y="82593"/>
                    <a:pt x="7441" y="87165"/>
                    <a:pt x="7155" y="93166"/>
                  </a:cubicBezTo>
                  <a:cubicBezTo>
                    <a:pt x="6870" y="99548"/>
                    <a:pt x="11918" y="104787"/>
                    <a:pt x="18204" y="104787"/>
                  </a:cubicBezTo>
                  <a:lnTo>
                    <a:pt x="22586" y="104787"/>
                  </a:lnTo>
                  <a:lnTo>
                    <a:pt x="22586" y="106025"/>
                  </a:lnTo>
                  <a:cubicBezTo>
                    <a:pt x="22586" y="112026"/>
                    <a:pt x="27158" y="117169"/>
                    <a:pt x="33158" y="117455"/>
                  </a:cubicBezTo>
                  <a:cubicBezTo>
                    <a:pt x="39540" y="117741"/>
                    <a:pt x="44779" y="112692"/>
                    <a:pt x="44779" y="106406"/>
                  </a:cubicBezTo>
                  <a:lnTo>
                    <a:pt x="44779" y="101453"/>
                  </a:lnTo>
                  <a:cubicBezTo>
                    <a:pt x="53923" y="97262"/>
                    <a:pt x="60210" y="88023"/>
                    <a:pt x="60210" y="77355"/>
                  </a:cubicBezTo>
                  <a:cubicBezTo>
                    <a:pt x="60210" y="62781"/>
                    <a:pt x="48398" y="50875"/>
                    <a:pt x="33825" y="50780"/>
                  </a:cubicBezTo>
                  <a:cubicBezTo>
                    <a:pt x="31539" y="50780"/>
                    <a:pt x="29539" y="49256"/>
                    <a:pt x="29253" y="46970"/>
                  </a:cubicBezTo>
                  <a:cubicBezTo>
                    <a:pt x="29063" y="44303"/>
                    <a:pt x="31158" y="42017"/>
                    <a:pt x="33730" y="42017"/>
                  </a:cubicBezTo>
                  <a:close/>
                </a:path>
              </a:pathLst>
            </a:custGeom>
            <a:grpFill/>
            <a:ln w="9525" cap="flat">
              <a:noFill/>
              <a:prstDash val="solid"/>
              <a:miter/>
            </a:ln>
          </p:spPr>
          <p:txBody>
            <a:bodyPr rtlCol="0" anchor="ctr"/>
            <a:lstStyle/>
            <a:p>
              <a:endParaRPr lang="ko-KR" altLang="en-US"/>
            </a:p>
          </p:txBody>
        </p:sp>
      </p:grpSp>
      <p:sp>
        <p:nvSpPr>
          <p:cNvPr id="31" name="文本框 30">
            <a:extLst>
              <a:ext uri="{FF2B5EF4-FFF2-40B4-BE49-F238E27FC236}">
                <a16:creationId xmlns:a16="http://schemas.microsoft.com/office/drawing/2014/main" id="{22784772-393B-664A-9058-FF01680B2FD6}"/>
              </a:ext>
            </a:extLst>
          </p:cNvPr>
          <p:cNvSpPr txBox="1"/>
          <p:nvPr/>
        </p:nvSpPr>
        <p:spPr>
          <a:xfrm>
            <a:off x="8466180" y="2890274"/>
            <a:ext cx="1191745" cy="307777"/>
          </a:xfrm>
          <a:prstGeom prst="rect">
            <a:avLst/>
          </a:prstGeom>
          <a:noFill/>
        </p:spPr>
        <p:txBody>
          <a:bodyPr wrap="square" rtlCol="0">
            <a:spAutoFit/>
          </a:bodyPr>
          <a:lstStyle/>
          <a:p>
            <a:pPr algn="dist"/>
            <a:r>
              <a:rPr kumimoji="1" lang="zh-CN" altLang="en-US" sz="1400" dirty="0">
                <a:solidFill>
                  <a:schemeClr val="bg1"/>
                </a:solidFill>
                <a:latin typeface="+mn-ea"/>
              </a:rPr>
              <a:t>请输入标题</a:t>
            </a:r>
          </a:p>
        </p:txBody>
      </p:sp>
      <p:sp>
        <p:nvSpPr>
          <p:cNvPr id="32" name="文本框 31">
            <a:extLst>
              <a:ext uri="{FF2B5EF4-FFF2-40B4-BE49-F238E27FC236}">
                <a16:creationId xmlns:a16="http://schemas.microsoft.com/office/drawing/2014/main" id="{2DB638C8-4A09-B94E-A530-069734272B7D}"/>
              </a:ext>
            </a:extLst>
          </p:cNvPr>
          <p:cNvSpPr txBox="1"/>
          <p:nvPr/>
        </p:nvSpPr>
        <p:spPr>
          <a:xfrm>
            <a:off x="8466180" y="4353892"/>
            <a:ext cx="1191745" cy="307777"/>
          </a:xfrm>
          <a:prstGeom prst="rect">
            <a:avLst/>
          </a:prstGeom>
          <a:noFill/>
        </p:spPr>
        <p:txBody>
          <a:bodyPr wrap="square" rtlCol="0">
            <a:spAutoFit/>
          </a:bodyPr>
          <a:lstStyle/>
          <a:p>
            <a:pPr algn="dist"/>
            <a:r>
              <a:rPr kumimoji="1" lang="zh-CN" altLang="en-US" sz="1400" dirty="0">
                <a:solidFill>
                  <a:schemeClr val="bg1"/>
                </a:solidFill>
                <a:latin typeface="+mn-ea"/>
              </a:rPr>
              <a:t>请输入标题</a:t>
            </a:r>
          </a:p>
        </p:txBody>
      </p:sp>
      <p:sp>
        <p:nvSpPr>
          <p:cNvPr id="33" name="文本框 32">
            <a:extLst>
              <a:ext uri="{FF2B5EF4-FFF2-40B4-BE49-F238E27FC236}">
                <a16:creationId xmlns:a16="http://schemas.microsoft.com/office/drawing/2014/main" id="{EC649679-6B05-BD46-AFAA-61F15FCFFB6D}"/>
              </a:ext>
            </a:extLst>
          </p:cNvPr>
          <p:cNvSpPr txBox="1"/>
          <p:nvPr/>
        </p:nvSpPr>
        <p:spPr>
          <a:xfrm>
            <a:off x="10014982" y="2892282"/>
            <a:ext cx="1191745" cy="307777"/>
          </a:xfrm>
          <a:prstGeom prst="rect">
            <a:avLst/>
          </a:prstGeom>
          <a:noFill/>
        </p:spPr>
        <p:txBody>
          <a:bodyPr wrap="square" rtlCol="0">
            <a:spAutoFit/>
          </a:bodyPr>
          <a:lstStyle/>
          <a:p>
            <a:pPr algn="dist"/>
            <a:r>
              <a:rPr kumimoji="1" lang="zh-CN" altLang="en-US" sz="1400" dirty="0">
                <a:solidFill>
                  <a:schemeClr val="bg1"/>
                </a:solidFill>
                <a:latin typeface="+mn-ea"/>
              </a:rPr>
              <a:t>请输入标题</a:t>
            </a:r>
          </a:p>
        </p:txBody>
      </p:sp>
      <p:sp>
        <p:nvSpPr>
          <p:cNvPr id="34" name="文本框 33">
            <a:extLst>
              <a:ext uri="{FF2B5EF4-FFF2-40B4-BE49-F238E27FC236}">
                <a16:creationId xmlns:a16="http://schemas.microsoft.com/office/drawing/2014/main" id="{F215B0AD-1D99-6B45-AA9E-6E9B58FD8943}"/>
              </a:ext>
            </a:extLst>
          </p:cNvPr>
          <p:cNvSpPr txBox="1"/>
          <p:nvPr/>
        </p:nvSpPr>
        <p:spPr>
          <a:xfrm>
            <a:off x="10014982" y="4355900"/>
            <a:ext cx="1191745" cy="307777"/>
          </a:xfrm>
          <a:prstGeom prst="rect">
            <a:avLst/>
          </a:prstGeom>
          <a:noFill/>
        </p:spPr>
        <p:txBody>
          <a:bodyPr wrap="square" rtlCol="0">
            <a:spAutoFit/>
          </a:bodyPr>
          <a:lstStyle/>
          <a:p>
            <a:pPr algn="dist"/>
            <a:r>
              <a:rPr kumimoji="1" lang="zh-CN" altLang="en-US" sz="1400" dirty="0">
                <a:solidFill>
                  <a:schemeClr val="bg1"/>
                </a:solidFill>
                <a:latin typeface="+mn-ea"/>
              </a:rPr>
              <a:t>请输入标题</a:t>
            </a:r>
          </a:p>
        </p:txBody>
      </p:sp>
      <p:grpSp>
        <p:nvGrpSpPr>
          <p:cNvPr id="35" name="box1">
            <a:extLst>
              <a:ext uri="{FF2B5EF4-FFF2-40B4-BE49-F238E27FC236}">
                <a16:creationId xmlns:a16="http://schemas.microsoft.com/office/drawing/2014/main" id="{C93AB2C1-F57D-5AF9-3F21-4CC5AB85AAE1}"/>
              </a:ext>
            </a:extLst>
          </p:cNvPr>
          <p:cNvGrpSpPr/>
          <p:nvPr/>
        </p:nvGrpSpPr>
        <p:grpSpPr>
          <a:xfrm>
            <a:off x="936687" y="1943585"/>
            <a:ext cx="2007052" cy="1100577"/>
            <a:chOff x="8949023" y="5161022"/>
            <a:chExt cx="2007052" cy="1100577"/>
          </a:xfrm>
        </p:grpSpPr>
        <p:sp>
          <p:nvSpPr>
            <p:cNvPr id="36" name="item_title1">
              <a:extLst>
                <a:ext uri="{FF2B5EF4-FFF2-40B4-BE49-F238E27FC236}">
                  <a16:creationId xmlns:a16="http://schemas.microsoft.com/office/drawing/2014/main" id="{CFBDBEA3-E791-613F-8737-4FD723D02458}"/>
                </a:ext>
              </a:extLst>
            </p:cNvPr>
            <p:cNvSpPr>
              <a:spLocks noChangeArrowheads="1"/>
            </p:cNvSpPr>
            <p:nvPr/>
          </p:nvSpPr>
          <p:spPr bwMode="auto">
            <a:xfrm>
              <a:off x="8949023" y="5161022"/>
              <a:ext cx="200705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37" name="item_content1">
              <a:extLst>
                <a:ext uri="{FF2B5EF4-FFF2-40B4-BE49-F238E27FC236}">
                  <a16:creationId xmlns:a16="http://schemas.microsoft.com/office/drawing/2014/main" id="{96DE1F2E-C765-531E-B7A4-F0E61FAA375D}"/>
                </a:ext>
              </a:extLst>
            </p:cNvPr>
            <p:cNvSpPr>
              <a:spLocks noChangeArrowheads="1"/>
            </p:cNvSpPr>
            <p:nvPr/>
          </p:nvSpPr>
          <p:spPr bwMode="auto">
            <a:xfrm>
              <a:off x="9090026" y="5556414"/>
              <a:ext cx="1707045" cy="70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请在此处添加具体内容。添加内容。</a:t>
              </a:r>
            </a:p>
          </p:txBody>
        </p:sp>
      </p:grpSp>
      <p:grpSp>
        <p:nvGrpSpPr>
          <p:cNvPr id="38" name="box1">
            <a:extLst>
              <a:ext uri="{FF2B5EF4-FFF2-40B4-BE49-F238E27FC236}">
                <a16:creationId xmlns:a16="http://schemas.microsoft.com/office/drawing/2014/main" id="{218D7E04-83A5-2A5D-5F9A-AB4A0E20BBE3}"/>
              </a:ext>
            </a:extLst>
          </p:cNvPr>
          <p:cNvGrpSpPr/>
          <p:nvPr/>
        </p:nvGrpSpPr>
        <p:grpSpPr>
          <a:xfrm>
            <a:off x="4422064" y="1982990"/>
            <a:ext cx="2007052" cy="1100577"/>
            <a:chOff x="8949023" y="5161022"/>
            <a:chExt cx="2007052" cy="1100577"/>
          </a:xfrm>
        </p:grpSpPr>
        <p:sp>
          <p:nvSpPr>
            <p:cNvPr id="39" name="item_title2">
              <a:extLst>
                <a:ext uri="{FF2B5EF4-FFF2-40B4-BE49-F238E27FC236}">
                  <a16:creationId xmlns:a16="http://schemas.microsoft.com/office/drawing/2014/main" id="{746E5A9E-AD52-C6F3-2C9D-19988D171044}"/>
                </a:ext>
              </a:extLst>
            </p:cNvPr>
            <p:cNvSpPr>
              <a:spLocks noChangeArrowheads="1"/>
            </p:cNvSpPr>
            <p:nvPr/>
          </p:nvSpPr>
          <p:spPr bwMode="auto">
            <a:xfrm>
              <a:off x="8949023" y="5161022"/>
              <a:ext cx="200705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40" name="item_content2">
              <a:extLst>
                <a:ext uri="{FF2B5EF4-FFF2-40B4-BE49-F238E27FC236}">
                  <a16:creationId xmlns:a16="http://schemas.microsoft.com/office/drawing/2014/main" id="{8A80CF96-1F80-E56D-07A5-0BA88843EC72}"/>
                </a:ext>
              </a:extLst>
            </p:cNvPr>
            <p:cNvSpPr>
              <a:spLocks noChangeArrowheads="1"/>
            </p:cNvSpPr>
            <p:nvPr/>
          </p:nvSpPr>
          <p:spPr bwMode="auto">
            <a:xfrm>
              <a:off x="9090026" y="5556414"/>
              <a:ext cx="1707045" cy="70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请在此处添加具体内容。添加内容。</a:t>
              </a:r>
            </a:p>
          </p:txBody>
        </p:sp>
      </p:grpSp>
      <p:grpSp>
        <p:nvGrpSpPr>
          <p:cNvPr id="41" name="box1">
            <a:extLst>
              <a:ext uri="{FF2B5EF4-FFF2-40B4-BE49-F238E27FC236}">
                <a16:creationId xmlns:a16="http://schemas.microsoft.com/office/drawing/2014/main" id="{10E7B08F-5756-D799-37F1-643F4D64C905}"/>
              </a:ext>
            </a:extLst>
          </p:cNvPr>
          <p:cNvGrpSpPr/>
          <p:nvPr/>
        </p:nvGrpSpPr>
        <p:grpSpPr>
          <a:xfrm>
            <a:off x="4422064" y="3790434"/>
            <a:ext cx="2007052" cy="1100577"/>
            <a:chOff x="8949023" y="5161022"/>
            <a:chExt cx="2007052" cy="1100577"/>
          </a:xfrm>
        </p:grpSpPr>
        <p:sp>
          <p:nvSpPr>
            <p:cNvPr id="42" name="item_title4">
              <a:extLst>
                <a:ext uri="{FF2B5EF4-FFF2-40B4-BE49-F238E27FC236}">
                  <a16:creationId xmlns:a16="http://schemas.microsoft.com/office/drawing/2014/main" id="{E0EFD308-12F8-24D1-14AA-B464385B723F}"/>
                </a:ext>
              </a:extLst>
            </p:cNvPr>
            <p:cNvSpPr>
              <a:spLocks noChangeArrowheads="1"/>
            </p:cNvSpPr>
            <p:nvPr/>
          </p:nvSpPr>
          <p:spPr bwMode="auto">
            <a:xfrm>
              <a:off x="8949023" y="5161022"/>
              <a:ext cx="200705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43" name="item_content4">
              <a:extLst>
                <a:ext uri="{FF2B5EF4-FFF2-40B4-BE49-F238E27FC236}">
                  <a16:creationId xmlns:a16="http://schemas.microsoft.com/office/drawing/2014/main" id="{AC8ABA1D-0B85-56D0-6B65-CCEB513D719C}"/>
                </a:ext>
              </a:extLst>
            </p:cNvPr>
            <p:cNvSpPr>
              <a:spLocks noChangeArrowheads="1"/>
            </p:cNvSpPr>
            <p:nvPr/>
          </p:nvSpPr>
          <p:spPr bwMode="auto">
            <a:xfrm>
              <a:off x="9090026" y="5556414"/>
              <a:ext cx="1707045" cy="70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请在此处添加具体内容。添加内容。</a:t>
              </a:r>
            </a:p>
          </p:txBody>
        </p:sp>
      </p:grpSp>
      <p:grpSp>
        <p:nvGrpSpPr>
          <p:cNvPr id="44" name="box1">
            <a:extLst>
              <a:ext uri="{FF2B5EF4-FFF2-40B4-BE49-F238E27FC236}">
                <a16:creationId xmlns:a16="http://schemas.microsoft.com/office/drawing/2014/main" id="{3EF85E2A-1710-6F44-6290-BF38404552CC}"/>
              </a:ext>
            </a:extLst>
          </p:cNvPr>
          <p:cNvGrpSpPr/>
          <p:nvPr/>
        </p:nvGrpSpPr>
        <p:grpSpPr>
          <a:xfrm>
            <a:off x="909043" y="3787944"/>
            <a:ext cx="2007052" cy="1100577"/>
            <a:chOff x="8949023" y="5161022"/>
            <a:chExt cx="2007052" cy="1100577"/>
          </a:xfrm>
        </p:grpSpPr>
        <p:sp>
          <p:nvSpPr>
            <p:cNvPr id="45" name="item_title3">
              <a:extLst>
                <a:ext uri="{FF2B5EF4-FFF2-40B4-BE49-F238E27FC236}">
                  <a16:creationId xmlns:a16="http://schemas.microsoft.com/office/drawing/2014/main" id="{197F5C09-28F0-F689-1AD8-B83CA04BBFA2}"/>
                </a:ext>
              </a:extLst>
            </p:cNvPr>
            <p:cNvSpPr>
              <a:spLocks noChangeArrowheads="1"/>
            </p:cNvSpPr>
            <p:nvPr/>
          </p:nvSpPr>
          <p:spPr bwMode="auto">
            <a:xfrm>
              <a:off x="8949023" y="5161022"/>
              <a:ext cx="200705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46" name="item_content3">
              <a:extLst>
                <a:ext uri="{FF2B5EF4-FFF2-40B4-BE49-F238E27FC236}">
                  <a16:creationId xmlns:a16="http://schemas.microsoft.com/office/drawing/2014/main" id="{71C0F5AC-D1D9-A67F-F236-5DEA1D5DBE71}"/>
                </a:ext>
              </a:extLst>
            </p:cNvPr>
            <p:cNvSpPr>
              <a:spLocks noChangeArrowheads="1"/>
            </p:cNvSpPr>
            <p:nvPr/>
          </p:nvSpPr>
          <p:spPr bwMode="auto">
            <a:xfrm>
              <a:off x="9090026" y="5556414"/>
              <a:ext cx="1707045" cy="70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请在此处添加具体内容。添加内容。</a:t>
              </a:r>
            </a:p>
          </p:txBody>
        </p:sp>
      </p:grpSp>
      <p:sp>
        <p:nvSpPr>
          <p:cNvPr id="47" name="title">
            <a:extLst>
              <a:ext uri="{FF2B5EF4-FFF2-40B4-BE49-F238E27FC236}">
                <a16:creationId xmlns:a16="http://schemas.microsoft.com/office/drawing/2014/main" id="{53FF0EB3-ABC9-8B78-12A6-AB279A337B4C}"/>
              </a:ext>
            </a:extLst>
          </p:cNvPr>
          <p:cNvSpPr txBox="1"/>
          <p:nvPr/>
        </p:nvSpPr>
        <p:spPr>
          <a:xfrm>
            <a:off x="912414" y="283334"/>
            <a:ext cx="4848002" cy="461665"/>
          </a:xfrm>
          <a:prstGeom prst="rect">
            <a:avLst/>
          </a:prstGeom>
          <a:noFill/>
        </p:spPr>
        <p:txBody>
          <a:bodyPr wrap="square" rtlCol="0">
            <a:spAutoFit/>
          </a:bodyPr>
          <a:lstStyle/>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Tree>
    <p:extLst>
      <p:ext uri="{BB962C8B-B14F-4D97-AF65-F5344CB8AC3E}">
        <p14:creationId xmlns:p14="http://schemas.microsoft.com/office/powerpoint/2010/main" val="263283104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ssolve">
                                      <p:cBhvr>
                                        <p:cTn id="16" dur="500"/>
                                        <p:tgtEl>
                                          <p:spTgt spid="13"/>
                                        </p:tgtEl>
                                      </p:cBhvr>
                                    </p:animEffect>
                                  </p:childTnLst>
                                </p:cTn>
                              </p:par>
                              <p:par>
                                <p:cTn id="17" presetID="9"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par>
                                <p:cTn id="20" presetID="9"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dissolve">
                                      <p:cBhvr>
                                        <p:cTn id="22" dur="500"/>
                                        <p:tgtEl>
                                          <p:spTgt spid="23"/>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dissolve">
                                      <p:cBhvr>
                                        <p:cTn id="25" dur="500"/>
                                        <p:tgtEl>
                                          <p:spTgt spid="26"/>
                                        </p:tgtEl>
                                      </p:cBhvr>
                                    </p:animEffect>
                                  </p:childTnLst>
                                </p:cTn>
                              </p:par>
                              <p:par>
                                <p:cTn id="26" presetID="9" presetClass="entr" presetSubtype="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dissolve">
                                      <p:cBhvr>
                                        <p:cTn id="28" dur="500"/>
                                        <p:tgtEl>
                                          <p:spTgt spid="27"/>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dissolve">
                                      <p:cBhvr>
                                        <p:cTn id="31" dur="500"/>
                                        <p:tgtEl>
                                          <p:spTgt spid="31"/>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dissolve">
                                      <p:cBhvr>
                                        <p:cTn id="34" dur="500"/>
                                        <p:tgtEl>
                                          <p:spTgt spid="32"/>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dissolve">
                                      <p:cBhvr>
                                        <p:cTn id="37" dur="500"/>
                                        <p:tgtEl>
                                          <p:spTgt spid="33"/>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dissolve">
                                      <p:cBhvr>
                                        <p:cTn id="40" dur="500"/>
                                        <p:tgtEl>
                                          <p:spTgt spid="34"/>
                                        </p:tgtEl>
                                      </p:cBhvr>
                                    </p:animEffect>
                                  </p:childTnLst>
                                </p:cTn>
                              </p:par>
                            </p:childTnLst>
                          </p:cTn>
                        </p:par>
                        <p:par>
                          <p:cTn id="41" fill="hold">
                            <p:stCondLst>
                              <p:cond delay="500"/>
                            </p:stCondLst>
                            <p:childTnLst>
                              <p:par>
                                <p:cTn id="42" presetID="22" presetClass="entr" presetSubtype="1"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up)">
                                      <p:cBhvr>
                                        <p:cTn id="44" dur="500"/>
                                        <p:tgtEl>
                                          <p:spTgt spid="35"/>
                                        </p:tgtEl>
                                      </p:cBhvr>
                                    </p:animEffect>
                                  </p:childTnLst>
                                </p:cTn>
                              </p:par>
                            </p:childTnLst>
                          </p:cTn>
                        </p:par>
                        <p:par>
                          <p:cTn id="45" fill="hold">
                            <p:stCondLst>
                              <p:cond delay="1000"/>
                            </p:stCondLst>
                            <p:childTnLst>
                              <p:par>
                                <p:cTn id="46" presetID="22" presetClass="entr" presetSubtype="1"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up)">
                                      <p:cBhvr>
                                        <p:cTn id="48" dur="500"/>
                                        <p:tgtEl>
                                          <p:spTgt spid="38"/>
                                        </p:tgtEl>
                                      </p:cBhvr>
                                    </p:animEffect>
                                  </p:childTnLst>
                                </p:cTn>
                              </p:par>
                            </p:childTnLst>
                          </p:cTn>
                        </p:par>
                        <p:par>
                          <p:cTn id="49" fill="hold">
                            <p:stCondLst>
                              <p:cond delay="1500"/>
                            </p:stCondLst>
                            <p:childTnLst>
                              <p:par>
                                <p:cTn id="50" presetID="22" presetClass="entr" presetSubtype="1" fill="hold"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up)">
                                      <p:cBhvr>
                                        <p:cTn id="52" dur="500"/>
                                        <p:tgtEl>
                                          <p:spTgt spid="41"/>
                                        </p:tgtEl>
                                      </p:cBhvr>
                                    </p:animEffect>
                                  </p:childTnLst>
                                </p:cTn>
                              </p:par>
                            </p:childTnLst>
                          </p:cTn>
                        </p:par>
                        <p:par>
                          <p:cTn id="53" fill="hold">
                            <p:stCondLst>
                              <p:cond delay="2000"/>
                            </p:stCondLst>
                            <p:childTnLst>
                              <p:par>
                                <p:cTn id="54" presetID="22" presetClass="entr" presetSubtype="1" fill="hold"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up)">
                                      <p:cBhvr>
                                        <p:cTn id="5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26" grpId="0" animBg="1"/>
      <p:bldP spid="31" grpId="0"/>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05B37C5-C2A3-504D-A2AE-F15704089794}"/>
              </a:ext>
            </a:extLst>
          </p:cNvPr>
          <p:cNvSpPr txBox="1"/>
          <p:nvPr/>
        </p:nvSpPr>
        <p:spPr>
          <a:xfrm>
            <a:off x="7879799" y="229637"/>
            <a:ext cx="4188967" cy="523220"/>
          </a:xfrm>
          <a:prstGeom prst="rect">
            <a:avLst/>
          </a:prstGeom>
          <a:noFill/>
        </p:spPr>
        <p:txBody>
          <a:bodyPr wrap="none" rtlCol="0">
            <a:spAutoFit/>
          </a:bodyPr>
          <a:lstStyle/>
          <a:p>
            <a:r>
              <a:rPr kumimoji="1" lang="en-US" altLang="zh-CN"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rPr>
              <a:t>2021 WORK SUMMARY</a:t>
            </a:r>
            <a:endParaRPr kumimoji="1" lang="zh-CN" altLang="en-US"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endParaRPr>
          </a:p>
        </p:txBody>
      </p:sp>
      <p:sp>
        <p:nvSpPr>
          <p:cNvPr id="4" name="圆角矩形 3">
            <a:extLst>
              <a:ext uri="{FF2B5EF4-FFF2-40B4-BE49-F238E27FC236}">
                <a16:creationId xmlns:a16="http://schemas.microsoft.com/office/drawing/2014/main" id="{A9BBC90D-6E2A-DA43-96AC-94DBAB3240B6}"/>
              </a:ext>
            </a:extLst>
          </p:cNvPr>
          <p:cNvSpPr/>
          <p:nvPr/>
        </p:nvSpPr>
        <p:spPr>
          <a:xfrm>
            <a:off x="5798916" y="1826856"/>
            <a:ext cx="1470454" cy="679621"/>
          </a:xfrm>
          <a:prstGeom prst="roundRect">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a:extLst>
              <a:ext uri="{FF2B5EF4-FFF2-40B4-BE49-F238E27FC236}">
                <a16:creationId xmlns:a16="http://schemas.microsoft.com/office/drawing/2014/main" id="{BA6C0337-7514-F04F-BA76-9CEE288D9CA4}"/>
              </a:ext>
            </a:extLst>
          </p:cNvPr>
          <p:cNvSpPr/>
          <p:nvPr/>
        </p:nvSpPr>
        <p:spPr>
          <a:xfrm>
            <a:off x="5578554" y="2964818"/>
            <a:ext cx="1911178" cy="679621"/>
          </a:xfrm>
          <a:prstGeom prst="roundRect">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a:extLst>
              <a:ext uri="{FF2B5EF4-FFF2-40B4-BE49-F238E27FC236}">
                <a16:creationId xmlns:a16="http://schemas.microsoft.com/office/drawing/2014/main" id="{DCCD99DC-D088-F84A-9EBC-F6B0A97B14EC}"/>
              </a:ext>
            </a:extLst>
          </p:cNvPr>
          <p:cNvSpPr/>
          <p:nvPr/>
        </p:nvSpPr>
        <p:spPr>
          <a:xfrm>
            <a:off x="5240803" y="4102780"/>
            <a:ext cx="2586680" cy="679621"/>
          </a:xfrm>
          <a:prstGeom prst="roundRect">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a:extLst>
              <a:ext uri="{FF2B5EF4-FFF2-40B4-BE49-F238E27FC236}">
                <a16:creationId xmlns:a16="http://schemas.microsoft.com/office/drawing/2014/main" id="{74BF0F1A-B0F0-694A-BE3E-1D80A42964C2}"/>
              </a:ext>
            </a:extLst>
          </p:cNvPr>
          <p:cNvSpPr/>
          <p:nvPr/>
        </p:nvSpPr>
        <p:spPr>
          <a:xfrm>
            <a:off x="4989731" y="5244116"/>
            <a:ext cx="3241588" cy="679621"/>
          </a:xfrm>
          <a:prstGeom prst="roundRect">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a:extLst>
              <a:ext uri="{FF2B5EF4-FFF2-40B4-BE49-F238E27FC236}">
                <a16:creationId xmlns:a16="http://schemas.microsoft.com/office/drawing/2014/main" id="{640C224D-71BA-2847-9BAC-FF485FA6195C}"/>
              </a:ext>
            </a:extLst>
          </p:cNvPr>
          <p:cNvSpPr txBox="1"/>
          <p:nvPr/>
        </p:nvSpPr>
        <p:spPr>
          <a:xfrm>
            <a:off x="6034102" y="1997389"/>
            <a:ext cx="1000082" cy="338554"/>
          </a:xfrm>
          <a:prstGeom prst="rect">
            <a:avLst/>
          </a:prstGeom>
          <a:noFill/>
        </p:spPr>
        <p:txBody>
          <a:bodyPr wrap="none" rtlCol="0">
            <a:spAutoFit/>
          </a:bodyPr>
          <a:lstStyle/>
          <a:p>
            <a:r>
              <a:rPr kumimoji="1" lang="en-US" altLang="zh-CN" sz="1600" dirty="0">
                <a:solidFill>
                  <a:schemeClr val="bg1"/>
                </a:solidFill>
                <a:latin typeface="+mj-ea"/>
                <a:ea typeface="+mj-ea"/>
              </a:rPr>
              <a:t>STEP 01</a:t>
            </a:r>
            <a:endParaRPr kumimoji="1" lang="zh-CN" altLang="en-US" sz="1600" dirty="0">
              <a:solidFill>
                <a:schemeClr val="bg1"/>
              </a:solidFill>
              <a:latin typeface="+mj-ea"/>
              <a:ea typeface="+mj-ea"/>
            </a:endParaRPr>
          </a:p>
        </p:txBody>
      </p:sp>
      <p:sp>
        <p:nvSpPr>
          <p:cNvPr id="13" name="文本框 12">
            <a:extLst>
              <a:ext uri="{FF2B5EF4-FFF2-40B4-BE49-F238E27FC236}">
                <a16:creationId xmlns:a16="http://schemas.microsoft.com/office/drawing/2014/main" id="{98A87198-D103-1241-BFFE-B2024FBCA2A6}"/>
              </a:ext>
            </a:extLst>
          </p:cNvPr>
          <p:cNvSpPr txBox="1"/>
          <p:nvPr/>
        </p:nvSpPr>
        <p:spPr>
          <a:xfrm>
            <a:off x="6038655" y="3104269"/>
            <a:ext cx="990977" cy="338554"/>
          </a:xfrm>
          <a:prstGeom prst="rect">
            <a:avLst/>
          </a:prstGeom>
          <a:noFill/>
        </p:spPr>
        <p:txBody>
          <a:bodyPr wrap="none" rtlCol="0">
            <a:spAutoFit/>
          </a:bodyPr>
          <a:lstStyle/>
          <a:p>
            <a:r>
              <a:rPr kumimoji="1" lang="en-US" altLang="zh-CN" sz="1600">
                <a:solidFill>
                  <a:schemeClr val="bg1"/>
                </a:solidFill>
                <a:latin typeface="+mj-ea"/>
                <a:ea typeface="+mj-ea"/>
              </a:rPr>
              <a:t>STEP 02</a:t>
            </a:r>
            <a:endParaRPr kumimoji="1" lang="zh-CN" altLang="en-US" sz="1600">
              <a:solidFill>
                <a:schemeClr val="bg1"/>
              </a:solidFill>
              <a:latin typeface="+mj-ea"/>
              <a:ea typeface="+mj-ea"/>
            </a:endParaRPr>
          </a:p>
        </p:txBody>
      </p:sp>
      <p:sp>
        <p:nvSpPr>
          <p:cNvPr id="14" name="文本框 13">
            <a:extLst>
              <a:ext uri="{FF2B5EF4-FFF2-40B4-BE49-F238E27FC236}">
                <a16:creationId xmlns:a16="http://schemas.microsoft.com/office/drawing/2014/main" id="{D279BA52-81B3-6040-8FA0-281D2F5ACEB0}"/>
              </a:ext>
            </a:extLst>
          </p:cNvPr>
          <p:cNvSpPr txBox="1"/>
          <p:nvPr/>
        </p:nvSpPr>
        <p:spPr>
          <a:xfrm>
            <a:off x="6038655" y="4222873"/>
            <a:ext cx="990977" cy="338554"/>
          </a:xfrm>
          <a:prstGeom prst="rect">
            <a:avLst/>
          </a:prstGeom>
          <a:noFill/>
        </p:spPr>
        <p:txBody>
          <a:bodyPr wrap="none" rtlCol="0">
            <a:spAutoFit/>
          </a:bodyPr>
          <a:lstStyle/>
          <a:p>
            <a:r>
              <a:rPr kumimoji="1" lang="en-US" altLang="zh-CN" sz="1600">
                <a:solidFill>
                  <a:schemeClr val="bg1"/>
                </a:solidFill>
                <a:latin typeface="+mj-ea"/>
                <a:ea typeface="+mj-ea"/>
              </a:rPr>
              <a:t>STEP 03</a:t>
            </a:r>
            <a:endParaRPr kumimoji="1" lang="zh-CN" altLang="en-US" sz="1600">
              <a:solidFill>
                <a:schemeClr val="bg1"/>
              </a:solidFill>
              <a:latin typeface="+mj-ea"/>
              <a:ea typeface="+mj-ea"/>
            </a:endParaRPr>
          </a:p>
        </p:txBody>
      </p:sp>
      <p:sp>
        <p:nvSpPr>
          <p:cNvPr id="15" name="文本框 14">
            <a:extLst>
              <a:ext uri="{FF2B5EF4-FFF2-40B4-BE49-F238E27FC236}">
                <a16:creationId xmlns:a16="http://schemas.microsoft.com/office/drawing/2014/main" id="{623F3497-EC42-9348-B3BF-F51DB76F021F}"/>
              </a:ext>
            </a:extLst>
          </p:cNvPr>
          <p:cNvSpPr txBox="1"/>
          <p:nvPr/>
        </p:nvSpPr>
        <p:spPr>
          <a:xfrm>
            <a:off x="6115037" y="5413393"/>
            <a:ext cx="990977" cy="338554"/>
          </a:xfrm>
          <a:prstGeom prst="rect">
            <a:avLst/>
          </a:prstGeom>
          <a:noFill/>
        </p:spPr>
        <p:txBody>
          <a:bodyPr wrap="none" rtlCol="0">
            <a:spAutoFit/>
          </a:bodyPr>
          <a:lstStyle/>
          <a:p>
            <a:r>
              <a:rPr kumimoji="1" lang="en-US" altLang="zh-CN" sz="1600">
                <a:solidFill>
                  <a:schemeClr val="bg1"/>
                </a:solidFill>
                <a:latin typeface="+mj-ea"/>
                <a:ea typeface="+mj-ea"/>
              </a:rPr>
              <a:t>STEP 04</a:t>
            </a:r>
            <a:endParaRPr kumimoji="1" lang="zh-CN" altLang="en-US" sz="1600">
              <a:solidFill>
                <a:schemeClr val="bg1"/>
              </a:solidFill>
              <a:latin typeface="+mj-ea"/>
              <a:ea typeface="+mj-ea"/>
            </a:endParaRPr>
          </a:p>
        </p:txBody>
      </p:sp>
      <p:sp>
        <p:nvSpPr>
          <p:cNvPr id="16" name="文本框 15">
            <a:extLst>
              <a:ext uri="{FF2B5EF4-FFF2-40B4-BE49-F238E27FC236}">
                <a16:creationId xmlns:a16="http://schemas.microsoft.com/office/drawing/2014/main" id="{EEDB50CC-0CB2-9A40-9334-2F48F671A064}"/>
              </a:ext>
            </a:extLst>
          </p:cNvPr>
          <p:cNvSpPr txBox="1"/>
          <p:nvPr/>
        </p:nvSpPr>
        <p:spPr>
          <a:xfrm>
            <a:off x="790308" y="2198453"/>
            <a:ext cx="3005951" cy="523220"/>
          </a:xfrm>
          <a:prstGeom prst="rect">
            <a:avLst/>
          </a:prstGeom>
          <a:noFill/>
        </p:spPr>
        <p:txBody>
          <a:bodyPr wrap="none" rtlCol="0">
            <a:spAutoFit/>
          </a:bodyPr>
          <a:lstStyle/>
          <a:p>
            <a:r>
              <a:rPr kumimoji="1" lang="en-US" altLang="zh-CN" sz="2800" dirty="0">
                <a:solidFill>
                  <a:schemeClr val="accent1">
                    <a:lumMod val="50000"/>
                  </a:schemeClr>
                </a:solidFill>
                <a:latin typeface="+mj-ea"/>
                <a:ea typeface="+mj-ea"/>
              </a:rPr>
              <a:t>BUSINESS</a:t>
            </a:r>
            <a:r>
              <a:rPr kumimoji="1" lang="zh-CN" altLang="en-US" sz="2800" dirty="0">
                <a:solidFill>
                  <a:schemeClr val="accent1">
                    <a:lumMod val="50000"/>
                  </a:schemeClr>
                </a:solidFill>
                <a:latin typeface="+mj-ea"/>
                <a:ea typeface="+mj-ea"/>
              </a:rPr>
              <a:t> </a:t>
            </a:r>
            <a:r>
              <a:rPr kumimoji="1" lang="en-US" altLang="zh-CN" sz="2800" dirty="0">
                <a:solidFill>
                  <a:schemeClr val="accent1">
                    <a:lumMod val="50000"/>
                  </a:schemeClr>
                </a:solidFill>
                <a:latin typeface="+mj-ea"/>
                <a:ea typeface="+mj-ea"/>
              </a:rPr>
              <a:t>DATA</a:t>
            </a:r>
            <a:endParaRPr kumimoji="1" lang="zh-CN" altLang="en-US" sz="2800" dirty="0">
              <a:solidFill>
                <a:schemeClr val="accent1">
                  <a:lumMod val="50000"/>
                </a:schemeClr>
              </a:solidFill>
              <a:latin typeface="+mj-ea"/>
              <a:ea typeface="+mj-ea"/>
            </a:endParaRPr>
          </a:p>
        </p:txBody>
      </p:sp>
      <p:sp>
        <p:nvSpPr>
          <p:cNvPr id="17" name="文本框 16">
            <a:extLst>
              <a:ext uri="{FF2B5EF4-FFF2-40B4-BE49-F238E27FC236}">
                <a16:creationId xmlns:a16="http://schemas.microsoft.com/office/drawing/2014/main" id="{798AD24B-8177-A74D-9BA5-553AED50FBD3}"/>
              </a:ext>
            </a:extLst>
          </p:cNvPr>
          <p:cNvSpPr txBox="1"/>
          <p:nvPr/>
        </p:nvSpPr>
        <p:spPr>
          <a:xfrm>
            <a:off x="803560" y="2704487"/>
            <a:ext cx="1811714" cy="369332"/>
          </a:xfrm>
          <a:prstGeom prst="rect">
            <a:avLst/>
          </a:prstGeom>
          <a:noFill/>
        </p:spPr>
        <p:txBody>
          <a:bodyPr wrap="none" rtlCol="0">
            <a:spAutoFit/>
          </a:bodyPr>
          <a:lstStyle/>
          <a:p>
            <a:r>
              <a:rPr kumimoji="1" lang="en-US" altLang="zh-CN" dirty="0">
                <a:solidFill>
                  <a:schemeClr val="bg1">
                    <a:lumMod val="75000"/>
                  </a:schemeClr>
                </a:solidFill>
                <a:latin typeface="+mn-ea"/>
              </a:rPr>
              <a:t>PPT</a:t>
            </a:r>
            <a:r>
              <a:rPr kumimoji="1" lang="zh-CN" altLang="en-US" dirty="0">
                <a:solidFill>
                  <a:schemeClr val="bg1">
                    <a:lumMod val="75000"/>
                  </a:schemeClr>
                </a:solidFill>
                <a:latin typeface="+mn-ea"/>
              </a:rPr>
              <a:t> </a:t>
            </a:r>
            <a:r>
              <a:rPr kumimoji="1" lang="en-US" altLang="zh-CN" dirty="0">
                <a:solidFill>
                  <a:schemeClr val="bg1">
                    <a:lumMod val="75000"/>
                  </a:schemeClr>
                </a:solidFill>
                <a:latin typeface="+mn-ea"/>
              </a:rPr>
              <a:t>TEMPLATE</a:t>
            </a:r>
            <a:endParaRPr kumimoji="1" lang="zh-CN" altLang="en-US" dirty="0">
              <a:solidFill>
                <a:schemeClr val="bg1">
                  <a:lumMod val="75000"/>
                </a:schemeClr>
              </a:solidFill>
              <a:latin typeface="+mn-ea"/>
            </a:endParaRPr>
          </a:p>
        </p:txBody>
      </p:sp>
      <p:grpSp>
        <p:nvGrpSpPr>
          <p:cNvPr id="19" name="组合 18">
            <a:extLst>
              <a:ext uri="{FF2B5EF4-FFF2-40B4-BE49-F238E27FC236}">
                <a16:creationId xmlns:a16="http://schemas.microsoft.com/office/drawing/2014/main" id="{CC7B257D-B13E-AF71-F5A1-6C1D7DED59D5}"/>
              </a:ext>
            </a:extLst>
          </p:cNvPr>
          <p:cNvGrpSpPr/>
          <p:nvPr/>
        </p:nvGrpSpPr>
        <p:grpSpPr>
          <a:xfrm>
            <a:off x="8231319" y="1613884"/>
            <a:ext cx="3462021" cy="1035620"/>
            <a:chOff x="8983803" y="5130026"/>
            <a:chExt cx="3589618" cy="1070956"/>
          </a:xfrm>
        </p:grpSpPr>
        <p:sp>
          <p:nvSpPr>
            <p:cNvPr id="20" name="item_title1">
              <a:extLst>
                <a:ext uri="{FF2B5EF4-FFF2-40B4-BE49-F238E27FC236}">
                  <a16:creationId xmlns:a16="http://schemas.microsoft.com/office/drawing/2014/main" id="{02D8561A-DADB-A203-C866-252DD9D223B9}"/>
                </a:ext>
              </a:extLst>
            </p:cNvPr>
            <p:cNvSpPr>
              <a:spLocks noChangeArrowheads="1"/>
            </p:cNvSpPr>
            <p:nvPr/>
          </p:nvSpPr>
          <p:spPr bwMode="auto">
            <a:xfrm>
              <a:off x="8983803" y="5130026"/>
              <a:ext cx="3589618" cy="44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21" name="item_content1">
              <a:extLst>
                <a:ext uri="{FF2B5EF4-FFF2-40B4-BE49-F238E27FC236}">
                  <a16:creationId xmlns:a16="http://schemas.microsoft.com/office/drawing/2014/main" id="{329DC168-E172-D67D-CD6C-1C55187E469E}"/>
                </a:ext>
              </a:extLst>
            </p:cNvPr>
            <p:cNvSpPr>
              <a:spLocks noChangeArrowheads="1"/>
            </p:cNvSpPr>
            <p:nvPr/>
          </p:nvSpPr>
          <p:spPr bwMode="auto">
            <a:xfrm>
              <a:off x="9021191" y="5495861"/>
              <a:ext cx="3476995" cy="7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22" name="组合 21">
            <a:extLst>
              <a:ext uri="{FF2B5EF4-FFF2-40B4-BE49-F238E27FC236}">
                <a16:creationId xmlns:a16="http://schemas.microsoft.com/office/drawing/2014/main" id="{C69D73A8-42D9-A430-4D35-141AA4032DDA}"/>
              </a:ext>
            </a:extLst>
          </p:cNvPr>
          <p:cNvGrpSpPr/>
          <p:nvPr/>
        </p:nvGrpSpPr>
        <p:grpSpPr>
          <a:xfrm>
            <a:off x="8249571" y="2747684"/>
            <a:ext cx="3462021" cy="1035620"/>
            <a:chOff x="8983803" y="5130026"/>
            <a:chExt cx="3589618" cy="1070956"/>
          </a:xfrm>
        </p:grpSpPr>
        <p:sp>
          <p:nvSpPr>
            <p:cNvPr id="23" name="item_title2">
              <a:extLst>
                <a:ext uri="{FF2B5EF4-FFF2-40B4-BE49-F238E27FC236}">
                  <a16:creationId xmlns:a16="http://schemas.microsoft.com/office/drawing/2014/main" id="{12B9D610-446A-18B5-30FA-6CED705BCB42}"/>
                </a:ext>
              </a:extLst>
            </p:cNvPr>
            <p:cNvSpPr>
              <a:spLocks noChangeArrowheads="1"/>
            </p:cNvSpPr>
            <p:nvPr/>
          </p:nvSpPr>
          <p:spPr bwMode="auto">
            <a:xfrm>
              <a:off x="8983803" y="5130026"/>
              <a:ext cx="3589618" cy="44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24" name="item_content2">
              <a:extLst>
                <a:ext uri="{FF2B5EF4-FFF2-40B4-BE49-F238E27FC236}">
                  <a16:creationId xmlns:a16="http://schemas.microsoft.com/office/drawing/2014/main" id="{07F37AAA-EB44-4A2D-9EE7-491E3B954C4B}"/>
                </a:ext>
              </a:extLst>
            </p:cNvPr>
            <p:cNvSpPr>
              <a:spLocks noChangeArrowheads="1"/>
            </p:cNvSpPr>
            <p:nvPr/>
          </p:nvSpPr>
          <p:spPr bwMode="auto">
            <a:xfrm>
              <a:off x="9021191" y="5495861"/>
              <a:ext cx="3476995" cy="7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25" name="组合 24">
            <a:extLst>
              <a:ext uri="{FF2B5EF4-FFF2-40B4-BE49-F238E27FC236}">
                <a16:creationId xmlns:a16="http://schemas.microsoft.com/office/drawing/2014/main" id="{74993177-B3AA-46B5-C184-1A5EEE7591FC}"/>
              </a:ext>
            </a:extLst>
          </p:cNvPr>
          <p:cNvGrpSpPr/>
          <p:nvPr/>
        </p:nvGrpSpPr>
        <p:grpSpPr>
          <a:xfrm>
            <a:off x="8243271" y="3868721"/>
            <a:ext cx="3462021" cy="1035620"/>
            <a:chOff x="8983803" y="5130026"/>
            <a:chExt cx="3589618" cy="1070956"/>
          </a:xfrm>
        </p:grpSpPr>
        <p:sp>
          <p:nvSpPr>
            <p:cNvPr id="26" name="item_title3">
              <a:extLst>
                <a:ext uri="{FF2B5EF4-FFF2-40B4-BE49-F238E27FC236}">
                  <a16:creationId xmlns:a16="http://schemas.microsoft.com/office/drawing/2014/main" id="{BABC3D0F-FE5D-AA00-34E8-BD26623C011C}"/>
                </a:ext>
              </a:extLst>
            </p:cNvPr>
            <p:cNvSpPr>
              <a:spLocks noChangeArrowheads="1"/>
            </p:cNvSpPr>
            <p:nvPr/>
          </p:nvSpPr>
          <p:spPr bwMode="auto">
            <a:xfrm>
              <a:off x="8983803" y="5130026"/>
              <a:ext cx="3589618" cy="44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27" name="item_content3">
              <a:extLst>
                <a:ext uri="{FF2B5EF4-FFF2-40B4-BE49-F238E27FC236}">
                  <a16:creationId xmlns:a16="http://schemas.microsoft.com/office/drawing/2014/main" id="{B979EEA2-FC39-95E8-CD25-B58865AE4A13}"/>
                </a:ext>
              </a:extLst>
            </p:cNvPr>
            <p:cNvSpPr>
              <a:spLocks noChangeArrowheads="1"/>
            </p:cNvSpPr>
            <p:nvPr/>
          </p:nvSpPr>
          <p:spPr bwMode="auto">
            <a:xfrm>
              <a:off x="9021191" y="5495861"/>
              <a:ext cx="3476995" cy="7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28" name="组合 27">
            <a:extLst>
              <a:ext uri="{FF2B5EF4-FFF2-40B4-BE49-F238E27FC236}">
                <a16:creationId xmlns:a16="http://schemas.microsoft.com/office/drawing/2014/main" id="{276DF162-1095-7D5E-0BE6-8FA99964276A}"/>
              </a:ext>
            </a:extLst>
          </p:cNvPr>
          <p:cNvGrpSpPr/>
          <p:nvPr/>
        </p:nvGrpSpPr>
        <p:grpSpPr>
          <a:xfrm>
            <a:off x="8285630" y="5009751"/>
            <a:ext cx="3462021" cy="1035620"/>
            <a:chOff x="8983803" y="5130026"/>
            <a:chExt cx="3589618" cy="1070956"/>
          </a:xfrm>
        </p:grpSpPr>
        <p:sp>
          <p:nvSpPr>
            <p:cNvPr id="29" name="item_title4">
              <a:extLst>
                <a:ext uri="{FF2B5EF4-FFF2-40B4-BE49-F238E27FC236}">
                  <a16:creationId xmlns:a16="http://schemas.microsoft.com/office/drawing/2014/main" id="{D5F37D2D-3D9C-0130-2D52-6004521C62FE}"/>
                </a:ext>
              </a:extLst>
            </p:cNvPr>
            <p:cNvSpPr>
              <a:spLocks noChangeArrowheads="1"/>
            </p:cNvSpPr>
            <p:nvPr/>
          </p:nvSpPr>
          <p:spPr bwMode="auto">
            <a:xfrm>
              <a:off x="8983803" y="5130026"/>
              <a:ext cx="3589618" cy="44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22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30" name="item_content4">
              <a:extLst>
                <a:ext uri="{FF2B5EF4-FFF2-40B4-BE49-F238E27FC236}">
                  <a16:creationId xmlns:a16="http://schemas.microsoft.com/office/drawing/2014/main" id="{4461B9A6-4F81-BE5D-213B-0F50CF49197D}"/>
                </a:ext>
              </a:extLst>
            </p:cNvPr>
            <p:cNvSpPr>
              <a:spLocks noChangeArrowheads="1"/>
            </p:cNvSpPr>
            <p:nvPr/>
          </p:nvSpPr>
          <p:spPr bwMode="auto">
            <a:xfrm>
              <a:off x="9021191" y="5495861"/>
              <a:ext cx="3476995" cy="7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50000"/>
                </a:lnSpc>
                <a:buNone/>
              </a:pPr>
              <a:r>
                <a:rPr lang="zh-CN" altLang="en-US" sz="14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sp>
        <p:nvSpPr>
          <p:cNvPr id="31" name="title">
            <a:extLst>
              <a:ext uri="{FF2B5EF4-FFF2-40B4-BE49-F238E27FC236}">
                <a16:creationId xmlns:a16="http://schemas.microsoft.com/office/drawing/2014/main" id="{4A9DFE17-5C17-9E2F-F715-96CCA1BC31B0}"/>
              </a:ext>
            </a:extLst>
          </p:cNvPr>
          <p:cNvSpPr txBox="1"/>
          <p:nvPr/>
        </p:nvSpPr>
        <p:spPr>
          <a:xfrm>
            <a:off x="869919" y="177809"/>
            <a:ext cx="10081713" cy="584775"/>
          </a:xfrm>
          <a:prstGeom prst="rect">
            <a:avLst/>
          </a:prstGeom>
          <a:noFill/>
        </p:spPr>
        <p:txBody>
          <a:bodyPr wrap="square" rtlCol="0">
            <a:spAutoFit/>
          </a:bodyPr>
          <a:lstStyle/>
          <a:p>
            <a:r>
              <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Tree>
    <p:extLst>
      <p:ext uri="{BB962C8B-B14F-4D97-AF65-F5344CB8AC3E}">
        <p14:creationId xmlns:p14="http://schemas.microsoft.com/office/powerpoint/2010/main" val="166616957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ssolve">
                                      <p:cBhvr>
                                        <p:cTn id="10" dur="500"/>
                                        <p:tgtEl>
                                          <p:spTgt spid="17"/>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up)">
                                      <p:cBhvr>
                                        <p:cTn id="14" dur="500"/>
                                        <p:tgtEl>
                                          <p:spTgt spid="19"/>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up)">
                                      <p:cBhvr>
                                        <p:cTn id="18" dur="500"/>
                                        <p:tgtEl>
                                          <p:spTgt spid="2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up)">
                                      <p:cBhvr>
                                        <p:cTn id="22" dur="500"/>
                                        <p:tgtEl>
                                          <p:spTgt spid="25"/>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05B37C5-C2A3-504D-A2AE-F15704089794}"/>
              </a:ext>
            </a:extLst>
          </p:cNvPr>
          <p:cNvSpPr txBox="1"/>
          <p:nvPr/>
        </p:nvSpPr>
        <p:spPr>
          <a:xfrm>
            <a:off x="7879799" y="229637"/>
            <a:ext cx="4188967" cy="523220"/>
          </a:xfrm>
          <a:prstGeom prst="rect">
            <a:avLst/>
          </a:prstGeom>
          <a:noFill/>
        </p:spPr>
        <p:txBody>
          <a:bodyPr wrap="none" rtlCol="0">
            <a:spAutoFit/>
          </a:bodyPr>
          <a:lstStyle/>
          <a:p>
            <a:r>
              <a:rPr kumimoji="1" lang="en-US" altLang="zh-CN"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rPr>
              <a:t>2021 WORK SUMMARY</a:t>
            </a:r>
            <a:endParaRPr kumimoji="1" lang="zh-CN" altLang="en-US" sz="2800" b="1">
              <a:ln>
                <a:solidFill>
                  <a:schemeClr val="bg1">
                    <a:lumMod val="75000"/>
                    <a:alpha val="73670"/>
                  </a:schemeClr>
                </a:solidFill>
              </a:ln>
              <a:noFill/>
              <a:latin typeface="Source Han Sans CN Heavy" panose="020B0500000000000000" pitchFamily="34" charset="-128"/>
              <a:ea typeface="Source Han Sans CN Heavy" panose="020B0500000000000000" pitchFamily="34" charset="-128"/>
            </a:endParaRPr>
          </a:p>
        </p:txBody>
      </p:sp>
      <p:cxnSp>
        <p:nvCxnSpPr>
          <p:cNvPr id="4" name="直接连接符 2">
            <a:extLst>
              <a:ext uri="{FF2B5EF4-FFF2-40B4-BE49-F238E27FC236}">
                <a16:creationId xmlns:a16="http://schemas.microsoft.com/office/drawing/2014/main" id="{3140EE60-33DC-F14D-BA75-A956EE261008}"/>
              </a:ext>
            </a:extLst>
          </p:cNvPr>
          <p:cNvCxnSpPr/>
          <p:nvPr/>
        </p:nvCxnSpPr>
        <p:spPr>
          <a:xfrm>
            <a:off x="1035285" y="1695636"/>
            <a:ext cx="0" cy="2589497"/>
          </a:xfrm>
          <a:prstGeom prst="line">
            <a:avLst/>
          </a:prstGeom>
          <a:solidFill>
            <a:srgbClr val="00A39E"/>
          </a:solidFill>
          <a:ln>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id="{8EBA44A6-3189-B442-8AE6-03F3D73C1B7F}"/>
              </a:ext>
            </a:extLst>
          </p:cNvPr>
          <p:cNvSpPr/>
          <p:nvPr/>
        </p:nvSpPr>
        <p:spPr>
          <a:xfrm>
            <a:off x="1035285" y="1695636"/>
            <a:ext cx="39426" cy="1182779"/>
          </a:xfrm>
          <a:prstGeom prst="rect">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endParaRPr lang="zh-CN" altLang="en-US" sz="2399">
              <a:solidFill>
                <a:srgbClr val="080808"/>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cxnSp>
        <p:nvCxnSpPr>
          <p:cNvPr id="6" name="直接连接符 5">
            <a:extLst>
              <a:ext uri="{FF2B5EF4-FFF2-40B4-BE49-F238E27FC236}">
                <a16:creationId xmlns:a16="http://schemas.microsoft.com/office/drawing/2014/main" id="{2E3BEBF0-B777-2847-96D3-B2874DA53BB0}"/>
              </a:ext>
            </a:extLst>
          </p:cNvPr>
          <p:cNvCxnSpPr/>
          <p:nvPr/>
        </p:nvCxnSpPr>
        <p:spPr>
          <a:xfrm flipV="1">
            <a:off x="3675352" y="3181461"/>
            <a:ext cx="0" cy="2613558"/>
          </a:xfrm>
          <a:prstGeom prst="line">
            <a:avLst/>
          </a:prstGeom>
          <a:solidFill>
            <a:srgbClr val="82B732"/>
          </a:solidFill>
          <a:ln>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F449C54B-E9F9-7B44-982F-97DD358FB88F}"/>
              </a:ext>
            </a:extLst>
          </p:cNvPr>
          <p:cNvSpPr/>
          <p:nvPr/>
        </p:nvSpPr>
        <p:spPr>
          <a:xfrm flipV="1">
            <a:off x="3675352" y="4616485"/>
            <a:ext cx="39426" cy="1182779"/>
          </a:xfrm>
          <a:prstGeom prst="rect">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endParaRPr lang="zh-CN" altLang="en-US" sz="2399">
              <a:solidFill>
                <a:srgbClr val="080808"/>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cxnSp>
        <p:nvCxnSpPr>
          <p:cNvPr id="8" name="直接连接符 8">
            <a:extLst>
              <a:ext uri="{FF2B5EF4-FFF2-40B4-BE49-F238E27FC236}">
                <a16:creationId xmlns:a16="http://schemas.microsoft.com/office/drawing/2014/main" id="{71505A16-17E3-EF49-A1B7-CB3228C74130}"/>
              </a:ext>
            </a:extLst>
          </p:cNvPr>
          <p:cNvCxnSpPr/>
          <p:nvPr/>
        </p:nvCxnSpPr>
        <p:spPr>
          <a:xfrm>
            <a:off x="6315418" y="1695636"/>
            <a:ext cx="0" cy="2589497"/>
          </a:xfrm>
          <a:prstGeom prst="line">
            <a:avLst/>
          </a:prstGeom>
          <a:solidFill>
            <a:srgbClr val="F39C11"/>
          </a:solidFill>
          <a:ln>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C1DB8431-7244-624D-B064-8BED49F4EFD5}"/>
              </a:ext>
            </a:extLst>
          </p:cNvPr>
          <p:cNvSpPr/>
          <p:nvPr/>
        </p:nvSpPr>
        <p:spPr>
          <a:xfrm>
            <a:off x="6315418" y="1695636"/>
            <a:ext cx="39426" cy="1182779"/>
          </a:xfrm>
          <a:prstGeom prst="rect">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endParaRPr lang="zh-CN" altLang="en-US" sz="2399">
              <a:solidFill>
                <a:srgbClr val="080808"/>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cxnSp>
        <p:nvCxnSpPr>
          <p:cNvPr id="10" name="直接连接符 11">
            <a:extLst>
              <a:ext uri="{FF2B5EF4-FFF2-40B4-BE49-F238E27FC236}">
                <a16:creationId xmlns:a16="http://schemas.microsoft.com/office/drawing/2014/main" id="{AE4AB5AA-1C19-4C41-B834-6FBDB645BAFE}"/>
              </a:ext>
            </a:extLst>
          </p:cNvPr>
          <p:cNvCxnSpPr/>
          <p:nvPr/>
        </p:nvCxnSpPr>
        <p:spPr>
          <a:xfrm flipV="1">
            <a:off x="8955483" y="3181456"/>
            <a:ext cx="0" cy="2613559"/>
          </a:xfrm>
          <a:prstGeom prst="line">
            <a:avLst/>
          </a:prstGeom>
          <a:solidFill>
            <a:srgbClr val="E23761"/>
          </a:solidFill>
          <a:ln>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8EAB1F03-033D-564F-9BFB-0F6718AB2D21}"/>
              </a:ext>
            </a:extLst>
          </p:cNvPr>
          <p:cNvSpPr/>
          <p:nvPr/>
        </p:nvSpPr>
        <p:spPr>
          <a:xfrm flipV="1">
            <a:off x="8955483" y="4616481"/>
            <a:ext cx="39426" cy="1182779"/>
          </a:xfrm>
          <a:prstGeom prst="rect">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endParaRPr lang="zh-CN" altLang="en-US" sz="2399">
              <a:solidFill>
                <a:srgbClr val="080808"/>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2" name="label3">
            <a:extLst>
              <a:ext uri="{FF2B5EF4-FFF2-40B4-BE49-F238E27FC236}">
                <a16:creationId xmlns:a16="http://schemas.microsoft.com/office/drawing/2014/main" id="{C80ED95B-4A06-544A-A1C4-727E78555639}"/>
              </a:ext>
            </a:extLst>
          </p:cNvPr>
          <p:cNvSpPr/>
          <p:nvPr/>
        </p:nvSpPr>
        <p:spPr>
          <a:xfrm>
            <a:off x="6315419" y="3181456"/>
            <a:ext cx="2299761" cy="1114105"/>
          </a:xfrm>
          <a:prstGeom prst="rect">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r>
              <a:rPr lang="en-US" altLang="zh-CN" sz="3000" b="1" dirty="0">
                <a:solidFill>
                  <a:srgbClr val="FFFFFF"/>
                </a:solidFill>
                <a:latin typeface="Arial" panose="020B0604020202020204" pitchFamily="34" charset="0"/>
                <a:ea typeface="思源黑体 CN Regular" panose="020B0500000000000000" pitchFamily="34" charset="-122"/>
                <a:cs typeface="+mn-ea"/>
                <a:sym typeface="Arial" panose="020B0604020202020204" pitchFamily="34" charset="0"/>
              </a:rPr>
              <a:t>O</a:t>
            </a:r>
            <a:endParaRPr lang="zh-CN" altLang="en-US" sz="3000" b="1" dirty="0">
              <a:solidFill>
                <a:srgbClr val="FFFFFF"/>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4" name="label1">
            <a:extLst>
              <a:ext uri="{FF2B5EF4-FFF2-40B4-BE49-F238E27FC236}">
                <a16:creationId xmlns:a16="http://schemas.microsoft.com/office/drawing/2014/main" id="{2F1062B9-961B-E048-9734-F0F0E55D0EF5}"/>
              </a:ext>
            </a:extLst>
          </p:cNvPr>
          <p:cNvSpPr/>
          <p:nvPr/>
        </p:nvSpPr>
        <p:spPr>
          <a:xfrm>
            <a:off x="1035288" y="3181456"/>
            <a:ext cx="2299761" cy="1114105"/>
          </a:xfrm>
          <a:prstGeom prst="rect">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r>
              <a:rPr lang="en-US" altLang="zh-CN" sz="3000" b="1" dirty="0">
                <a:solidFill>
                  <a:srgbClr val="FFFFFF"/>
                </a:solidFill>
                <a:latin typeface="Arial" panose="020B0604020202020204" pitchFamily="34" charset="0"/>
                <a:ea typeface="思源黑体 CN Regular" panose="020B0500000000000000" pitchFamily="34" charset="-122"/>
                <a:cs typeface="+mn-ea"/>
                <a:sym typeface="Arial" panose="020B0604020202020204" pitchFamily="34" charset="0"/>
              </a:rPr>
              <a:t>S</a:t>
            </a:r>
            <a:endParaRPr lang="zh-CN" altLang="en-US" sz="3000" b="1" dirty="0">
              <a:solidFill>
                <a:srgbClr val="FFFFFF"/>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20" name="label4">
            <a:extLst>
              <a:ext uri="{FF2B5EF4-FFF2-40B4-BE49-F238E27FC236}">
                <a16:creationId xmlns:a16="http://schemas.microsoft.com/office/drawing/2014/main" id="{C7DD9B72-E225-944A-B58D-D3A6E73FCDF5}"/>
              </a:ext>
            </a:extLst>
          </p:cNvPr>
          <p:cNvSpPr/>
          <p:nvPr/>
        </p:nvSpPr>
        <p:spPr>
          <a:xfrm rot="10800000" flipV="1">
            <a:off x="8955486" y="3181456"/>
            <a:ext cx="2299761" cy="1114105"/>
          </a:xfrm>
          <a:prstGeom prst="rect">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r>
              <a:rPr lang="en-US" altLang="zh-CN" sz="3000" b="1" dirty="0">
                <a:solidFill>
                  <a:srgbClr val="FFFFFF"/>
                </a:solidFill>
                <a:latin typeface="Arial" panose="020B0604020202020204" pitchFamily="34" charset="0"/>
                <a:ea typeface="思源黑体 CN Regular" panose="020B0500000000000000" pitchFamily="34" charset="-122"/>
                <a:cs typeface="+mn-ea"/>
                <a:sym typeface="Arial" panose="020B0604020202020204" pitchFamily="34" charset="0"/>
              </a:rPr>
              <a:t>T</a:t>
            </a:r>
            <a:endParaRPr lang="zh-CN" altLang="en-US" sz="3000" b="1" dirty="0">
              <a:solidFill>
                <a:srgbClr val="FFFFFF"/>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28" name="label2">
            <a:extLst>
              <a:ext uri="{FF2B5EF4-FFF2-40B4-BE49-F238E27FC236}">
                <a16:creationId xmlns:a16="http://schemas.microsoft.com/office/drawing/2014/main" id="{84DFEFD0-13E1-584D-801F-6BE506F6BBE8}"/>
              </a:ext>
            </a:extLst>
          </p:cNvPr>
          <p:cNvSpPr/>
          <p:nvPr/>
        </p:nvSpPr>
        <p:spPr>
          <a:xfrm rot="10800000" flipV="1">
            <a:off x="3675353" y="3181456"/>
            <a:ext cx="2299761" cy="1114105"/>
          </a:xfrm>
          <a:prstGeom prst="rect">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r>
              <a:rPr lang="en-US" altLang="zh-CN" sz="3000" b="1" dirty="0">
                <a:solidFill>
                  <a:srgbClr val="FFFFFF"/>
                </a:solidFill>
                <a:latin typeface="Arial" panose="020B0604020202020204" pitchFamily="34" charset="0"/>
                <a:ea typeface="思源黑体 CN Regular" panose="020B0500000000000000" pitchFamily="34" charset="-122"/>
                <a:cs typeface="+mn-ea"/>
                <a:sym typeface="Arial" panose="020B0604020202020204" pitchFamily="34" charset="0"/>
              </a:rPr>
              <a:t>W</a:t>
            </a:r>
            <a:endParaRPr lang="zh-CN" altLang="en-US" sz="3000" b="1" dirty="0">
              <a:solidFill>
                <a:srgbClr val="FFFFFF"/>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nvGrpSpPr>
          <p:cNvPr id="38" name="组合 37">
            <a:extLst>
              <a:ext uri="{FF2B5EF4-FFF2-40B4-BE49-F238E27FC236}">
                <a16:creationId xmlns:a16="http://schemas.microsoft.com/office/drawing/2014/main" id="{4C704ADC-476F-D935-86C5-9A60C74A0299}"/>
              </a:ext>
            </a:extLst>
          </p:cNvPr>
          <p:cNvGrpSpPr/>
          <p:nvPr/>
        </p:nvGrpSpPr>
        <p:grpSpPr>
          <a:xfrm>
            <a:off x="1047712" y="1731653"/>
            <a:ext cx="2317788" cy="1114105"/>
            <a:chOff x="9090026" y="5153920"/>
            <a:chExt cx="3852404" cy="929297"/>
          </a:xfrm>
        </p:grpSpPr>
        <p:sp>
          <p:nvSpPr>
            <p:cNvPr id="39" name="item_title1">
              <a:extLst>
                <a:ext uri="{FF2B5EF4-FFF2-40B4-BE49-F238E27FC236}">
                  <a16:creationId xmlns:a16="http://schemas.microsoft.com/office/drawing/2014/main" id="{E6EB343F-DFFA-B856-8C0D-91212EFECCAB}"/>
                </a:ext>
              </a:extLst>
            </p:cNvPr>
            <p:cNvSpPr>
              <a:spLocks noChangeArrowheads="1"/>
            </p:cNvSpPr>
            <p:nvPr/>
          </p:nvSpPr>
          <p:spPr bwMode="auto">
            <a:xfrm>
              <a:off x="9109182" y="5153920"/>
              <a:ext cx="3718074" cy="269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5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15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40" name="item_content1">
              <a:extLst>
                <a:ext uri="{FF2B5EF4-FFF2-40B4-BE49-F238E27FC236}">
                  <a16:creationId xmlns:a16="http://schemas.microsoft.com/office/drawing/2014/main" id="{DC880573-9586-0F69-6BA1-0089E702E4A8}"/>
                </a:ext>
              </a:extLst>
            </p:cNvPr>
            <p:cNvSpPr>
              <a:spLocks noChangeArrowheads="1"/>
            </p:cNvSpPr>
            <p:nvPr/>
          </p:nvSpPr>
          <p:spPr bwMode="auto">
            <a:xfrm>
              <a:off x="9090026" y="5556414"/>
              <a:ext cx="3852404" cy="526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50000"/>
                </a:lnSpc>
                <a:buNone/>
              </a:pPr>
              <a:r>
                <a:rPr lang="zh-CN" altLang="en-US" sz="10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41" name="组合 40">
            <a:extLst>
              <a:ext uri="{FF2B5EF4-FFF2-40B4-BE49-F238E27FC236}">
                <a16:creationId xmlns:a16="http://schemas.microsoft.com/office/drawing/2014/main" id="{9F702BA2-CDDB-BCDE-8124-C6C9030CB094}"/>
              </a:ext>
            </a:extLst>
          </p:cNvPr>
          <p:cNvGrpSpPr/>
          <p:nvPr/>
        </p:nvGrpSpPr>
        <p:grpSpPr>
          <a:xfrm>
            <a:off x="3696396" y="4680914"/>
            <a:ext cx="2317788" cy="1114105"/>
            <a:chOff x="9090026" y="5153920"/>
            <a:chExt cx="3852404" cy="929297"/>
          </a:xfrm>
        </p:grpSpPr>
        <p:sp>
          <p:nvSpPr>
            <p:cNvPr id="42" name="item_title2">
              <a:extLst>
                <a:ext uri="{FF2B5EF4-FFF2-40B4-BE49-F238E27FC236}">
                  <a16:creationId xmlns:a16="http://schemas.microsoft.com/office/drawing/2014/main" id="{EAFB93A6-27FF-6B8C-760B-EFAE99D282EA}"/>
                </a:ext>
              </a:extLst>
            </p:cNvPr>
            <p:cNvSpPr>
              <a:spLocks noChangeArrowheads="1"/>
            </p:cNvSpPr>
            <p:nvPr/>
          </p:nvSpPr>
          <p:spPr bwMode="auto">
            <a:xfrm>
              <a:off x="9109182" y="5153920"/>
              <a:ext cx="3718074" cy="269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5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15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43" name="item_content2">
              <a:extLst>
                <a:ext uri="{FF2B5EF4-FFF2-40B4-BE49-F238E27FC236}">
                  <a16:creationId xmlns:a16="http://schemas.microsoft.com/office/drawing/2014/main" id="{AC4D1292-08B0-0CDB-8A80-40AA67876EDC}"/>
                </a:ext>
              </a:extLst>
            </p:cNvPr>
            <p:cNvSpPr>
              <a:spLocks noChangeArrowheads="1"/>
            </p:cNvSpPr>
            <p:nvPr/>
          </p:nvSpPr>
          <p:spPr bwMode="auto">
            <a:xfrm>
              <a:off x="9090026" y="5556414"/>
              <a:ext cx="3852404" cy="526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50000"/>
                </a:lnSpc>
                <a:buNone/>
              </a:pPr>
              <a:r>
                <a:rPr lang="zh-CN" altLang="en-US" sz="10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44" name="组合 43">
            <a:extLst>
              <a:ext uri="{FF2B5EF4-FFF2-40B4-BE49-F238E27FC236}">
                <a16:creationId xmlns:a16="http://schemas.microsoft.com/office/drawing/2014/main" id="{6DBFAC47-F388-0B90-EEB1-DBC052FE7503}"/>
              </a:ext>
            </a:extLst>
          </p:cNvPr>
          <p:cNvGrpSpPr/>
          <p:nvPr/>
        </p:nvGrpSpPr>
        <p:grpSpPr>
          <a:xfrm>
            <a:off x="8976526" y="4685157"/>
            <a:ext cx="2317788" cy="1114107"/>
            <a:chOff x="9090026" y="5153919"/>
            <a:chExt cx="3852404" cy="929298"/>
          </a:xfrm>
        </p:grpSpPr>
        <p:sp>
          <p:nvSpPr>
            <p:cNvPr id="45" name="item_title4">
              <a:extLst>
                <a:ext uri="{FF2B5EF4-FFF2-40B4-BE49-F238E27FC236}">
                  <a16:creationId xmlns:a16="http://schemas.microsoft.com/office/drawing/2014/main" id="{BDBE7AE8-BC94-01D0-600E-2ABCADEDB4FD}"/>
                </a:ext>
              </a:extLst>
            </p:cNvPr>
            <p:cNvSpPr>
              <a:spLocks noChangeArrowheads="1"/>
            </p:cNvSpPr>
            <p:nvPr/>
          </p:nvSpPr>
          <p:spPr bwMode="auto">
            <a:xfrm>
              <a:off x="9109182" y="5153919"/>
              <a:ext cx="3718074" cy="2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5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15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46" name="item_content4">
              <a:extLst>
                <a:ext uri="{FF2B5EF4-FFF2-40B4-BE49-F238E27FC236}">
                  <a16:creationId xmlns:a16="http://schemas.microsoft.com/office/drawing/2014/main" id="{EC515256-3726-37E3-5C20-A1D23866C20A}"/>
                </a:ext>
              </a:extLst>
            </p:cNvPr>
            <p:cNvSpPr>
              <a:spLocks noChangeArrowheads="1"/>
            </p:cNvSpPr>
            <p:nvPr/>
          </p:nvSpPr>
          <p:spPr bwMode="auto">
            <a:xfrm>
              <a:off x="9090026" y="5556414"/>
              <a:ext cx="3852404" cy="526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50000"/>
                </a:lnSpc>
                <a:buNone/>
              </a:pPr>
              <a:r>
                <a:rPr lang="zh-CN" altLang="en-US" sz="10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grpSp>
        <p:nvGrpSpPr>
          <p:cNvPr id="47" name="组合 46">
            <a:extLst>
              <a:ext uri="{FF2B5EF4-FFF2-40B4-BE49-F238E27FC236}">
                <a16:creationId xmlns:a16="http://schemas.microsoft.com/office/drawing/2014/main" id="{213B8BDC-53A9-4D8C-3B41-B1E97B050565}"/>
              </a:ext>
            </a:extLst>
          </p:cNvPr>
          <p:cNvGrpSpPr/>
          <p:nvPr/>
        </p:nvGrpSpPr>
        <p:grpSpPr>
          <a:xfrm>
            <a:off x="6320724" y="1731653"/>
            <a:ext cx="2317788" cy="1114105"/>
            <a:chOff x="9090026" y="5153920"/>
            <a:chExt cx="3852404" cy="929297"/>
          </a:xfrm>
        </p:grpSpPr>
        <p:sp>
          <p:nvSpPr>
            <p:cNvPr id="48" name="item_title3">
              <a:extLst>
                <a:ext uri="{FF2B5EF4-FFF2-40B4-BE49-F238E27FC236}">
                  <a16:creationId xmlns:a16="http://schemas.microsoft.com/office/drawing/2014/main" id="{0709D120-1B30-E756-1CC2-1960697AEBFA}"/>
                </a:ext>
              </a:extLst>
            </p:cNvPr>
            <p:cNvSpPr>
              <a:spLocks noChangeArrowheads="1"/>
            </p:cNvSpPr>
            <p:nvPr/>
          </p:nvSpPr>
          <p:spPr bwMode="auto">
            <a:xfrm>
              <a:off x="9109182" y="5153920"/>
              <a:ext cx="3718074" cy="269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500" b="1" dirty="0">
                  <a:latin typeface="思源黑体 CN Normal" panose="020B0400000000000000" pitchFamily="34" charset="-122"/>
                  <a:ea typeface="思源黑体 CN Normal" panose="020B0400000000000000" pitchFamily="34" charset="-122"/>
                  <a:sym typeface="方正兰亭黑_GBK" panose="02000000000000000000" pitchFamily="2" charset="-122"/>
                </a:rPr>
                <a:t>添加标题</a:t>
              </a:r>
              <a:endParaRPr lang="en-US" sz="1500" b="1" dirty="0">
                <a:latin typeface="思源黑体 CN Normal" panose="020B0400000000000000" pitchFamily="34" charset="-122"/>
                <a:ea typeface="思源黑体 CN Normal" panose="020B0400000000000000" pitchFamily="34" charset="-122"/>
                <a:sym typeface="方正兰亭黑_GBK" panose="02000000000000000000" pitchFamily="2" charset="-122"/>
              </a:endParaRPr>
            </a:p>
          </p:txBody>
        </p:sp>
        <p:sp>
          <p:nvSpPr>
            <p:cNvPr id="49" name="item_content3">
              <a:extLst>
                <a:ext uri="{FF2B5EF4-FFF2-40B4-BE49-F238E27FC236}">
                  <a16:creationId xmlns:a16="http://schemas.microsoft.com/office/drawing/2014/main" id="{3E245CF4-03BF-ADC6-B567-E75C53BD48C3}"/>
                </a:ext>
              </a:extLst>
            </p:cNvPr>
            <p:cNvSpPr>
              <a:spLocks noChangeArrowheads="1"/>
            </p:cNvSpPr>
            <p:nvPr/>
          </p:nvSpPr>
          <p:spPr bwMode="auto">
            <a:xfrm>
              <a:off x="9090026" y="5556414"/>
              <a:ext cx="3852404" cy="526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50000"/>
                </a:lnSpc>
                <a:buNone/>
              </a:pPr>
              <a:r>
                <a:rPr lang="zh-CN" altLang="en-US" sz="1000" dirty="0">
                  <a:latin typeface="思源黑体 CN Normal" panose="020B0400000000000000" pitchFamily="34" charset="-122"/>
                  <a:ea typeface="思源黑体 CN Normal" panose="020B0400000000000000" pitchFamily="34" charset="-122"/>
                </a:rPr>
                <a:t>请在此处添加具体内容，请言简意赅，简单说明即可。请在此处添加具体内容。</a:t>
              </a:r>
            </a:p>
          </p:txBody>
        </p:sp>
      </p:grpSp>
      <p:sp>
        <p:nvSpPr>
          <p:cNvPr id="52" name="title">
            <a:extLst>
              <a:ext uri="{FF2B5EF4-FFF2-40B4-BE49-F238E27FC236}">
                <a16:creationId xmlns:a16="http://schemas.microsoft.com/office/drawing/2014/main" id="{8B50009A-5C50-0AF2-2BC8-47BB130C4EB0}"/>
              </a:ext>
            </a:extLst>
          </p:cNvPr>
          <p:cNvSpPr txBox="1"/>
          <p:nvPr/>
        </p:nvSpPr>
        <p:spPr>
          <a:xfrm>
            <a:off x="975753" y="188949"/>
            <a:ext cx="10424613" cy="584775"/>
          </a:xfrm>
          <a:prstGeom prst="rect">
            <a:avLst/>
          </a:prstGeom>
          <a:noFill/>
        </p:spPr>
        <p:txBody>
          <a:bodyPr wrap="square" rtlCol="0">
            <a:spAutoFit/>
          </a:bodyPr>
          <a:lstStyle/>
          <a:p>
            <a:r>
              <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rPr>
              <a:t>点击添加标题</a:t>
            </a:r>
          </a:p>
        </p:txBody>
      </p:sp>
    </p:spTree>
    <p:extLst>
      <p:ext uri="{BB962C8B-B14F-4D97-AF65-F5344CB8AC3E}">
        <p14:creationId xmlns:p14="http://schemas.microsoft.com/office/powerpoint/2010/main" val="128133419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heckerboard(across)">
                                      <p:cBhvr>
                                        <p:cTn id="16" dur="500"/>
                                        <p:tgtEl>
                                          <p:spTgt spid="7"/>
                                        </p:tgtEl>
                                      </p:cBhvr>
                                    </p:animEffect>
                                  </p:childTnLst>
                                </p:cTn>
                              </p:par>
                              <p:par>
                                <p:cTn id="17" presetID="5" presetClass="entr" presetSubtype="1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par>
                                <p:cTn id="23" presetID="5" presetClass="entr" presetSubtype="1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heckerboard(across)">
                                      <p:cBhvr>
                                        <p:cTn id="28" dur="500"/>
                                        <p:tgtEl>
                                          <p:spTgt spid="11"/>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heckerboard(across)">
                                      <p:cBhvr>
                                        <p:cTn id="31" dur="500"/>
                                        <p:tgtEl>
                                          <p:spTgt spid="12"/>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checkerboard(across)">
                                      <p:cBhvr>
                                        <p:cTn id="34" dur="500"/>
                                        <p:tgtEl>
                                          <p:spTgt spid="14"/>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checkerboard(across)">
                                      <p:cBhvr>
                                        <p:cTn id="37" dur="500"/>
                                        <p:tgtEl>
                                          <p:spTgt spid="20"/>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checkerboard(across)">
                                      <p:cBhvr>
                                        <p:cTn id="40" dur="500"/>
                                        <p:tgtEl>
                                          <p:spTgt spid="28"/>
                                        </p:tgtEl>
                                      </p:cBhvr>
                                    </p:animEffect>
                                  </p:childTnLst>
                                </p:cTn>
                              </p:par>
                            </p:childTnLst>
                          </p:cTn>
                        </p:par>
                        <p:par>
                          <p:cTn id="41" fill="hold">
                            <p:stCondLst>
                              <p:cond delay="500"/>
                            </p:stCondLst>
                            <p:childTnLst>
                              <p:par>
                                <p:cTn id="42" presetID="22" presetClass="entr" presetSubtype="1"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up)">
                                      <p:cBhvr>
                                        <p:cTn id="44" dur="500"/>
                                        <p:tgtEl>
                                          <p:spTgt spid="38"/>
                                        </p:tgtEl>
                                      </p:cBhvr>
                                    </p:animEffect>
                                  </p:childTnLst>
                                </p:cTn>
                              </p:par>
                            </p:childTnLst>
                          </p:cTn>
                        </p:par>
                        <p:par>
                          <p:cTn id="45" fill="hold">
                            <p:stCondLst>
                              <p:cond delay="1000"/>
                            </p:stCondLst>
                            <p:childTnLst>
                              <p:par>
                                <p:cTn id="46" presetID="22" presetClass="entr" presetSubtype="1"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up)">
                                      <p:cBhvr>
                                        <p:cTn id="48" dur="500"/>
                                        <p:tgtEl>
                                          <p:spTgt spid="41"/>
                                        </p:tgtEl>
                                      </p:cBhvr>
                                    </p:animEffect>
                                  </p:childTnLst>
                                </p:cTn>
                              </p:par>
                            </p:childTnLst>
                          </p:cTn>
                        </p:par>
                        <p:par>
                          <p:cTn id="49" fill="hold">
                            <p:stCondLst>
                              <p:cond delay="1500"/>
                            </p:stCondLst>
                            <p:childTnLst>
                              <p:par>
                                <p:cTn id="50" presetID="22" presetClass="entr" presetSubtype="1" fill="hold"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wipe(up)">
                                      <p:cBhvr>
                                        <p:cTn id="52" dur="500"/>
                                        <p:tgtEl>
                                          <p:spTgt spid="44"/>
                                        </p:tgtEl>
                                      </p:cBhvr>
                                    </p:animEffect>
                                  </p:childTnLst>
                                </p:cTn>
                              </p:par>
                            </p:childTnLst>
                          </p:cTn>
                        </p:par>
                        <p:par>
                          <p:cTn id="53" fill="hold">
                            <p:stCondLst>
                              <p:cond delay="2000"/>
                            </p:stCondLst>
                            <p:childTnLst>
                              <p:par>
                                <p:cTn id="54" presetID="22" presetClass="entr" presetSubtype="1"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up)">
                                      <p:cBhvr>
                                        <p:cTn id="5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2" grpId="0" animBg="1"/>
      <p:bldP spid="14" grpId="0" animBg="1"/>
      <p:bldP spid="20" grpId="0" animBg="1"/>
      <p:bldP spid="2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
      <a:dk1>
        <a:srgbClr val="000000"/>
      </a:dk1>
      <a:lt1>
        <a:srgbClr val="FFFFFF"/>
      </a:lt1>
      <a:dk2>
        <a:srgbClr val="44546A"/>
      </a:dk2>
      <a:lt2>
        <a:srgbClr val="E7E6E6"/>
      </a:lt2>
      <a:accent1>
        <a:srgbClr val="335899"/>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4696</TotalTime>
  <Words>972</Words>
  <Application>Microsoft Macintosh PowerPoint</Application>
  <PresentationFormat>宽屏</PresentationFormat>
  <Paragraphs>150</Paragraphs>
  <Slides>13</Slides>
  <Notes>13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vt:i4>
      </vt:variant>
    </vt:vector>
  </HeadingPairs>
  <TitlesOfParts>
    <vt:vector size="22" baseType="lpstr">
      <vt:lpstr>DengXian</vt:lpstr>
      <vt:lpstr>思源黑体 CN Bold</vt:lpstr>
      <vt:lpstr>思源黑体 CN Normal</vt:lpstr>
      <vt:lpstr>思源黑体 CN Regular</vt:lpstr>
      <vt:lpstr>思源宋体 CN</vt:lpstr>
      <vt:lpstr>PingFang SC</vt:lpstr>
      <vt:lpstr>Source Han Sans CN Heavy</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T169763</cp:lastModifiedBy>
  <cp:revision>656</cp:revision>
  <dcterms:created xsi:type="dcterms:W3CDTF">2018-06-17T04:53:58Z</dcterms:created>
  <dcterms:modified xsi:type="dcterms:W3CDTF">2025-10-27T06:49:39Z</dcterms:modified>
</cp:coreProperties>
</file>