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403" r:id="rId2"/>
    <p:sldId id="362" r:id="rId3"/>
    <p:sldId id="369" r:id="rId4"/>
    <p:sldId id="404" r:id="rId5"/>
    <p:sldId id="398" r:id="rId6"/>
    <p:sldId id="396" r:id="rId7"/>
    <p:sldId id="394" r:id="rId8"/>
    <p:sldId id="392" r:id="rId9"/>
    <p:sldId id="405" r:id="rId10"/>
    <p:sldId id="399" r:id="rId11"/>
    <p:sldId id="401" r:id="rId12"/>
    <p:sldId id="402" r:id="rId13"/>
    <p:sldId id="366" r:id="rId14"/>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6F58"/>
    <a:srgbClr val="01527F"/>
    <a:srgbClr val="011C27"/>
    <a:srgbClr val="FCF7DA"/>
    <a:srgbClr val="DF2123"/>
    <a:srgbClr val="F49E00"/>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46"/>
    <p:restoredTop sz="97046"/>
  </p:normalViewPr>
  <p:slideViewPr>
    <p:cSldViewPr snapToGrid="0" snapToObjects="1">
      <p:cViewPr varScale="1">
        <p:scale>
          <a:sx n="128" d="100"/>
          <a:sy n="128" d="100"/>
        </p:scale>
        <p:origin x="784"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t>2025/10/27</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t>‹#›</a:t>
            </a:fld>
            <a:endParaRPr kumimoji="1" lang="zh-CN" altLang="en-US"/>
          </a:p>
        </p:txBody>
      </p:sp>
    </p:spTree>
    <p:extLst>
      <p:ext uri="{BB962C8B-B14F-4D97-AF65-F5344CB8AC3E}">
        <p14:creationId xmlns:p14="http://schemas.microsoft.com/office/powerpoint/2010/main" val="397030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t>2025/10/27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t>‹#›</a:t>
            </a:fld>
            <a:endParaRPr kumimoji="1" lang="zh-CN" altLang="en-US"/>
          </a:p>
        </p:txBody>
      </p:sp>
    </p:spTree>
    <p:extLst>
      <p:ext uri="{BB962C8B-B14F-4D97-AF65-F5344CB8AC3E}">
        <p14:creationId xmlns:p14="http://schemas.microsoft.com/office/powerpoint/2010/main" val="47636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48BBE-BA2E-EACC-A65B-F8F89D2255C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E607547-F6F5-82E6-091B-2DD4319DDA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9F7AF1-AA18-093E-E2F8-F56BB05DB19E}"/>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C5E625A-C16A-F559-DAF1-DEB5BFEE559D}"/>
              </a:ext>
            </a:extLst>
          </p:cNvPr>
          <p:cNvSpPr>
            <a:spLocks noGrp="1"/>
          </p:cNvSpPr>
          <p:nvPr>
            <p:ph type="sldNum" sz="quarter" idx="10"/>
          </p:nvPr>
        </p:nvSpPr>
        <p:spPr/>
        <p:txBody>
          <a:bodyPr/>
          <a:lstStyle/>
          <a:p>
            <a:fld id="{E2E3AE05-7DD1-4AF0-924E-BEEA496F3737}" type="slidenum">
              <a:rPr lang="zh-CN" altLang="en-US" smtClean="0"/>
              <a:t>1</a:t>
            </a:fld>
            <a:endParaRPr lang="zh-CN" altLang="en-US"/>
          </a:p>
        </p:txBody>
      </p:sp>
    </p:spTree>
    <p:extLst>
      <p:ext uri="{BB962C8B-B14F-4D97-AF65-F5344CB8AC3E}">
        <p14:creationId xmlns:p14="http://schemas.microsoft.com/office/powerpoint/2010/main" val="4056186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10</a:t>
            </a:fld>
            <a:endParaRPr lang="zh-CN" altLang="en-US"/>
          </a:p>
        </p:txBody>
      </p:sp>
    </p:spTree>
    <p:extLst>
      <p:ext uri="{BB962C8B-B14F-4D97-AF65-F5344CB8AC3E}">
        <p14:creationId xmlns:p14="http://schemas.microsoft.com/office/powerpoint/2010/main" val="2009787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11</a:t>
            </a:fld>
            <a:endParaRPr lang="zh-CN" altLang="en-US"/>
          </a:p>
        </p:txBody>
      </p:sp>
    </p:spTree>
    <p:extLst>
      <p:ext uri="{BB962C8B-B14F-4D97-AF65-F5344CB8AC3E}">
        <p14:creationId xmlns:p14="http://schemas.microsoft.com/office/powerpoint/2010/main" val="1181930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12</a:t>
            </a:fld>
            <a:endParaRPr lang="zh-CN" altLang="en-US"/>
          </a:p>
        </p:txBody>
      </p:sp>
    </p:spTree>
    <p:extLst>
      <p:ext uri="{BB962C8B-B14F-4D97-AF65-F5344CB8AC3E}">
        <p14:creationId xmlns:p14="http://schemas.microsoft.com/office/powerpoint/2010/main" val="2389767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13</a:t>
            </a:fld>
            <a:endParaRPr lang="zh-CN" altLang="en-US"/>
          </a:p>
        </p:txBody>
      </p:sp>
    </p:spTree>
    <p:extLst>
      <p:ext uri="{BB962C8B-B14F-4D97-AF65-F5344CB8AC3E}">
        <p14:creationId xmlns:p14="http://schemas.microsoft.com/office/powerpoint/2010/main" val="1041139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a:t>
            </a:fld>
            <a:endParaRPr lang="zh-CN" altLang="en-US"/>
          </a:p>
        </p:txBody>
      </p:sp>
    </p:spTree>
    <p:extLst>
      <p:ext uri="{BB962C8B-B14F-4D97-AF65-F5344CB8AC3E}">
        <p14:creationId xmlns:p14="http://schemas.microsoft.com/office/powerpoint/2010/main" val="2918143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a:t>
            </a:fld>
            <a:endParaRPr lang="zh-CN" altLang="en-US"/>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950BB-B690-E752-45D7-761D1ACAD7F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893EFF9-BD77-A739-D68A-A0C8ABE239D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ECF8771-2ED3-2667-D3C4-728050DBEFB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5D32596-F91A-767F-4730-DAAE990B10D8}"/>
              </a:ext>
            </a:extLst>
          </p:cNvPr>
          <p:cNvSpPr>
            <a:spLocks noGrp="1"/>
          </p:cNvSpPr>
          <p:nvPr>
            <p:ph type="sldNum" sz="quarter" idx="10"/>
          </p:nvPr>
        </p:nvSpPr>
        <p:spPr/>
        <p:txBody>
          <a:bodyPr/>
          <a:lstStyle/>
          <a:p>
            <a:fld id="{E2E3AE05-7DD1-4AF0-924E-BEEA496F3737}" type="slidenum">
              <a:rPr lang="zh-CN" altLang="en-US" smtClean="0"/>
              <a:t>4</a:t>
            </a:fld>
            <a:endParaRPr lang="zh-CN" altLang="en-US"/>
          </a:p>
        </p:txBody>
      </p:sp>
    </p:spTree>
    <p:extLst>
      <p:ext uri="{BB962C8B-B14F-4D97-AF65-F5344CB8AC3E}">
        <p14:creationId xmlns:p14="http://schemas.microsoft.com/office/powerpoint/2010/main" val="4283033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5</a:t>
            </a:fld>
            <a:endParaRPr lang="zh-CN" altLang="en-US"/>
          </a:p>
        </p:txBody>
      </p:sp>
    </p:spTree>
    <p:extLst>
      <p:ext uri="{BB962C8B-B14F-4D97-AF65-F5344CB8AC3E}">
        <p14:creationId xmlns:p14="http://schemas.microsoft.com/office/powerpoint/2010/main" val="4246960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6</a:t>
            </a:fld>
            <a:endParaRPr lang="zh-CN" altLang="en-US"/>
          </a:p>
        </p:txBody>
      </p:sp>
    </p:spTree>
    <p:extLst>
      <p:ext uri="{BB962C8B-B14F-4D97-AF65-F5344CB8AC3E}">
        <p14:creationId xmlns:p14="http://schemas.microsoft.com/office/powerpoint/2010/main" val="3922359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7</a:t>
            </a:fld>
            <a:endParaRPr lang="zh-CN" altLang="en-US"/>
          </a:p>
        </p:txBody>
      </p:sp>
    </p:spTree>
    <p:extLst>
      <p:ext uri="{BB962C8B-B14F-4D97-AF65-F5344CB8AC3E}">
        <p14:creationId xmlns:p14="http://schemas.microsoft.com/office/powerpoint/2010/main" val="344079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8</a:t>
            </a:fld>
            <a:endParaRPr lang="zh-CN" altLang="en-US"/>
          </a:p>
        </p:txBody>
      </p:sp>
    </p:spTree>
    <p:extLst>
      <p:ext uri="{BB962C8B-B14F-4D97-AF65-F5344CB8AC3E}">
        <p14:creationId xmlns:p14="http://schemas.microsoft.com/office/powerpoint/2010/main" val="1708058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79415-81EF-9669-6CF3-FE74B514D0B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266F39-BC8A-EA17-CD21-B46679155B6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7875C53-4E7C-C8D2-DAE4-A68BF0C83990}"/>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258C375-6E9B-608B-6E50-4B72FC0E3407}"/>
              </a:ext>
            </a:extLst>
          </p:cNvPr>
          <p:cNvSpPr>
            <a:spLocks noGrp="1"/>
          </p:cNvSpPr>
          <p:nvPr>
            <p:ph type="sldNum" sz="quarter" idx="10"/>
          </p:nvPr>
        </p:nvSpPr>
        <p:spPr/>
        <p:txBody>
          <a:bodyPr/>
          <a:lstStyle/>
          <a:p>
            <a:fld id="{E2E3AE05-7DD1-4AF0-924E-BEEA496F3737}" type="slidenum">
              <a:rPr lang="zh-CN" altLang="en-US" smtClean="0"/>
              <a:t>9</a:t>
            </a:fld>
            <a:endParaRPr lang="zh-CN" altLang="en-US"/>
          </a:p>
        </p:txBody>
      </p:sp>
    </p:spTree>
    <p:extLst>
      <p:ext uri="{BB962C8B-B14F-4D97-AF65-F5344CB8AC3E}">
        <p14:creationId xmlns:p14="http://schemas.microsoft.com/office/powerpoint/2010/main" val="1062555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6C9FBEB-9561-524A-A684-0DFC63AE7798}"/>
              </a:ext>
            </a:extLst>
          </p:cNvPr>
          <p:cNvGrpSpPr/>
          <p:nvPr userDrawn="1"/>
        </p:nvGrpSpPr>
        <p:grpSpPr>
          <a:xfrm>
            <a:off x="3870960" y="477502"/>
            <a:ext cx="8046720" cy="182898"/>
            <a:chOff x="975360" y="467360"/>
            <a:chExt cx="11064240" cy="203200"/>
          </a:xfrm>
        </p:grpSpPr>
        <p:cxnSp>
          <p:nvCxnSpPr>
            <p:cNvPr id="2" name="直线连接符 1">
              <a:extLst>
                <a:ext uri="{FF2B5EF4-FFF2-40B4-BE49-F238E27FC236}">
                  <a16:creationId xmlns:a16="http://schemas.microsoft.com/office/drawing/2014/main" id="{46800230-1201-BC45-ADF0-C34ADD0EA445}"/>
                </a:ext>
              </a:extLst>
            </p:cNvPr>
            <p:cNvCxnSpPr>
              <a:cxnSpLocks/>
            </p:cNvCxnSpPr>
            <p:nvPr userDrawn="1"/>
          </p:nvCxnSpPr>
          <p:spPr>
            <a:xfrm>
              <a:off x="975360" y="46736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 name="直线连接符 2">
              <a:extLst>
                <a:ext uri="{FF2B5EF4-FFF2-40B4-BE49-F238E27FC236}">
                  <a16:creationId xmlns:a16="http://schemas.microsoft.com/office/drawing/2014/main" id="{9F61838B-6F44-6E48-B1A7-681E3A6A7E05}"/>
                </a:ext>
              </a:extLst>
            </p:cNvPr>
            <p:cNvCxnSpPr>
              <a:cxnSpLocks/>
            </p:cNvCxnSpPr>
            <p:nvPr userDrawn="1"/>
          </p:nvCxnSpPr>
          <p:spPr>
            <a:xfrm>
              <a:off x="975360" y="56896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线连接符 3">
              <a:extLst>
                <a:ext uri="{FF2B5EF4-FFF2-40B4-BE49-F238E27FC236}">
                  <a16:creationId xmlns:a16="http://schemas.microsoft.com/office/drawing/2014/main" id="{5543AC25-17DF-FA49-B420-C95891A29606}"/>
                </a:ext>
              </a:extLst>
            </p:cNvPr>
            <p:cNvCxnSpPr>
              <a:cxnSpLocks/>
            </p:cNvCxnSpPr>
            <p:nvPr userDrawn="1"/>
          </p:nvCxnSpPr>
          <p:spPr>
            <a:xfrm>
              <a:off x="975360" y="67056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 name="矩形 4">
            <a:extLst>
              <a:ext uri="{FF2B5EF4-FFF2-40B4-BE49-F238E27FC236}">
                <a16:creationId xmlns:a16="http://schemas.microsoft.com/office/drawing/2014/main" id="{290EECF4-7F64-304A-A8F7-D7D167984095}"/>
              </a:ext>
            </a:extLst>
          </p:cNvPr>
          <p:cNvSpPr/>
          <p:nvPr userDrawn="1"/>
        </p:nvSpPr>
        <p:spPr>
          <a:xfrm>
            <a:off x="0" y="365760"/>
            <a:ext cx="690880" cy="4470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124363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47152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21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802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457156"/>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5" r:id="rId4"/>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F82BA-08B6-F3DD-677C-F22892A82541}"/>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73C5C41E-A1F9-5342-BBDC-0306B31B25E9}"/>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
        <p:nvSpPr>
          <p:cNvPr id="11" name="content">
            <a:extLst>
              <a:ext uri="{FF2B5EF4-FFF2-40B4-BE49-F238E27FC236}">
                <a16:creationId xmlns:a16="http://schemas.microsoft.com/office/drawing/2014/main" id="{195CC462-FF6B-8724-358D-EDF94DE8C8DA}"/>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Tree>
    <p:extLst>
      <p:ext uri="{BB962C8B-B14F-4D97-AF65-F5344CB8AC3E}">
        <p14:creationId xmlns:p14="http://schemas.microsoft.com/office/powerpoint/2010/main" val="33663870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tem_title1">
            <a:extLst>
              <a:ext uri="{FF2B5EF4-FFF2-40B4-BE49-F238E27FC236}">
                <a16:creationId xmlns:a16="http://schemas.microsoft.com/office/drawing/2014/main" id="{BE038FE8-01F7-E64D-ABEC-DBB28788809B}"/>
              </a:ext>
            </a:extLst>
          </p:cNvPr>
          <p:cNvSpPr txBox="1"/>
          <p:nvPr/>
        </p:nvSpPr>
        <p:spPr>
          <a:xfrm>
            <a:off x="2074851" y="1911485"/>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5" name="item_content1">
            <a:extLst>
              <a:ext uri="{FF2B5EF4-FFF2-40B4-BE49-F238E27FC236}">
                <a16:creationId xmlns:a16="http://schemas.microsoft.com/office/drawing/2014/main" id="{250D7542-8601-5847-979F-8FB2A4FE4373}"/>
              </a:ext>
            </a:extLst>
          </p:cNvPr>
          <p:cNvSpPr txBox="1"/>
          <p:nvPr/>
        </p:nvSpPr>
        <p:spPr>
          <a:xfrm>
            <a:off x="2038784" y="2250039"/>
            <a:ext cx="3583803" cy="599267"/>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6" name="item_title2">
            <a:extLst>
              <a:ext uri="{FF2B5EF4-FFF2-40B4-BE49-F238E27FC236}">
                <a16:creationId xmlns:a16="http://schemas.microsoft.com/office/drawing/2014/main" id="{7ECC554D-660B-374E-B545-DCF672B67017}"/>
              </a:ext>
            </a:extLst>
          </p:cNvPr>
          <p:cNvSpPr txBox="1"/>
          <p:nvPr/>
        </p:nvSpPr>
        <p:spPr>
          <a:xfrm>
            <a:off x="2110920" y="3233834"/>
            <a:ext cx="1276310"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7" name="item_content2">
            <a:extLst>
              <a:ext uri="{FF2B5EF4-FFF2-40B4-BE49-F238E27FC236}">
                <a16:creationId xmlns:a16="http://schemas.microsoft.com/office/drawing/2014/main" id="{C1401DC6-DD98-B14A-8176-9E5E3EFA3138}"/>
              </a:ext>
            </a:extLst>
          </p:cNvPr>
          <p:cNvSpPr txBox="1"/>
          <p:nvPr/>
        </p:nvSpPr>
        <p:spPr>
          <a:xfrm>
            <a:off x="2038784" y="3572388"/>
            <a:ext cx="3583803" cy="599267"/>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8" name="文本框 7">
            <a:extLst>
              <a:ext uri="{FF2B5EF4-FFF2-40B4-BE49-F238E27FC236}">
                <a16:creationId xmlns:a16="http://schemas.microsoft.com/office/drawing/2014/main" id="{BE234932-7018-084F-AD2D-97930F9EBF54}"/>
              </a:ext>
            </a:extLst>
          </p:cNvPr>
          <p:cNvSpPr txBox="1"/>
          <p:nvPr/>
        </p:nvSpPr>
        <p:spPr>
          <a:xfrm>
            <a:off x="1229386" y="1779752"/>
            <a:ext cx="848309" cy="769441"/>
          </a:xfrm>
          <a:prstGeom prst="rect">
            <a:avLst/>
          </a:prstGeom>
          <a:noFill/>
        </p:spPr>
        <p:txBody>
          <a:bodyPr wrap="none" rtlCol="0">
            <a:spAutoFit/>
          </a:bodyPr>
          <a:lstStyle/>
          <a:p>
            <a:pPr algn="ctr"/>
            <a:r>
              <a:rPr kumimoji="1" lang="en-US" altLang="zh-CN" sz="4400" dirty="0">
                <a:solidFill>
                  <a:schemeClr val="tx1">
                    <a:lumMod val="75000"/>
                    <a:lumOff val="25000"/>
                  </a:schemeClr>
                </a:solidFill>
                <a:latin typeface="+mj-ea"/>
                <a:ea typeface="+mj-ea"/>
              </a:rPr>
              <a:t>01</a:t>
            </a:r>
            <a:endParaRPr kumimoji="1" lang="zh-CN" altLang="en-US" sz="4400" dirty="0">
              <a:solidFill>
                <a:schemeClr val="tx1">
                  <a:lumMod val="75000"/>
                  <a:lumOff val="25000"/>
                </a:schemeClr>
              </a:solidFill>
              <a:latin typeface="+mj-ea"/>
              <a:ea typeface="+mj-ea"/>
            </a:endParaRPr>
          </a:p>
        </p:txBody>
      </p:sp>
      <p:sp>
        <p:nvSpPr>
          <p:cNvPr id="9" name="文本框 8">
            <a:extLst>
              <a:ext uri="{FF2B5EF4-FFF2-40B4-BE49-F238E27FC236}">
                <a16:creationId xmlns:a16="http://schemas.microsoft.com/office/drawing/2014/main" id="{667306BE-3D06-7346-98F1-FEF5BB4B4FF1}"/>
              </a:ext>
            </a:extLst>
          </p:cNvPr>
          <p:cNvSpPr txBox="1"/>
          <p:nvPr/>
        </p:nvSpPr>
        <p:spPr>
          <a:xfrm>
            <a:off x="1229386" y="3102580"/>
            <a:ext cx="848309" cy="769441"/>
          </a:xfrm>
          <a:prstGeom prst="rect">
            <a:avLst/>
          </a:prstGeom>
          <a:noFill/>
        </p:spPr>
        <p:txBody>
          <a:bodyPr wrap="none" rtlCol="0">
            <a:spAutoFit/>
          </a:bodyPr>
          <a:lstStyle/>
          <a:p>
            <a:pPr algn="ctr"/>
            <a:r>
              <a:rPr kumimoji="1" lang="en-US" altLang="zh-CN" sz="4400" dirty="0">
                <a:solidFill>
                  <a:schemeClr val="tx1">
                    <a:lumMod val="75000"/>
                    <a:lumOff val="25000"/>
                  </a:schemeClr>
                </a:solidFill>
                <a:latin typeface="+mj-ea"/>
                <a:ea typeface="+mj-ea"/>
              </a:rPr>
              <a:t>02</a:t>
            </a:r>
            <a:endParaRPr kumimoji="1" lang="zh-CN" altLang="en-US" sz="4400" dirty="0">
              <a:solidFill>
                <a:schemeClr val="tx1">
                  <a:lumMod val="75000"/>
                  <a:lumOff val="25000"/>
                </a:schemeClr>
              </a:solidFill>
              <a:latin typeface="+mj-ea"/>
              <a:ea typeface="+mj-ea"/>
            </a:endParaRPr>
          </a:p>
        </p:txBody>
      </p:sp>
      <p:sp>
        <p:nvSpPr>
          <p:cNvPr id="10" name="item_title3">
            <a:extLst>
              <a:ext uri="{FF2B5EF4-FFF2-40B4-BE49-F238E27FC236}">
                <a16:creationId xmlns:a16="http://schemas.microsoft.com/office/drawing/2014/main" id="{E37417B0-B49B-B543-90C0-9FA0FDD5485E}"/>
              </a:ext>
            </a:extLst>
          </p:cNvPr>
          <p:cNvSpPr txBox="1"/>
          <p:nvPr/>
        </p:nvSpPr>
        <p:spPr>
          <a:xfrm>
            <a:off x="2074851" y="4555150"/>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11" name="item_content3">
            <a:extLst>
              <a:ext uri="{FF2B5EF4-FFF2-40B4-BE49-F238E27FC236}">
                <a16:creationId xmlns:a16="http://schemas.microsoft.com/office/drawing/2014/main" id="{307D4904-EA9A-9941-B2AC-E4504BB82A82}"/>
              </a:ext>
            </a:extLst>
          </p:cNvPr>
          <p:cNvSpPr txBox="1"/>
          <p:nvPr/>
        </p:nvSpPr>
        <p:spPr>
          <a:xfrm>
            <a:off x="2038784" y="4893704"/>
            <a:ext cx="3583803" cy="599267"/>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2" name="文本框 11">
            <a:extLst>
              <a:ext uri="{FF2B5EF4-FFF2-40B4-BE49-F238E27FC236}">
                <a16:creationId xmlns:a16="http://schemas.microsoft.com/office/drawing/2014/main" id="{656D030D-64E1-DC46-B90C-0686D43E98E8}"/>
              </a:ext>
            </a:extLst>
          </p:cNvPr>
          <p:cNvSpPr txBox="1"/>
          <p:nvPr/>
        </p:nvSpPr>
        <p:spPr>
          <a:xfrm>
            <a:off x="1229386" y="4423896"/>
            <a:ext cx="848309" cy="769441"/>
          </a:xfrm>
          <a:prstGeom prst="rect">
            <a:avLst/>
          </a:prstGeom>
          <a:noFill/>
        </p:spPr>
        <p:txBody>
          <a:bodyPr wrap="none" rtlCol="0">
            <a:spAutoFit/>
          </a:bodyPr>
          <a:lstStyle/>
          <a:p>
            <a:pPr algn="ctr"/>
            <a:r>
              <a:rPr kumimoji="1" lang="en-US" altLang="zh-CN" sz="4400" dirty="0">
                <a:solidFill>
                  <a:schemeClr val="tx1">
                    <a:lumMod val="75000"/>
                    <a:lumOff val="25000"/>
                  </a:schemeClr>
                </a:solidFill>
                <a:latin typeface="+mj-ea"/>
                <a:ea typeface="+mj-ea"/>
              </a:rPr>
              <a:t>03</a:t>
            </a:r>
            <a:endParaRPr kumimoji="1" lang="zh-CN" altLang="en-US" sz="4400" dirty="0">
              <a:solidFill>
                <a:schemeClr val="tx1">
                  <a:lumMod val="75000"/>
                  <a:lumOff val="25000"/>
                </a:schemeClr>
              </a:solidFill>
              <a:latin typeface="+mj-ea"/>
              <a:ea typeface="+mj-ea"/>
            </a:endParaRPr>
          </a:p>
        </p:txBody>
      </p:sp>
      <p:sp>
        <p:nvSpPr>
          <p:cNvPr id="13" name="item_title4">
            <a:extLst>
              <a:ext uri="{FF2B5EF4-FFF2-40B4-BE49-F238E27FC236}">
                <a16:creationId xmlns:a16="http://schemas.microsoft.com/office/drawing/2014/main" id="{9856D1ED-0FC7-7341-8FB9-7180985D8E5A}"/>
              </a:ext>
            </a:extLst>
          </p:cNvPr>
          <p:cNvSpPr txBox="1"/>
          <p:nvPr/>
        </p:nvSpPr>
        <p:spPr>
          <a:xfrm>
            <a:off x="7481731" y="1911485"/>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14" name="item_content4">
            <a:extLst>
              <a:ext uri="{FF2B5EF4-FFF2-40B4-BE49-F238E27FC236}">
                <a16:creationId xmlns:a16="http://schemas.microsoft.com/office/drawing/2014/main" id="{5FA49DE2-A902-8D4F-86B4-7395B09625AF}"/>
              </a:ext>
            </a:extLst>
          </p:cNvPr>
          <p:cNvSpPr txBox="1"/>
          <p:nvPr/>
        </p:nvSpPr>
        <p:spPr>
          <a:xfrm>
            <a:off x="7445664" y="2250039"/>
            <a:ext cx="3583803" cy="599267"/>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5" name="item_title5">
            <a:extLst>
              <a:ext uri="{FF2B5EF4-FFF2-40B4-BE49-F238E27FC236}">
                <a16:creationId xmlns:a16="http://schemas.microsoft.com/office/drawing/2014/main" id="{FFD03DAF-1C2B-524F-9B9A-E849E07AB033}"/>
              </a:ext>
            </a:extLst>
          </p:cNvPr>
          <p:cNvSpPr txBox="1"/>
          <p:nvPr/>
        </p:nvSpPr>
        <p:spPr>
          <a:xfrm>
            <a:off x="7481731" y="3233834"/>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16" name="item_content5">
            <a:extLst>
              <a:ext uri="{FF2B5EF4-FFF2-40B4-BE49-F238E27FC236}">
                <a16:creationId xmlns:a16="http://schemas.microsoft.com/office/drawing/2014/main" id="{86E3F508-24C4-5146-8506-98DB41162443}"/>
              </a:ext>
            </a:extLst>
          </p:cNvPr>
          <p:cNvSpPr txBox="1"/>
          <p:nvPr/>
        </p:nvSpPr>
        <p:spPr>
          <a:xfrm>
            <a:off x="7445664" y="3572388"/>
            <a:ext cx="3583803" cy="599267"/>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7" name="文本框 16">
            <a:extLst>
              <a:ext uri="{FF2B5EF4-FFF2-40B4-BE49-F238E27FC236}">
                <a16:creationId xmlns:a16="http://schemas.microsoft.com/office/drawing/2014/main" id="{2DDEEA13-4412-9246-A697-FD79258FCE93}"/>
              </a:ext>
            </a:extLst>
          </p:cNvPr>
          <p:cNvSpPr txBox="1"/>
          <p:nvPr/>
        </p:nvSpPr>
        <p:spPr>
          <a:xfrm>
            <a:off x="6636266" y="1779752"/>
            <a:ext cx="848309" cy="769441"/>
          </a:xfrm>
          <a:prstGeom prst="rect">
            <a:avLst/>
          </a:prstGeom>
          <a:noFill/>
        </p:spPr>
        <p:txBody>
          <a:bodyPr wrap="none" rtlCol="0">
            <a:spAutoFit/>
          </a:bodyPr>
          <a:lstStyle/>
          <a:p>
            <a:pPr algn="ctr"/>
            <a:r>
              <a:rPr kumimoji="1" lang="en-US" altLang="zh-CN" sz="4400" dirty="0">
                <a:solidFill>
                  <a:schemeClr val="tx1">
                    <a:lumMod val="75000"/>
                    <a:lumOff val="25000"/>
                  </a:schemeClr>
                </a:solidFill>
                <a:latin typeface="+mj-ea"/>
                <a:ea typeface="+mj-ea"/>
              </a:rPr>
              <a:t>04</a:t>
            </a:r>
            <a:endParaRPr kumimoji="1" lang="zh-CN" altLang="en-US" sz="4400" dirty="0">
              <a:solidFill>
                <a:schemeClr val="tx1">
                  <a:lumMod val="75000"/>
                  <a:lumOff val="25000"/>
                </a:schemeClr>
              </a:solidFill>
              <a:latin typeface="+mj-ea"/>
              <a:ea typeface="+mj-ea"/>
            </a:endParaRPr>
          </a:p>
        </p:txBody>
      </p:sp>
      <p:sp>
        <p:nvSpPr>
          <p:cNvPr id="18" name="文本框 17">
            <a:extLst>
              <a:ext uri="{FF2B5EF4-FFF2-40B4-BE49-F238E27FC236}">
                <a16:creationId xmlns:a16="http://schemas.microsoft.com/office/drawing/2014/main" id="{BAE105FF-0B41-6946-B117-765DDC73336F}"/>
              </a:ext>
            </a:extLst>
          </p:cNvPr>
          <p:cNvSpPr txBox="1"/>
          <p:nvPr/>
        </p:nvSpPr>
        <p:spPr>
          <a:xfrm>
            <a:off x="6636266" y="3102580"/>
            <a:ext cx="848309" cy="769441"/>
          </a:xfrm>
          <a:prstGeom prst="rect">
            <a:avLst/>
          </a:prstGeom>
          <a:noFill/>
        </p:spPr>
        <p:txBody>
          <a:bodyPr wrap="none" rtlCol="0">
            <a:spAutoFit/>
          </a:bodyPr>
          <a:lstStyle/>
          <a:p>
            <a:pPr algn="ctr"/>
            <a:r>
              <a:rPr kumimoji="1" lang="en-US" altLang="zh-CN" sz="4400" dirty="0">
                <a:solidFill>
                  <a:schemeClr val="tx1">
                    <a:lumMod val="75000"/>
                    <a:lumOff val="25000"/>
                  </a:schemeClr>
                </a:solidFill>
                <a:latin typeface="+mj-ea"/>
                <a:ea typeface="+mj-ea"/>
              </a:rPr>
              <a:t>05</a:t>
            </a:r>
            <a:endParaRPr kumimoji="1" lang="zh-CN" altLang="en-US" sz="4400" dirty="0">
              <a:solidFill>
                <a:schemeClr val="tx1">
                  <a:lumMod val="75000"/>
                  <a:lumOff val="25000"/>
                </a:schemeClr>
              </a:solidFill>
              <a:latin typeface="+mj-ea"/>
              <a:ea typeface="+mj-ea"/>
            </a:endParaRPr>
          </a:p>
        </p:txBody>
      </p:sp>
      <p:sp>
        <p:nvSpPr>
          <p:cNvPr id="19" name="item_title6">
            <a:extLst>
              <a:ext uri="{FF2B5EF4-FFF2-40B4-BE49-F238E27FC236}">
                <a16:creationId xmlns:a16="http://schemas.microsoft.com/office/drawing/2014/main" id="{298C8995-EAC5-0B47-9AF0-1384A3FCE595}"/>
              </a:ext>
            </a:extLst>
          </p:cNvPr>
          <p:cNvSpPr txBox="1"/>
          <p:nvPr/>
        </p:nvSpPr>
        <p:spPr>
          <a:xfrm>
            <a:off x="7481731" y="4555150"/>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20" name="item_content6">
            <a:extLst>
              <a:ext uri="{FF2B5EF4-FFF2-40B4-BE49-F238E27FC236}">
                <a16:creationId xmlns:a16="http://schemas.microsoft.com/office/drawing/2014/main" id="{32C89475-30EA-FF48-93F2-EAAFA4C51715}"/>
              </a:ext>
            </a:extLst>
          </p:cNvPr>
          <p:cNvSpPr txBox="1"/>
          <p:nvPr/>
        </p:nvSpPr>
        <p:spPr>
          <a:xfrm>
            <a:off x="7445664" y="4893704"/>
            <a:ext cx="3583803" cy="599267"/>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21" name="文本框 20">
            <a:extLst>
              <a:ext uri="{FF2B5EF4-FFF2-40B4-BE49-F238E27FC236}">
                <a16:creationId xmlns:a16="http://schemas.microsoft.com/office/drawing/2014/main" id="{6F405E31-390C-1D44-9673-009926F186EB}"/>
              </a:ext>
            </a:extLst>
          </p:cNvPr>
          <p:cNvSpPr txBox="1"/>
          <p:nvPr/>
        </p:nvSpPr>
        <p:spPr>
          <a:xfrm>
            <a:off x="6636266" y="4423896"/>
            <a:ext cx="848309" cy="769441"/>
          </a:xfrm>
          <a:prstGeom prst="rect">
            <a:avLst/>
          </a:prstGeom>
          <a:noFill/>
        </p:spPr>
        <p:txBody>
          <a:bodyPr wrap="none" rtlCol="0">
            <a:spAutoFit/>
          </a:bodyPr>
          <a:lstStyle/>
          <a:p>
            <a:pPr algn="ctr"/>
            <a:r>
              <a:rPr kumimoji="1" lang="en-US" altLang="zh-CN" sz="4400" dirty="0">
                <a:solidFill>
                  <a:schemeClr val="tx1">
                    <a:lumMod val="75000"/>
                    <a:lumOff val="25000"/>
                  </a:schemeClr>
                </a:solidFill>
                <a:latin typeface="+mj-ea"/>
                <a:ea typeface="+mj-ea"/>
              </a:rPr>
              <a:t>06</a:t>
            </a:r>
            <a:endParaRPr kumimoji="1" lang="zh-CN" altLang="en-US" sz="4400" dirty="0">
              <a:solidFill>
                <a:schemeClr val="tx1">
                  <a:lumMod val="75000"/>
                  <a:lumOff val="25000"/>
                </a:schemeClr>
              </a:solidFill>
              <a:latin typeface="+mj-ea"/>
              <a:ea typeface="+mj-ea"/>
            </a:endParaRPr>
          </a:p>
        </p:txBody>
      </p:sp>
      <p:sp>
        <p:nvSpPr>
          <p:cNvPr id="24" name="title">
            <a:extLst>
              <a:ext uri="{FF2B5EF4-FFF2-40B4-BE49-F238E27FC236}">
                <a16:creationId xmlns:a16="http://schemas.microsoft.com/office/drawing/2014/main" id="{F7C46E14-1837-1A48-2CF0-CC1B09F52241}"/>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73388875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1" grpId="0"/>
      <p:bldP spid="13" grpId="0"/>
      <p:bldP spid="14" grpId="0"/>
      <p:bldP spid="15" grpId="0"/>
      <p:bldP spid="16"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a:extLst>
              <a:ext uri="{FF2B5EF4-FFF2-40B4-BE49-F238E27FC236}">
                <a16:creationId xmlns:a16="http://schemas.microsoft.com/office/drawing/2014/main" id="{B65EC3FB-851B-B443-8D3E-784724153683}"/>
              </a:ext>
            </a:extLst>
          </p:cNvPr>
          <p:cNvSpPr/>
          <p:nvPr/>
        </p:nvSpPr>
        <p:spPr>
          <a:xfrm>
            <a:off x="4264833" y="2049664"/>
            <a:ext cx="3310255" cy="3310255"/>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58号-创中黑" panose="00000500000000000000" charset="-122"/>
            </a:endParaRPr>
          </a:p>
        </p:txBody>
      </p:sp>
      <p:cxnSp>
        <p:nvCxnSpPr>
          <p:cNvPr id="5" name="图形">
            <a:extLst>
              <a:ext uri="{FF2B5EF4-FFF2-40B4-BE49-F238E27FC236}">
                <a16:creationId xmlns:a16="http://schemas.microsoft.com/office/drawing/2014/main" id="{36D0E429-07FA-5449-817A-CA32405423FE}"/>
              </a:ext>
            </a:extLst>
          </p:cNvPr>
          <p:cNvCxnSpPr/>
          <p:nvPr/>
        </p:nvCxnSpPr>
        <p:spPr>
          <a:xfrm flipH="1" flipV="1">
            <a:off x="1550208" y="5789814"/>
            <a:ext cx="3702685"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 name="图形">
            <a:extLst>
              <a:ext uri="{FF2B5EF4-FFF2-40B4-BE49-F238E27FC236}">
                <a16:creationId xmlns:a16="http://schemas.microsoft.com/office/drawing/2014/main" id="{759EE12F-0D45-4340-8B86-E20C1453C12F}"/>
              </a:ext>
            </a:extLst>
          </p:cNvPr>
          <p:cNvCxnSpPr/>
          <p:nvPr/>
        </p:nvCxnSpPr>
        <p:spPr>
          <a:xfrm>
            <a:off x="1533063" y="4889384"/>
            <a:ext cx="2540" cy="90043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7" name="图形">
            <a:extLst>
              <a:ext uri="{FF2B5EF4-FFF2-40B4-BE49-F238E27FC236}">
                <a16:creationId xmlns:a16="http://schemas.microsoft.com/office/drawing/2014/main" id="{90233308-885F-D647-B116-C69EBBE23AD7}"/>
              </a:ext>
            </a:extLst>
          </p:cNvPr>
          <p:cNvCxnSpPr/>
          <p:nvPr/>
        </p:nvCxnSpPr>
        <p:spPr>
          <a:xfrm>
            <a:off x="5252893" y="5441834"/>
            <a:ext cx="0" cy="34798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8" name="图形">
            <a:extLst>
              <a:ext uri="{FF2B5EF4-FFF2-40B4-BE49-F238E27FC236}">
                <a16:creationId xmlns:a16="http://schemas.microsoft.com/office/drawing/2014/main" id="{B2EE57FF-E530-3E4E-9022-5680FABFC254}"/>
              </a:ext>
            </a:extLst>
          </p:cNvPr>
          <p:cNvCxnSpPr/>
          <p:nvPr/>
        </p:nvCxnSpPr>
        <p:spPr>
          <a:xfrm>
            <a:off x="6741333" y="1810904"/>
            <a:ext cx="3857625"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图形">
            <a:extLst>
              <a:ext uri="{FF2B5EF4-FFF2-40B4-BE49-F238E27FC236}">
                <a16:creationId xmlns:a16="http://schemas.microsoft.com/office/drawing/2014/main" id="{B1C19778-1554-E14D-8DEA-E5B8A0668016}"/>
              </a:ext>
            </a:extLst>
          </p:cNvPr>
          <p:cNvCxnSpPr/>
          <p:nvPr/>
        </p:nvCxnSpPr>
        <p:spPr>
          <a:xfrm flipH="1" flipV="1">
            <a:off x="10598958" y="1810904"/>
            <a:ext cx="0" cy="87884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0" name="图形">
            <a:extLst>
              <a:ext uri="{FF2B5EF4-FFF2-40B4-BE49-F238E27FC236}">
                <a16:creationId xmlns:a16="http://schemas.microsoft.com/office/drawing/2014/main" id="{4EBD1301-5C87-834C-A120-7F9EEEF0FC1C}"/>
              </a:ext>
            </a:extLst>
          </p:cNvPr>
          <p:cNvCxnSpPr/>
          <p:nvPr/>
        </p:nvCxnSpPr>
        <p:spPr>
          <a:xfrm flipH="1" flipV="1">
            <a:off x="6741333" y="1810904"/>
            <a:ext cx="0" cy="29972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1" name="图形">
            <a:extLst>
              <a:ext uri="{FF2B5EF4-FFF2-40B4-BE49-F238E27FC236}">
                <a16:creationId xmlns:a16="http://schemas.microsoft.com/office/drawing/2014/main" id="{290CA767-D574-5440-BFEE-538D4B31CDF5}"/>
              </a:ext>
            </a:extLst>
          </p:cNvPr>
          <p:cNvCxnSpPr/>
          <p:nvPr/>
        </p:nvCxnSpPr>
        <p:spPr>
          <a:xfrm flipH="1">
            <a:off x="1404793" y="1753754"/>
            <a:ext cx="3950335"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2" name="图形">
            <a:extLst>
              <a:ext uri="{FF2B5EF4-FFF2-40B4-BE49-F238E27FC236}">
                <a16:creationId xmlns:a16="http://schemas.microsoft.com/office/drawing/2014/main" id="{D7B03DC8-D2F5-A04C-A0D5-6BA012EBA454}"/>
              </a:ext>
            </a:extLst>
          </p:cNvPr>
          <p:cNvCxnSpPr/>
          <p:nvPr/>
        </p:nvCxnSpPr>
        <p:spPr>
          <a:xfrm flipV="1">
            <a:off x="1416223" y="1753754"/>
            <a:ext cx="0" cy="87884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3" name="图形">
            <a:extLst>
              <a:ext uri="{FF2B5EF4-FFF2-40B4-BE49-F238E27FC236}">
                <a16:creationId xmlns:a16="http://schemas.microsoft.com/office/drawing/2014/main" id="{D6BAC3B9-A4EA-7E46-AB48-84EDEB40C2DF}"/>
              </a:ext>
            </a:extLst>
          </p:cNvPr>
          <p:cNvCxnSpPr/>
          <p:nvPr/>
        </p:nvCxnSpPr>
        <p:spPr>
          <a:xfrm flipV="1">
            <a:off x="5355128" y="1757564"/>
            <a:ext cx="0" cy="340995"/>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image">
            <a:extLst>
              <a:ext uri="{FF2B5EF4-FFF2-40B4-BE49-F238E27FC236}">
                <a16:creationId xmlns:a16="http://schemas.microsoft.com/office/drawing/2014/main" id="{8CF101FC-6A59-774E-8FB0-2B27349E669A}"/>
              </a:ext>
            </a:extLst>
          </p:cNvPr>
          <p:cNvSpPr/>
          <p:nvPr/>
        </p:nvSpPr>
        <p:spPr>
          <a:xfrm>
            <a:off x="4389928" y="2180474"/>
            <a:ext cx="3049270" cy="3049270"/>
          </a:xfrm>
          <a:prstGeom prst="diamond">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8号-创中黑" panose="00000500000000000000" charset="-122"/>
              <a:ea typeface="字魂58号-创中黑" panose="00000500000000000000" charset="-122"/>
              <a:cs typeface="+mn-ea"/>
              <a:sym typeface="+mn-lt"/>
            </a:endParaRPr>
          </a:p>
        </p:txBody>
      </p:sp>
      <p:cxnSp>
        <p:nvCxnSpPr>
          <p:cNvPr id="15" name="图形">
            <a:extLst>
              <a:ext uri="{FF2B5EF4-FFF2-40B4-BE49-F238E27FC236}">
                <a16:creationId xmlns:a16="http://schemas.microsoft.com/office/drawing/2014/main" id="{D1B6E04E-7D31-8A4E-B012-7898AA7309F5}"/>
              </a:ext>
            </a:extLst>
          </p:cNvPr>
          <p:cNvCxnSpPr/>
          <p:nvPr/>
        </p:nvCxnSpPr>
        <p:spPr>
          <a:xfrm flipV="1">
            <a:off x="6741333" y="5780924"/>
            <a:ext cx="3855085"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6" name="图形">
            <a:extLst>
              <a:ext uri="{FF2B5EF4-FFF2-40B4-BE49-F238E27FC236}">
                <a16:creationId xmlns:a16="http://schemas.microsoft.com/office/drawing/2014/main" id="{12E9E320-D973-D446-B3F2-9DD19C632BA9}"/>
              </a:ext>
            </a:extLst>
          </p:cNvPr>
          <p:cNvCxnSpPr/>
          <p:nvPr/>
        </p:nvCxnSpPr>
        <p:spPr>
          <a:xfrm flipH="1">
            <a:off x="10596418" y="4880494"/>
            <a:ext cx="2540" cy="90043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7" name="图形">
            <a:extLst>
              <a:ext uri="{FF2B5EF4-FFF2-40B4-BE49-F238E27FC236}">
                <a16:creationId xmlns:a16="http://schemas.microsoft.com/office/drawing/2014/main" id="{114C2E05-ACE3-B34E-A2DD-F95F9F105EA2}"/>
              </a:ext>
            </a:extLst>
          </p:cNvPr>
          <p:cNvCxnSpPr/>
          <p:nvPr/>
        </p:nvCxnSpPr>
        <p:spPr>
          <a:xfrm flipH="1">
            <a:off x="6741333" y="5432944"/>
            <a:ext cx="0" cy="34798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图形">
            <a:extLst>
              <a:ext uri="{FF2B5EF4-FFF2-40B4-BE49-F238E27FC236}">
                <a16:creationId xmlns:a16="http://schemas.microsoft.com/office/drawing/2014/main" id="{8A5024A8-80B6-7A48-9955-66025C863801}"/>
              </a:ext>
            </a:extLst>
          </p:cNvPr>
          <p:cNvSpPr>
            <a:spLocks noChangeArrowheads="1"/>
          </p:cNvSpPr>
          <p:nvPr/>
        </p:nvSpPr>
        <p:spPr bwMode="auto">
          <a:xfrm>
            <a:off x="1086023" y="2632594"/>
            <a:ext cx="694055" cy="80200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75000"/>
              <a:lumOff val="25000"/>
            </a:schemeClr>
          </a:solidFill>
          <a:ln>
            <a:noFill/>
          </a:ln>
          <a:effectLst/>
        </p:spPr>
        <p:txBody>
          <a:bodyPr wrap="none" anchor="ctr"/>
          <a:lstStyle/>
          <a:p>
            <a:endParaRPr lang="en-US" sz="2400">
              <a:solidFill>
                <a:schemeClr val="accent5">
                  <a:lumMod val="20000"/>
                  <a:lumOff val="80000"/>
                </a:schemeClr>
              </a:solidFill>
              <a:latin typeface="+mn-ea"/>
              <a:cs typeface="字魂58号-创中黑" panose="00000500000000000000" charset="-122"/>
              <a:sym typeface="字魂58号-创中黑" panose="00000500000000000000" charset="-122"/>
            </a:endParaRPr>
          </a:p>
        </p:txBody>
      </p:sp>
      <p:sp>
        <p:nvSpPr>
          <p:cNvPr id="19" name="图形">
            <a:extLst>
              <a:ext uri="{FF2B5EF4-FFF2-40B4-BE49-F238E27FC236}">
                <a16:creationId xmlns:a16="http://schemas.microsoft.com/office/drawing/2014/main" id="{51133FEA-C55F-394C-B7BD-9BD059E03723}"/>
              </a:ext>
            </a:extLst>
          </p:cNvPr>
          <p:cNvSpPr/>
          <p:nvPr/>
        </p:nvSpPr>
        <p:spPr>
          <a:xfrm>
            <a:off x="1127298" y="2795789"/>
            <a:ext cx="613410" cy="3748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a:solidFill>
                  <a:schemeClr val="bg1"/>
                </a:solidFill>
                <a:latin typeface="+mj-ea"/>
                <a:ea typeface="+mj-ea"/>
                <a:cs typeface="字魂58号-创中黑" panose="00000500000000000000" charset="-122"/>
              </a:rPr>
              <a:t>01</a:t>
            </a:r>
          </a:p>
        </p:txBody>
      </p:sp>
      <p:sp>
        <p:nvSpPr>
          <p:cNvPr id="20" name="图形">
            <a:extLst>
              <a:ext uri="{FF2B5EF4-FFF2-40B4-BE49-F238E27FC236}">
                <a16:creationId xmlns:a16="http://schemas.microsoft.com/office/drawing/2014/main" id="{99294519-1AAF-E945-9ADF-E308A015D75A}"/>
              </a:ext>
            </a:extLst>
          </p:cNvPr>
          <p:cNvSpPr>
            <a:spLocks noChangeArrowheads="1"/>
          </p:cNvSpPr>
          <p:nvPr/>
        </p:nvSpPr>
        <p:spPr bwMode="auto">
          <a:xfrm>
            <a:off x="1183813" y="4206124"/>
            <a:ext cx="694055" cy="80200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75000"/>
              <a:lumOff val="25000"/>
            </a:schemeClr>
          </a:solidFill>
          <a:ln>
            <a:noFill/>
          </a:ln>
          <a:effectLst/>
        </p:spPr>
        <p:txBody>
          <a:bodyPr wrap="none" anchor="ctr"/>
          <a:lstStyle/>
          <a:p>
            <a:endParaRPr lang="en-US" sz="2400">
              <a:solidFill>
                <a:schemeClr val="accent5">
                  <a:lumMod val="20000"/>
                  <a:lumOff val="80000"/>
                </a:schemeClr>
              </a:solidFill>
              <a:latin typeface="+mn-ea"/>
              <a:cs typeface="字魂58号-创中黑" panose="00000500000000000000" charset="-122"/>
              <a:sym typeface="字魂58号-创中黑" panose="00000500000000000000" charset="-122"/>
            </a:endParaRPr>
          </a:p>
        </p:txBody>
      </p:sp>
      <p:sp>
        <p:nvSpPr>
          <p:cNvPr id="21" name="图形">
            <a:extLst>
              <a:ext uri="{FF2B5EF4-FFF2-40B4-BE49-F238E27FC236}">
                <a16:creationId xmlns:a16="http://schemas.microsoft.com/office/drawing/2014/main" id="{0F456AC6-E540-FF43-894B-BEAB016E3D13}"/>
              </a:ext>
            </a:extLst>
          </p:cNvPr>
          <p:cNvSpPr/>
          <p:nvPr/>
        </p:nvSpPr>
        <p:spPr>
          <a:xfrm>
            <a:off x="1225088" y="4369319"/>
            <a:ext cx="613410" cy="3748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a:solidFill>
                  <a:schemeClr val="bg1"/>
                </a:solidFill>
                <a:latin typeface="+mj-ea"/>
                <a:ea typeface="+mj-ea"/>
                <a:cs typeface="字魂58号-创中黑" panose="00000500000000000000" charset="-122"/>
              </a:rPr>
              <a:t>02</a:t>
            </a:r>
          </a:p>
        </p:txBody>
      </p:sp>
      <p:sp>
        <p:nvSpPr>
          <p:cNvPr id="22" name="图形">
            <a:extLst>
              <a:ext uri="{FF2B5EF4-FFF2-40B4-BE49-F238E27FC236}">
                <a16:creationId xmlns:a16="http://schemas.microsoft.com/office/drawing/2014/main" id="{D1E8436B-576F-E64E-91AD-D7D3D5072297}"/>
              </a:ext>
            </a:extLst>
          </p:cNvPr>
          <p:cNvSpPr>
            <a:spLocks noChangeArrowheads="1"/>
          </p:cNvSpPr>
          <p:nvPr/>
        </p:nvSpPr>
        <p:spPr bwMode="auto">
          <a:xfrm>
            <a:off x="10246533" y="2441459"/>
            <a:ext cx="694055" cy="80200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75000"/>
              <a:lumOff val="25000"/>
            </a:schemeClr>
          </a:solidFill>
          <a:ln>
            <a:noFill/>
          </a:ln>
          <a:effectLst/>
        </p:spPr>
        <p:txBody>
          <a:bodyPr wrap="none" anchor="ctr"/>
          <a:lstStyle/>
          <a:p>
            <a:endParaRPr lang="en-US" sz="2400">
              <a:solidFill>
                <a:schemeClr val="accent5">
                  <a:lumMod val="20000"/>
                  <a:lumOff val="80000"/>
                </a:schemeClr>
              </a:solidFill>
              <a:latin typeface="+mn-ea"/>
              <a:cs typeface="字魂58号-创中黑" panose="00000500000000000000" charset="-122"/>
              <a:sym typeface="字魂58号-创中黑" panose="00000500000000000000" charset="-122"/>
            </a:endParaRPr>
          </a:p>
        </p:txBody>
      </p:sp>
      <p:sp>
        <p:nvSpPr>
          <p:cNvPr id="23" name="图形">
            <a:extLst>
              <a:ext uri="{FF2B5EF4-FFF2-40B4-BE49-F238E27FC236}">
                <a16:creationId xmlns:a16="http://schemas.microsoft.com/office/drawing/2014/main" id="{DD53F8DE-F16C-1B44-ADE8-C6917D460ADC}"/>
              </a:ext>
            </a:extLst>
          </p:cNvPr>
          <p:cNvSpPr/>
          <p:nvPr/>
        </p:nvSpPr>
        <p:spPr>
          <a:xfrm>
            <a:off x="10287808" y="2604654"/>
            <a:ext cx="613410" cy="3748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a:solidFill>
                  <a:schemeClr val="bg1"/>
                </a:solidFill>
                <a:latin typeface="+mj-ea"/>
                <a:ea typeface="+mj-ea"/>
                <a:cs typeface="字魂58号-创中黑" panose="00000500000000000000" charset="-122"/>
              </a:rPr>
              <a:t>03</a:t>
            </a:r>
          </a:p>
        </p:txBody>
      </p:sp>
      <p:sp>
        <p:nvSpPr>
          <p:cNvPr id="24" name="图形">
            <a:extLst>
              <a:ext uri="{FF2B5EF4-FFF2-40B4-BE49-F238E27FC236}">
                <a16:creationId xmlns:a16="http://schemas.microsoft.com/office/drawing/2014/main" id="{6614F7E1-4CEA-D748-B89F-93D7C19213B3}"/>
              </a:ext>
            </a:extLst>
          </p:cNvPr>
          <p:cNvSpPr>
            <a:spLocks noChangeArrowheads="1"/>
          </p:cNvSpPr>
          <p:nvPr/>
        </p:nvSpPr>
        <p:spPr bwMode="auto">
          <a:xfrm>
            <a:off x="10246533" y="4081029"/>
            <a:ext cx="694055" cy="802005"/>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1">
              <a:lumMod val="75000"/>
              <a:lumOff val="25000"/>
            </a:schemeClr>
          </a:solidFill>
          <a:ln>
            <a:noFill/>
          </a:ln>
          <a:effectLst/>
        </p:spPr>
        <p:txBody>
          <a:bodyPr wrap="none" anchor="ctr"/>
          <a:lstStyle/>
          <a:p>
            <a:endParaRPr lang="en-US" sz="2400">
              <a:solidFill>
                <a:schemeClr val="accent5">
                  <a:lumMod val="20000"/>
                  <a:lumOff val="80000"/>
                </a:schemeClr>
              </a:solidFill>
              <a:latin typeface="+mn-ea"/>
              <a:cs typeface="字魂58号-创中黑" panose="00000500000000000000" charset="-122"/>
              <a:sym typeface="字魂58号-创中黑" panose="00000500000000000000" charset="-122"/>
            </a:endParaRPr>
          </a:p>
        </p:txBody>
      </p:sp>
      <p:sp>
        <p:nvSpPr>
          <p:cNvPr id="25" name="图形">
            <a:extLst>
              <a:ext uri="{FF2B5EF4-FFF2-40B4-BE49-F238E27FC236}">
                <a16:creationId xmlns:a16="http://schemas.microsoft.com/office/drawing/2014/main" id="{73DD6F54-492D-2944-B61C-84CDD0DADF0A}"/>
              </a:ext>
            </a:extLst>
          </p:cNvPr>
          <p:cNvSpPr/>
          <p:nvPr/>
        </p:nvSpPr>
        <p:spPr>
          <a:xfrm>
            <a:off x="10287808" y="4244224"/>
            <a:ext cx="613410" cy="3748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a:solidFill>
                  <a:schemeClr val="bg1"/>
                </a:solidFill>
                <a:latin typeface="+mj-ea"/>
                <a:ea typeface="+mj-ea"/>
                <a:cs typeface="字魂58号-创中黑" panose="00000500000000000000" charset="-122"/>
              </a:rPr>
              <a:t>04</a:t>
            </a:r>
          </a:p>
        </p:txBody>
      </p:sp>
      <p:sp>
        <p:nvSpPr>
          <p:cNvPr id="26" name="item_title1">
            <a:extLst>
              <a:ext uri="{FF2B5EF4-FFF2-40B4-BE49-F238E27FC236}">
                <a16:creationId xmlns:a16="http://schemas.microsoft.com/office/drawing/2014/main" id="{9237FDBC-426F-9E46-8962-D55859221573}"/>
              </a:ext>
            </a:extLst>
          </p:cNvPr>
          <p:cNvSpPr txBox="1"/>
          <p:nvPr/>
        </p:nvSpPr>
        <p:spPr>
          <a:xfrm>
            <a:off x="1898188" y="2441459"/>
            <a:ext cx="2491740" cy="369332"/>
          </a:xfrm>
          <a:prstGeom prst="rect">
            <a:avLst/>
          </a:prstGeom>
          <a:noFill/>
          <a:extLst>
            <a:ext uri="{909E8E84-426E-40DD-AFC4-6F175D3DCCD1}">
              <a14:hiddenFill xmlns:a14="http://schemas.microsoft.com/office/drawing/2010/main">
                <a:solidFill>
                  <a:srgbClr val="5A2573"/>
                </a:solidFill>
              </a14:hiddenFill>
            </a:ext>
          </a:extLst>
        </p:spPr>
        <p:txBody>
          <a:bodyPr wrap="square" rtlCol="0">
            <a:spAutoFit/>
          </a:bodyPr>
          <a:lstStyle/>
          <a:p>
            <a:pPr algn="ctr"/>
            <a:r>
              <a:rPr lang="zh-CN" altLang="en-US" dirty="0">
                <a:solidFill>
                  <a:schemeClr val="tx1">
                    <a:lumMod val="75000"/>
                    <a:lumOff val="25000"/>
                  </a:schemeClr>
                </a:solidFill>
                <a:latin typeface="+mj-ea"/>
                <a:ea typeface="+mj-ea"/>
                <a:cs typeface="字魂58号-创中黑" panose="00000500000000000000" charset="-122"/>
                <a:sym typeface="+mn-ea"/>
              </a:rPr>
              <a:t>预设标题文本</a:t>
            </a:r>
            <a:endParaRPr lang="en-US" altLang="zh-CN" b="1" dirty="0">
              <a:solidFill>
                <a:srgbClr val="5B7083"/>
              </a:solidFill>
              <a:latin typeface="+mj-ea"/>
              <a:ea typeface="+mj-ea"/>
              <a:cs typeface="字魂58号-创中黑" panose="00000500000000000000" charset="-122"/>
            </a:endParaRPr>
          </a:p>
        </p:txBody>
      </p:sp>
      <p:sp>
        <p:nvSpPr>
          <p:cNvPr id="27" name="item_content1">
            <a:extLst>
              <a:ext uri="{FF2B5EF4-FFF2-40B4-BE49-F238E27FC236}">
                <a16:creationId xmlns:a16="http://schemas.microsoft.com/office/drawing/2014/main" id="{64F4979E-4B2E-F448-8B42-7403E6D77A15}"/>
              </a:ext>
            </a:extLst>
          </p:cNvPr>
          <p:cNvSpPr txBox="1"/>
          <p:nvPr/>
        </p:nvSpPr>
        <p:spPr>
          <a:xfrm>
            <a:off x="1910888" y="2771659"/>
            <a:ext cx="2695575" cy="876266"/>
          </a:xfrm>
          <a:prstGeom prst="rect">
            <a:avLst/>
          </a:prstGeom>
          <a:noFill/>
        </p:spPr>
        <p:txBody>
          <a:bodyPr wrap="square"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rPr>
              <a:t>在此处添加您的文本内容在此处添加您的文本内容在此处添加您的文本内容在此处添加文本内容</a:t>
            </a:r>
            <a:endParaRPr lang="en-US" altLang="zh-CN"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endParaRPr>
          </a:p>
        </p:txBody>
      </p:sp>
      <p:sp>
        <p:nvSpPr>
          <p:cNvPr id="28" name="item_title2">
            <a:extLst>
              <a:ext uri="{FF2B5EF4-FFF2-40B4-BE49-F238E27FC236}">
                <a16:creationId xmlns:a16="http://schemas.microsoft.com/office/drawing/2014/main" id="{5F16BEEE-CD90-8D45-A026-ABE947D16F75}"/>
              </a:ext>
            </a:extLst>
          </p:cNvPr>
          <p:cNvSpPr txBox="1"/>
          <p:nvPr/>
        </p:nvSpPr>
        <p:spPr>
          <a:xfrm>
            <a:off x="1910888" y="4206124"/>
            <a:ext cx="2491740" cy="369332"/>
          </a:xfrm>
          <a:prstGeom prst="rect">
            <a:avLst/>
          </a:prstGeom>
          <a:noFill/>
          <a:extLst>
            <a:ext uri="{909E8E84-426E-40DD-AFC4-6F175D3DCCD1}">
              <a14:hiddenFill xmlns:a14="http://schemas.microsoft.com/office/drawing/2010/main">
                <a:solidFill>
                  <a:srgbClr val="5A2573"/>
                </a:solidFill>
              </a14:hiddenFill>
            </a:ext>
          </a:extLst>
        </p:spPr>
        <p:txBody>
          <a:bodyPr wrap="square" rtlCol="0">
            <a:spAutoFit/>
          </a:bodyPr>
          <a:lstStyle/>
          <a:p>
            <a:pPr algn="ctr"/>
            <a:r>
              <a:rPr lang="zh-CN" altLang="en-US" dirty="0">
                <a:solidFill>
                  <a:schemeClr val="tx1">
                    <a:lumMod val="75000"/>
                    <a:lumOff val="25000"/>
                  </a:schemeClr>
                </a:solidFill>
                <a:latin typeface="+mj-ea"/>
                <a:ea typeface="+mj-ea"/>
                <a:cs typeface="字魂58号-创中黑" panose="00000500000000000000" charset="-122"/>
                <a:sym typeface="+mn-ea"/>
              </a:rPr>
              <a:t>预设标题文本</a:t>
            </a:r>
            <a:endParaRPr lang="en-US" altLang="zh-CN" b="1" dirty="0">
              <a:solidFill>
                <a:srgbClr val="E0C300"/>
              </a:solidFill>
              <a:latin typeface="+mj-ea"/>
              <a:ea typeface="+mj-ea"/>
              <a:cs typeface="字魂58号-创中黑" panose="00000500000000000000" charset="-122"/>
            </a:endParaRPr>
          </a:p>
        </p:txBody>
      </p:sp>
      <p:sp>
        <p:nvSpPr>
          <p:cNvPr id="29" name="item_content2">
            <a:extLst>
              <a:ext uri="{FF2B5EF4-FFF2-40B4-BE49-F238E27FC236}">
                <a16:creationId xmlns:a16="http://schemas.microsoft.com/office/drawing/2014/main" id="{B4E86A0A-AF75-8544-A26E-66A7A1B15870}"/>
              </a:ext>
            </a:extLst>
          </p:cNvPr>
          <p:cNvSpPr txBox="1"/>
          <p:nvPr/>
        </p:nvSpPr>
        <p:spPr>
          <a:xfrm>
            <a:off x="1923588" y="4536324"/>
            <a:ext cx="2695575" cy="876266"/>
          </a:xfrm>
          <a:prstGeom prst="rect">
            <a:avLst/>
          </a:prstGeom>
          <a:noFill/>
        </p:spPr>
        <p:txBody>
          <a:bodyPr wrap="square"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rPr>
              <a:t>在此处添加您的文本内容在此处添加您的文本内容在此处添加您的文本内容在此处添加文本内容</a:t>
            </a:r>
            <a:endParaRPr lang="en-US" altLang="zh-CN"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endParaRPr>
          </a:p>
        </p:txBody>
      </p:sp>
      <p:sp>
        <p:nvSpPr>
          <p:cNvPr id="30" name="item_title3">
            <a:extLst>
              <a:ext uri="{FF2B5EF4-FFF2-40B4-BE49-F238E27FC236}">
                <a16:creationId xmlns:a16="http://schemas.microsoft.com/office/drawing/2014/main" id="{E05885EB-87A6-9948-AFFB-38D319D0E7A7}"/>
              </a:ext>
            </a:extLst>
          </p:cNvPr>
          <p:cNvSpPr txBox="1"/>
          <p:nvPr/>
        </p:nvSpPr>
        <p:spPr>
          <a:xfrm>
            <a:off x="7596678" y="2441459"/>
            <a:ext cx="2491740" cy="369332"/>
          </a:xfrm>
          <a:prstGeom prst="rect">
            <a:avLst/>
          </a:prstGeom>
          <a:noFill/>
          <a:extLst>
            <a:ext uri="{909E8E84-426E-40DD-AFC4-6F175D3DCCD1}">
              <a14:hiddenFill xmlns:a14="http://schemas.microsoft.com/office/drawing/2010/main">
                <a:solidFill>
                  <a:srgbClr val="5A2573"/>
                </a:solidFill>
              </a14:hiddenFill>
            </a:ext>
          </a:extLst>
        </p:spPr>
        <p:txBody>
          <a:bodyPr wrap="square" rtlCol="0">
            <a:spAutoFit/>
          </a:bodyPr>
          <a:lstStyle/>
          <a:p>
            <a:pPr algn="ctr"/>
            <a:r>
              <a:rPr lang="zh-CN" altLang="en-US" dirty="0">
                <a:solidFill>
                  <a:schemeClr val="tx1">
                    <a:lumMod val="75000"/>
                    <a:lumOff val="25000"/>
                  </a:schemeClr>
                </a:solidFill>
                <a:latin typeface="+mj-ea"/>
                <a:ea typeface="+mj-ea"/>
                <a:cs typeface="字魂58号-创中黑" panose="00000500000000000000" charset="-122"/>
                <a:sym typeface="+mn-ea"/>
              </a:rPr>
              <a:t>预设标题文本</a:t>
            </a:r>
            <a:endParaRPr lang="en-US" altLang="zh-CN" b="1" dirty="0">
              <a:solidFill>
                <a:srgbClr val="E0C300"/>
              </a:solidFill>
              <a:latin typeface="+mj-ea"/>
              <a:ea typeface="+mj-ea"/>
              <a:cs typeface="字魂58号-创中黑" panose="00000500000000000000" charset="-122"/>
            </a:endParaRPr>
          </a:p>
        </p:txBody>
      </p:sp>
      <p:sp>
        <p:nvSpPr>
          <p:cNvPr id="31" name="item_content3">
            <a:extLst>
              <a:ext uri="{FF2B5EF4-FFF2-40B4-BE49-F238E27FC236}">
                <a16:creationId xmlns:a16="http://schemas.microsoft.com/office/drawing/2014/main" id="{7C243B8A-B56B-2F41-8DAB-25FC2E61D6E6}"/>
              </a:ext>
            </a:extLst>
          </p:cNvPr>
          <p:cNvSpPr txBox="1"/>
          <p:nvPr/>
        </p:nvSpPr>
        <p:spPr>
          <a:xfrm>
            <a:off x="7392843" y="2771659"/>
            <a:ext cx="2695575" cy="876266"/>
          </a:xfrm>
          <a:prstGeom prst="rect">
            <a:avLst/>
          </a:prstGeom>
          <a:noFill/>
        </p:spPr>
        <p:txBody>
          <a:bodyPr wrap="square" rtlCol="0">
            <a:spAutoFit/>
          </a:bodyPr>
          <a:lstStyle/>
          <a:p>
            <a:pPr marL="0" indent="0" algn="r">
              <a:lnSpc>
                <a:spcPct val="150000"/>
              </a:lnSpc>
              <a:spcBef>
                <a:spcPts val="0"/>
              </a:spcBef>
              <a:spcAft>
                <a:spcPts val="0"/>
              </a:spcAft>
              <a:buNone/>
            </a:pPr>
            <a:r>
              <a:rPr lang="zh-CN" altLang="en-US"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rPr>
              <a:t>在此处添加您的文本内容在此处添加您的文本内容在此处添加您的文本内容在此处添加文本内容</a:t>
            </a:r>
            <a:endParaRPr lang="en-US" altLang="zh-CN"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endParaRPr>
          </a:p>
        </p:txBody>
      </p:sp>
      <p:sp>
        <p:nvSpPr>
          <p:cNvPr id="32" name="item_title4">
            <a:extLst>
              <a:ext uri="{FF2B5EF4-FFF2-40B4-BE49-F238E27FC236}">
                <a16:creationId xmlns:a16="http://schemas.microsoft.com/office/drawing/2014/main" id="{9275B6DB-7442-A045-B49E-9481DE6D6475}"/>
              </a:ext>
            </a:extLst>
          </p:cNvPr>
          <p:cNvSpPr txBox="1"/>
          <p:nvPr/>
        </p:nvSpPr>
        <p:spPr>
          <a:xfrm>
            <a:off x="7597313" y="4206124"/>
            <a:ext cx="2491740" cy="369332"/>
          </a:xfrm>
          <a:prstGeom prst="rect">
            <a:avLst/>
          </a:prstGeom>
          <a:noFill/>
          <a:extLst>
            <a:ext uri="{909E8E84-426E-40DD-AFC4-6F175D3DCCD1}">
              <a14:hiddenFill xmlns:a14="http://schemas.microsoft.com/office/drawing/2010/main">
                <a:solidFill>
                  <a:srgbClr val="5A2573"/>
                </a:solidFill>
              </a14:hiddenFill>
            </a:ext>
          </a:extLst>
        </p:spPr>
        <p:txBody>
          <a:bodyPr wrap="square" rtlCol="0">
            <a:spAutoFit/>
          </a:bodyPr>
          <a:lstStyle/>
          <a:p>
            <a:pPr algn="ctr"/>
            <a:r>
              <a:rPr lang="zh-CN" altLang="en-US" dirty="0">
                <a:solidFill>
                  <a:schemeClr val="tx1">
                    <a:lumMod val="75000"/>
                    <a:lumOff val="25000"/>
                  </a:schemeClr>
                </a:solidFill>
                <a:latin typeface="+mj-ea"/>
                <a:ea typeface="+mj-ea"/>
                <a:cs typeface="字魂58号-创中黑" panose="00000500000000000000" charset="-122"/>
                <a:sym typeface="+mn-ea"/>
              </a:rPr>
              <a:t>预设标题文本</a:t>
            </a:r>
            <a:endParaRPr lang="en-US" altLang="zh-CN" b="1" dirty="0">
              <a:solidFill>
                <a:srgbClr val="5B7083"/>
              </a:solidFill>
              <a:latin typeface="+mj-ea"/>
              <a:ea typeface="+mj-ea"/>
              <a:cs typeface="字魂58号-创中黑" panose="00000500000000000000" charset="-122"/>
            </a:endParaRPr>
          </a:p>
        </p:txBody>
      </p:sp>
      <p:sp>
        <p:nvSpPr>
          <p:cNvPr id="33" name="item_content4">
            <a:extLst>
              <a:ext uri="{FF2B5EF4-FFF2-40B4-BE49-F238E27FC236}">
                <a16:creationId xmlns:a16="http://schemas.microsoft.com/office/drawing/2014/main" id="{36DA6E7F-72D6-F247-86BB-C0F21B57C3E2}"/>
              </a:ext>
            </a:extLst>
          </p:cNvPr>
          <p:cNvSpPr txBox="1"/>
          <p:nvPr/>
        </p:nvSpPr>
        <p:spPr>
          <a:xfrm>
            <a:off x="7393478" y="4536324"/>
            <a:ext cx="2695575" cy="876266"/>
          </a:xfrm>
          <a:prstGeom prst="rect">
            <a:avLst/>
          </a:prstGeom>
          <a:noFill/>
        </p:spPr>
        <p:txBody>
          <a:bodyPr wrap="square" rtlCol="0">
            <a:spAutoFit/>
          </a:bodyPr>
          <a:lstStyle/>
          <a:p>
            <a:pPr marL="0" indent="0" algn="r">
              <a:lnSpc>
                <a:spcPct val="150000"/>
              </a:lnSpc>
              <a:spcBef>
                <a:spcPts val="0"/>
              </a:spcBef>
              <a:spcAft>
                <a:spcPts val="0"/>
              </a:spcAft>
              <a:buNone/>
            </a:pPr>
            <a:r>
              <a:rPr lang="zh-CN" altLang="en-US"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rPr>
              <a:t>在此处添加您的文本内容在此处添加您的文本内容在此处添加您的文本内容在此处添加文本内容</a:t>
            </a:r>
            <a:endParaRPr lang="en-US" altLang="zh-CN"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字魂58号-创中黑" panose="00000500000000000000" charset="-122"/>
              <a:sym typeface="+mn-ea"/>
            </a:endParaRPr>
          </a:p>
        </p:txBody>
      </p:sp>
      <p:sp>
        <p:nvSpPr>
          <p:cNvPr id="34" name="title">
            <a:extLst>
              <a:ext uri="{FF2B5EF4-FFF2-40B4-BE49-F238E27FC236}">
                <a16:creationId xmlns:a16="http://schemas.microsoft.com/office/drawing/2014/main" id="{07BD26CE-EF59-EB04-4B04-9B5D53397162}"/>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361993964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par>
                                <p:cTn id="20" presetID="5"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par>
                                <p:cTn id="23" presetID="5"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par>
                                <p:cTn id="32" presetID="5" presetClass="entr" presetSubtype="1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heckerboard(across)">
                                      <p:cBhvr>
                                        <p:cTn id="34" dur="500"/>
                                        <p:tgtEl>
                                          <p:spTgt spid="13"/>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heckerboard(across)">
                                      <p:cBhvr>
                                        <p:cTn id="37" dur="500"/>
                                        <p:tgtEl>
                                          <p:spTgt spid="14"/>
                                        </p:tgtEl>
                                      </p:cBhvr>
                                    </p:animEffect>
                                  </p:childTnLst>
                                </p:cTn>
                              </p:par>
                              <p:par>
                                <p:cTn id="38" presetID="5" presetClass="entr" presetSubtype="1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checkerboard(across)">
                                      <p:cBhvr>
                                        <p:cTn id="40" dur="500"/>
                                        <p:tgtEl>
                                          <p:spTgt spid="15"/>
                                        </p:tgtEl>
                                      </p:cBhvr>
                                    </p:animEffect>
                                  </p:childTnLst>
                                </p:cTn>
                              </p:par>
                              <p:par>
                                <p:cTn id="41" presetID="5" presetClass="entr" presetSubtype="1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heckerboard(across)">
                                      <p:cBhvr>
                                        <p:cTn id="43" dur="500"/>
                                        <p:tgtEl>
                                          <p:spTgt spid="16"/>
                                        </p:tgtEl>
                                      </p:cBhvr>
                                    </p:animEffect>
                                  </p:childTnLst>
                                </p:cTn>
                              </p:par>
                              <p:par>
                                <p:cTn id="44" presetID="5" presetClass="entr" presetSubtype="10"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checkerboard(across)">
                                      <p:cBhvr>
                                        <p:cTn id="46" dur="500"/>
                                        <p:tgtEl>
                                          <p:spTgt spid="17"/>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checkerboard(across)">
                                      <p:cBhvr>
                                        <p:cTn id="49" dur="500"/>
                                        <p:tgtEl>
                                          <p:spTgt spid="18"/>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checkerboard(across)">
                                      <p:cBhvr>
                                        <p:cTn id="52" dur="500"/>
                                        <p:tgtEl>
                                          <p:spTgt spid="19"/>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checkerboard(across)">
                                      <p:cBhvr>
                                        <p:cTn id="55" dur="500"/>
                                        <p:tgtEl>
                                          <p:spTgt spid="20"/>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checkerboard(across)">
                                      <p:cBhvr>
                                        <p:cTn id="58" dur="500"/>
                                        <p:tgtEl>
                                          <p:spTgt spid="21"/>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checkerboard(across)">
                                      <p:cBhvr>
                                        <p:cTn id="61" dur="500"/>
                                        <p:tgtEl>
                                          <p:spTgt spid="22"/>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checkerboard(across)">
                                      <p:cBhvr>
                                        <p:cTn id="64" dur="500"/>
                                        <p:tgtEl>
                                          <p:spTgt spid="23"/>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checkerboard(across)">
                                      <p:cBhvr>
                                        <p:cTn id="67" dur="500"/>
                                        <p:tgtEl>
                                          <p:spTgt spid="24"/>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heckerboard(across)">
                                      <p:cBhvr>
                                        <p:cTn id="70" dur="500"/>
                                        <p:tgtEl>
                                          <p:spTgt spid="25"/>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checkerboard(across)">
                                      <p:cBhvr>
                                        <p:cTn id="73" dur="500"/>
                                        <p:tgtEl>
                                          <p:spTgt spid="26"/>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checkerboard(across)">
                                      <p:cBhvr>
                                        <p:cTn id="76" dur="500"/>
                                        <p:tgtEl>
                                          <p:spTgt spid="2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checkerboard(across)">
                                      <p:cBhvr>
                                        <p:cTn id="79" dur="500"/>
                                        <p:tgtEl>
                                          <p:spTgt spid="28"/>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checkerboard(across)">
                                      <p:cBhvr>
                                        <p:cTn id="82" dur="500"/>
                                        <p:tgtEl>
                                          <p:spTgt spid="29"/>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checkerboard(across)">
                                      <p:cBhvr>
                                        <p:cTn id="85" dur="500"/>
                                        <p:tgtEl>
                                          <p:spTgt spid="30"/>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checkerboard(across)">
                                      <p:cBhvr>
                                        <p:cTn id="88" dur="500"/>
                                        <p:tgtEl>
                                          <p:spTgt spid="31"/>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checkerboard(across)">
                                      <p:cBhvr>
                                        <p:cTn id="91" dur="500"/>
                                        <p:tgtEl>
                                          <p:spTgt spid="32"/>
                                        </p:tgtEl>
                                      </p:cBhvr>
                                    </p:animEffect>
                                  </p:childTnLst>
                                </p:cTn>
                              </p:par>
                              <p:par>
                                <p:cTn id="92" presetID="5" presetClass="entr" presetSubtype="10"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checkerboard(across)">
                                      <p:cBhvr>
                                        <p:cTn id="9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8" grpId="0" animBg="1"/>
      <p:bldP spid="19" grpId="0"/>
      <p:bldP spid="20" grpId="0" animBg="1"/>
      <p:bldP spid="21" grpId="0"/>
      <p:bldP spid="22" grpId="0" animBg="1"/>
      <p:bldP spid="23" grpId="0"/>
      <p:bldP spid="24" grpId="0" animBg="1"/>
      <p:bldP spid="25" grpId="0"/>
      <p:bldP spid="26" grpId="0"/>
      <p:bldP spid="27" grpId="0"/>
      <p:bldP spid="28"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AD5F8C4-F5A5-FA4B-8156-7EE87B04BA55}"/>
              </a:ext>
            </a:extLst>
          </p:cNvPr>
          <p:cNvSpPr/>
          <p:nvPr/>
        </p:nvSpPr>
        <p:spPr>
          <a:xfrm>
            <a:off x="11138273" y="3584231"/>
            <a:ext cx="50346"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5" name="矩形 4">
            <a:extLst>
              <a:ext uri="{FF2B5EF4-FFF2-40B4-BE49-F238E27FC236}">
                <a16:creationId xmlns:a16="http://schemas.microsoft.com/office/drawing/2014/main" id="{D50D3A66-C69D-FF4B-BEA5-4540F9CAD0AE}"/>
              </a:ext>
            </a:extLst>
          </p:cNvPr>
          <p:cNvSpPr/>
          <p:nvPr/>
        </p:nvSpPr>
        <p:spPr>
          <a:xfrm>
            <a:off x="633563" y="3584231"/>
            <a:ext cx="50346"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6" name="矩形 5">
            <a:extLst>
              <a:ext uri="{FF2B5EF4-FFF2-40B4-BE49-F238E27FC236}">
                <a16:creationId xmlns:a16="http://schemas.microsoft.com/office/drawing/2014/main" id="{C6B2B35E-B259-C64F-B1C3-28F0EAAF8130}"/>
              </a:ext>
            </a:extLst>
          </p:cNvPr>
          <p:cNvSpPr/>
          <p:nvPr/>
        </p:nvSpPr>
        <p:spPr>
          <a:xfrm>
            <a:off x="726627" y="3584231"/>
            <a:ext cx="106985"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7" name="矩形 6">
            <a:extLst>
              <a:ext uri="{FF2B5EF4-FFF2-40B4-BE49-F238E27FC236}">
                <a16:creationId xmlns:a16="http://schemas.microsoft.com/office/drawing/2014/main" id="{567FF828-4CB4-C440-9A8E-9D4ADD1378B0}"/>
              </a:ext>
            </a:extLst>
          </p:cNvPr>
          <p:cNvSpPr/>
          <p:nvPr/>
        </p:nvSpPr>
        <p:spPr>
          <a:xfrm>
            <a:off x="876329" y="3584231"/>
            <a:ext cx="198236"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8" name="矩形 7">
            <a:extLst>
              <a:ext uri="{FF2B5EF4-FFF2-40B4-BE49-F238E27FC236}">
                <a16:creationId xmlns:a16="http://schemas.microsoft.com/office/drawing/2014/main" id="{D1805109-24D5-7E4D-B07F-869DFCAE57B4}"/>
              </a:ext>
            </a:extLst>
          </p:cNvPr>
          <p:cNvSpPr/>
          <p:nvPr/>
        </p:nvSpPr>
        <p:spPr>
          <a:xfrm>
            <a:off x="1117283" y="3584231"/>
            <a:ext cx="9604147"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9" name="矩形 8">
            <a:extLst>
              <a:ext uri="{FF2B5EF4-FFF2-40B4-BE49-F238E27FC236}">
                <a16:creationId xmlns:a16="http://schemas.microsoft.com/office/drawing/2014/main" id="{D48E4BC6-C0AA-AB4D-A1E3-884D74A94FBC}"/>
              </a:ext>
            </a:extLst>
          </p:cNvPr>
          <p:cNvSpPr/>
          <p:nvPr/>
        </p:nvSpPr>
        <p:spPr>
          <a:xfrm>
            <a:off x="10994081" y="3584231"/>
            <a:ext cx="106985"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10" name="矩形 9">
            <a:extLst>
              <a:ext uri="{FF2B5EF4-FFF2-40B4-BE49-F238E27FC236}">
                <a16:creationId xmlns:a16="http://schemas.microsoft.com/office/drawing/2014/main" id="{7005E050-FB0E-6444-A5B5-8C651A442808}"/>
              </a:ext>
            </a:extLst>
          </p:cNvPr>
          <p:cNvSpPr/>
          <p:nvPr/>
        </p:nvSpPr>
        <p:spPr>
          <a:xfrm>
            <a:off x="10758638" y="3584231"/>
            <a:ext cx="198236" cy="1689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sp>
        <p:nvSpPr>
          <p:cNvPr id="11" name="等腰三角形 70">
            <a:extLst>
              <a:ext uri="{FF2B5EF4-FFF2-40B4-BE49-F238E27FC236}">
                <a16:creationId xmlns:a16="http://schemas.microsoft.com/office/drawing/2014/main" id="{7633CF09-B951-B449-9F6E-8F589834E9B8}"/>
              </a:ext>
            </a:extLst>
          </p:cNvPr>
          <p:cNvSpPr/>
          <p:nvPr/>
        </p:nvSpPr>
        <p:spPr>
          <a:xfrm rot="5400000">
            <a:off x="11158751" y="3479659"/>
            <a:ext cx="437828" cy="378093"/>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a:solidFill>
                <a:prstClr val="white"/>
              </a:solidFill>
              <a:cs typeface="+mn-ea"/>
              <a:sym typeface="+mn-lt"/>
            </a:endParaRPr>
          </a:p>
        </p:txBody>
      </p:sp>
      <p:cxnSp>
        <p:nvCxnSpPr>
          <p:cNvPr id="12" name="肘形连接符 11">
            <a:extLst>
              <a:ext uri="{FF2B5EF4-FFF2-40B4-BE49-F238E27FC236}">
                <a16:creationId xmlns:a16="http://schemas.microsoft.com/office/drawing/2014/main" id="{F24C268B-8F79-DA45-B3A6-A2D39F7718CE}"/>
              </a:ext>
            </a:extLst>
          </p:cNvPr>
          <p:cNvCxnSpPr>
            <a:stCxn id="13" idx="3"/>
          </p:cNvCxnSpPr>
          <p:nvPr/>
        </p:nvCxnSpPr>
        <p:spPr>
          <a:xfrm rot="5400000" flipH="1" flipV="1">
            <a:off x="1074669" y="2706131"/>
            <a:ext cx="962299" cy="291252"/>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13" name="六边形 12">
            <a:extLst>
              <a:ext uri="{FF2B5EF4-FFF2-40B4-BE49-F238E27FC236}">
                <a16:creationId xmlns:a16="http://schemas.microsoft.com/office/drawing/2014/main" id="{03DDF6AD-E884-C847-9B43-9A44163493E0}"/>
              </a:ext>
            </a:extLst>
          </p:cNvPr>
          <p:cNvSpPr/>
          <p:nvPr/>
        </p:nvSpPr>
        <p:spPr>
          <a:xfrm rot="5400000">
            <a:off x="1072241" y="3379605"/>
            <a:ext cx="675904" cy="582505"/>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dirty="0">
              <a:solidFill>
                <a:prstClr val="white"/>
              </a:solidFill>
              <a:cs typeface="+mn-ea"/>
              <a:sym typeface="+mn-lt"/>
            </a:endParaRPr>
          </a:p>
        </p:txBody>
      </p:sp>
      <p:sp>
        <p:nvSpPr>
          <p:cNvPr id="14" name="item_title1">
            <a:extLst>
              <a:ext uri="{FF2B5EF4-FFF2-40B4-BE49-F238E27FC236}">
                <a16:creationId xmlns:a16="http://schemas.microsoft.com/office/drawing/2014/main" id="{633D3257-9937-834D-99D3-DE22BC2F01B0}"/>
              </a:ext>
            </a:extLst>
          </p:cNvPr>
          <p:cNvSpPr txBox="1"/>
          <p:nvPr/>
        </p:nvSpPr>
        <p:spPr>
          <a:xfrm>
            <a:off x="906478" y="3540146"/>
            <a:ext cx="1043983" cy="461665"/>
          </a:xfrm>
          <a:prstGeom prst="rect">
            <a:avLst/>
          </a:prstGeom>
          <a:noFill/>
        </p:spPr>
        <p:txBody>
          <a:bodyPr wrap="square" rtlCol="0">
            <a:spAutoFit/>
          </a:bodyPr>
          <a:lstStyle/>
          <a:p>
            <a:pPr algn="ctr" defTabSz="914126"/>
            <a:r>
              <a:rPr lang="zh-CN" altLang="en-US"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altLang="zh-CN"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a:p>
            <a:pPr algn="ctr" defTabSz="914126"/>
            <a:endParaRPr lang="zh-CN" altLang="en-US" sz="1200" dirty="0">
              <a:solidFill>
                <a:prstClr val="white"/>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15" name="item_content1">
            <a:extLst>
              <a:ext uri="{FF2B5EF4-FFF2-40B4-BE49-F238E27FC236}">
                <a16:creationId xmlns:a16="http://schemas.microsoft.com/office/drawing/2014/main" id="{2D31A55B-A795-B84F-9B84-0E21DB0A9ED3}"/>
              </a:ext>
            </a:extLst>
          </p:cNvPr>
          <p:cNvSpPr txBox="1"/>
          <p:nvPr/>
        </p:nvSpPr>
        <p:spPr>
          <a:xfrm>
            <a:off x="1701447" y="2041792"/>
            <a:ext cx="1661874" cy="876266"/>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mn-ea"/>
                <a:sym typeface="+mn-lt"/>
              </a:rPr>
              <a:t>在这里添加你的文字，图片也可以。在这里可以添加文字内容。</a:t>
            </a:r>
          </a:p>
        </p:txBody>
      </p:sp>
      <p:cxnSp>
        <p:nvCxnSpPr>
          <p:cNvPr id="16" name="肘形连接符 15">
            <a:extLst>
              <a:ext uri="{FF2B5EF4-FFF2-40B4-BE49-F238E27FC236}">
                <a16:creationId xmlns:a16="http://schemas.microsoft.com/office/drawing/2014/main" id="{F1FA1F1E-B425-6E4D-AD9E-3B4457DE1C30}"/>
              </a:ext>
            </a:extLst>
          </p:cNvPr>
          <p:cNvCxnSpPr>
            <a:stCxn id="17" idx="3"/>
          </p:cNvCxnSpPr>
          <p:nvPr/>
        </p:nvCxnSpPr>
        <p:spPr>
          <a:xfrm rot="5400000" flipH="1" flipV="1">
            <a:off x="3652444" y="2706126"/>
            <a:ext cx="962305" cy="2912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17" name="六边形 16">
            <a:extLst>
              <a:ext uri="{FF2B5EF4-FFF2-40B4-BE49-F238E27FC236}">
                <a16:creationId xmlns:a16="http://schemas.microsoft.com/office/drawing/2014/main" id="{0DE0A76F-83EB-5344-AB46-9C324708A8A3}"/>
              </a:ext>
            </a:extLst>
          </p:cNvPr>
          <p:cNvSpPr/>
          <p:nvPr/>
        </p:nvSpPr>
        <p:spPr>
          <a:xfrm rot="5400000">
            <a:off x="3650018" y="3379603"/>
            <a:ext cx="675903" cy="582505"/>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dirty="0">
              <a:solidFill>
                <a:prstClr val="white"/>
              </a:solidFill>
              <a:cs typeface="+mn-ea"/>
              <a:sym typeface="+mn-lt"/>
            </a:endParaRPr>
          </a:p>
        </p:txBody>
      </p:sp>
      <p:sp>
        <p:nvSpPr>
          <p:cNvPr id="19" name="item_content2">
            <a:extLst>
              <a:ext uri="{FF2B5EF4-FFF2-40B4-BE49-F238E27FC236}">
                <a16:creationId xmlns:a16="http://schemas.microsoft.com/office/drawing/2014/main" id="{2B8306EA-E9AB-184A-B259-6D658963A19C}"/>
              </a:ext>
            </a:extLst>
          </p:cNvPr>
          <p:cNvSpPr txBox="1"/>
          <p:nvPr/>
        </p:nvSpPr>
        <p:spPr>
          <a:xfrm>
            <a:off x="4279227" y="2041787"/>
            <a:ext cx="1661875" cy="876266"/>
          </a:xfrm>
          <a:prstGeom prst="rect">
            <a:avLst/>
          </a:prstGeom>
          <a:no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algn="l">
              <a:lnSpc>
                <a:spcPct val="150000"/>
              </a:lnSpc>
            </a:pPr>
            <a:r>
              <a:rPr lang="zh-CN" altLang="en-US"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mn-ea"/>
                <a:sym typeface="+mn-lt"/>
              </a:rPr>
              <a:t>在这里添加你的文字，图片也可以。在这里可以添加文字内容。</a:t>
            </a:r>
          </a:p>
        </p:txBody>
      </p:sp>
      <p:cxnSp>
        <p:nvCxnSpPr>
          <p:cNvPr id="24" name="肘形连接符 23">
            <a:extLst>
              <a:ext uri="{FF2B5EF4-FFF2-40B4-BE49-F238E27FC236}">
                <a16:creationId xmlns:a16="http://schemas.microsoft.com/office/drawing/2014/main" id="{6942811F-84E2-5B47-B7D4-2D4FF5D34A67}"/>
              </a:ext>
            </a:extLst>
          </p:cNvPr>
          <p:cNvCxnSpPr>
            <a:stCxn id="25" idx="3"/>
          </p:cNvCxnSpPr>
          <p:nvPr/>
        </p:nvCxnSpPr>
        <p:spPr>
          <a:xfrm rot="5400000" flipH="1" flipV="1">
            <a:off x="8808008" y="2706128"/>
            <a:ext cx="962305" cy="291253"/>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25" name="六边形 24">
            <a:extLst>
              <a:ext uri="{FF2B5EF4-FFF2-40B4-BE49-F238E27FC236}">
                <a16:creationId xmlns:a16="http://schemas.microsoft.com/office/drawing/2014/main" id="{06D8EAD3-2D4F-7948-B132-933A8AFB93F6}"/>
              </a:ext>
            </a:extLst>
          </p:cNvPr>
          <p:cNvSpPr/>
          <p:nvPr/>
        </p:nvSpPr>
        <p:spPr>
          <a:xfrm rot="5400000">
            <a:off x="8805582" y="3379603"/>
            <a:ext cx="675903" cy="582506"/>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dirty="0">
              <a:solidFill>
                <a:prstClr val="white"/>
              </a:solidFill>
              <a:cs typeface="+mn-ea"/>
              <a:sym typeface="+mn-lt"/>
            </a:endParaRPr>
          </a:p>
        </p:txBody>
      </p:sp>
      <p:sp>
        <p:nvSpPr>
          <p:cNvPr id="27" name="item_content5">
            <a:extLst>
              <a:ext uri="{FF2B5EF4-FFF2-40B4-BE49-F238E27FC236}">
                <a16:creationId xmlns:a16="http://schemas.microsoft.com/office/drawing/2014/main" id="{CD07E318-F90E-6B47-98BD-FDBEF055FF6D}"/>
              </a:ext>
            </a:extLst>
          </p:cNvPr>
          <p:cNvSpPr txBox="1"/>
          <p:nvPr/>
        </p:nvSpPr>
        <p:spPr>
          <a:xfrm>
            <a:off x="9434788" y="2041787"/>
            <a:ext cx="1703485" cy="876266"/>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gn="l">
              <a:lnSpc>
                <a:spcPct val="150000"/>
              </a:lnSpc>
            </a:pPr>
            <a:r>
              <a:rPr lang="zh-CN" altLang="en-US"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mn-ea"/>
                <a:sym typeface="+mn-lt"/>
              </a:rPr>
              <a:t>在这里添加你的文字，图片也可以。在这里可以添加文字内容。</a:t>
            </a:r>
          </a:p>
        </p:txBody>
      </p:sp>
      <p:cxnSp>
        <p:nvCxnSpPr>
          <p:cNvPr id="32" name="肘形连接符 31">
            <a:extLst>
              <a:ext uri="{FF2B5EF4-FFF2-40B4-BE49-F238E27FC236}">
                <a16:creationId xmlns:a16="http://schemas.microsoft.com/office/drawing/2014/main" id="{7FDFC2A7-8E46-E24B-B375-0244EA8A52CF}"/>
              </a:ext>
            </a:extLst>
          </p:cNvPr>
          <p:cNvCxnSpPr>
            <a:stCxn id="33" idx="0"/>
          </p:cNvCxnSpPr>
          <p:nvPr/>
        </p:nvCxnSpPr>
        <p:spPr>
          <a:xfrm rot="16200000" flipH="1">
            <a:off x="4844026" y="4441640"/>
            <a:ext cx="1156919" cy="2912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33" name="六边形 32">
            <a:extLst>
              <a:ext uri="{FF2B5EF4-FFF2-40B4-BE49-F238E27FC236}">
                <a16:creationId xmlns:a16="http://schemas.microsoft.com/office/drawing/2014/main" id="{9A95FB7C-1676-094B-A255-CA10C05765AE}"/>
              </a:ext>
            </a:extLst>
          </p:cNvPr>
          <p:cNvSpPr/>
          <p:nvPr/>
        </p:nvSpPr>
        <p:spPr>
          <a:xfrm rot="5400000">
            <a:off x="4938908" y="3379603"/>
            <a:ext cx="675903" cy="582505"/>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dirty="0">
              <a:solidFill>
                <a:prstClr val="white"/>
              </a:solidFill>
              <a:cs typeface="+mn-ea"/>
              <a:sym typeface="+mn-lt"/>
            </a:endParaRPr>
          </a:p>
        </p:txBody>
      </p:sp>
      <p:sp>
        <p:nvSpPr>
          <p:cNvPr id="35" name="item_content3">
            <a:extLst>
              <a:ext uri="{FF2B5EF4-FFF2-40B4-BE49-F238E27FC236}">
                <a16:creationId xmlns:a16="http://schemas.microsoft.com/office/drawing/2014/main" id="{AA1228F8-0EC3-2A4A-8495-E6E0CA8062DE}"/>
              </a:ext>
            </a:extLst>
          </p:cNvPr>
          <p:cNvSpPr txBox="1"/>
          <p:nvPr/>
        </p:nvSpPr>
        <p:spPr>
          <a:xfrm>
            <a:off x="5568118" y="4812505"/>
            <a:ext cx="1703162" cy="876266"/>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gn="l">
              <a:lnSpc>
                <a:spcPct val="150000"/>
              </a:lnSpc>
            </a:pPr>
            <a:r>
              <a:rPr lang="zh-CN" altLang="en-US"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mn-ea"/>
                <a:sym typeface="+mn-lt"/>
              </a:rPr>
              <a:t>在这里添加你的文字，图片也可以。在这里可以添加文字内容。</a:t>
            </a:r>
          </a:p>
        </p:txBody>
      </p:sp>
      <p:cxnSp>
        <p:nvCxnSpPr>
          <p:cNvPr id="36" name="肘形连接符 35">
            <a:extLst>
              <a:ext uri="{FF2B5EF4-FFF2-40B4-BE49-F238E27FC236}">
                <a16:creationId xmlns:a16="http://schemas.microsoft.com/office/drawing/2014/main" id="{B2E103E8-31F6-824F-A539-57A135C64FC0}"/>
              </a:ext>
            </a:extLst>
          </p:cNvPr>
          <p:cNvCxnSpPr>
            <a:cxnSpLocks/>
            <a:stCxn id="37" idx="0"/>
          </p:cNvCxnSpPr>
          <p:nvPr/>
        </p:nvCxnSpPr>
        <p:spPr>
          <a:xfrm rot="16200000" flipH="1">
            <a:off x="7421810" y="4441642"/>
            <a:ext cx="1156919" cy="29125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37" name="六边形 36">
            <a:extLst>
              <a:ext uri="{FF2B5EF4-FFF2-40B4-BE49-F238E27FC236}">
                <a16:creationId xmlns:a16="http://schemas.microsoft.com/office/drawing/2014/main" id="{3BE97BFB-E563-A24C-84BC-8CDC24B87869}"/>
              </a:ext>
            </a:extLst>
          </p:cNvPr>
          <p:cNvSpPr/>
          <p:nvPr/>
        </p:nvSpPr>
        <p:spPr>
          <a:xfrm rot="5400000">
            <a:off x="7516693" y="3379602"/>
            <a:ext cx="675903" cy="582506"/>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zh-CN" altLang="en-US" sz="2000" dirty="0">
              <a:solidFill>
                <a:prstClr val="white"/>
              </a:solidFill>
              <a:cs typeface="+mn-ea"/>
              <a:sym typeface="+mn-lt"/>
            </a:endParaRPr>
          </a:p>
        </p:txBody>
      </p:sp>
      <p:sp>
        <p:nvSpPr>
          <p:cNvPr id="39" name="item_content4">
            <a:extLst>
              <a:ext uri="{FF2B5EF4-FFF2-40B4-BE49-F238E27FC236}">
                <a16:creationId xmlns:a16="http://schemas.microsoft.com/office/drawing/2014/main" id="{77644A42-AAB4-9F4F-A188-DC2C528E5A78}"/>
              </a:ext>
            </a:extLst>
          </p:cNvPr>
          <p:cNvSpPr txBox="1"/>
          <p:nvPr/>
        </p:nvSpPr>
        <p:spPr>
          <a:xfrm>
            <a:off x="8145898" y="4812505"/>
            <a:ext cx="1686079" cy="876266"/>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914126">
              <a:lnSpc>
                <a:spcPct val="150000"/>
              </a:lnSpc>
            </a:pPr>
            <a:r>
              <a:rPr lang="zh-CN" altLang="en-US" dirty="0">
                <a:solidFill>
                  <a:schemeClr val="tx1">
                    <a:lumMod val="75000"/>
                    <a:lumOff val="25000"/>
                  </a:schemeClr>
                </a:solidFill>
                <a:latin typeface="Source Han Sans CN Regular" panose="020B0500000000000000" pitchFamily="34" charset="-128"/>
                <a:ea typeface="Source Han Sans CN Regular" panose="020B0500000000000000" pitchFamily="34" charset="-128"/>
                <a:cs typeface="+mn-ea"/>
                <a:sym typeface="+mn-lt"/>
              </a:rPr>
              <a:t>在这里添加你的文字，图片也可以。在这里可以添加文字内容。</a:t>
            </a:r>
          </a:p>
        </p:txBody>
      </p:sp>
      <p:sp>
        <p:nvSpPr>
          <p:cNvPr id="42" name="item_title3">
            <a:extLst>
              <a:ext uri="{FF2B5EF4-FFF2-40B4-BE49-F238E27FC236}">
                <a16:creationId xmlns:a16="http://schemas.microsoft.com/office/drawing/2014/main" id="{5AD0F761-39C5-C886-22E3-9CA4ECA99BFE}"/>
              </a:ext>
            </a:extLst>
          </p:cNvPr>
          <p:cNvSpPr txBox="1"/>
          <p:nvPr/>
        </p:nvSpPr>
        <p:spPr>
          <a:xfrm>
            <a:off x="4772204" y="3515715"/>
            <a:ext cx="1043983" cy="461665"/>
          </a:xfrm>
          <a:prstGeom prst="rect">
            <a:avLst/>
          </a:prstGeom>
          <a:noFill/>
        </p:spPr>
        <p:txBody>
          <a:bodyPr wrap="square" rtlCol="0">
            <a:spAutoFit/>
          </a:bodyPr>
          <a:lstStyle/>
          <a:p>
            <a:pPr algn="ctr" defTabSz="914126"/>
            <a:r>
              <a:rPr lang="zh-CN" altLang="en-US"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altLang="zh-CN"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a:p>
            <a:pPr algn="ctr" defTabSz="914126"/>
            <a:endParaRPr lang="zh-CN" altLang="en-US" sz="1200" dirty="0">
              <a:solidFill>
                <a:prstClr val="white"/>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43" name="item_title2">
            <a:extLst>
              <a:ext uri="{FF2B5EF4-FFF2-40B4-BE49-F238E27FC236}">
                <a16:creationId xmlns:a16="http://schemas.microsoft.com/office/drawing/2014/main" id="{E040F99A-55CA-9231-3DC2-715C061452FC}"/>
              </a:ext>
            </a:extLst>
          </p:cNvPr>
          <p:cNvSpPr txBox="1"/>
          <p:nvPr/>
        </p:nvSpPr>
        <p:spPr>
          <a:xfrm>
            <a:off x="3464301" y="3542381"/>
            <a:ext cx="1043983" cy="461665"/>
          </a:xfrm>
          <a:prstGeom prst="rect">
            <a:avLst/>
          </a:prstGeom>
          <a:noFill/>
        </p:spPr>
        <p:txBody>
          <a:bodyPr wrap="square" rtlCol="0">
            <a:spAutoFit/>
          </a:bodyPr>
          <a:lstStyle/>
          <a:p>
            <a:pPr algn="ctr" defTabSz="914126"/>
            <a:r>
              <a:rPr lang="zh-CN" altLang="en-US"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altLang="zh-CN"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a:p>
            <a:pPr algn="ctr" defTabSz="914126"/>
            <a:endParaRPr lang="zh-CN" altLang="en-US" sz="1200" dirty="0">
              <a:solidFill>
                <a:prstClr val="white"/>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44" name="item_title5">
            <a:extLst>
              <a:ext uri="{FF2B5EF4-FFF2-40B4-BE49-F238E27FC236}">
                <a16:creationId xmlns:a16="http://schemas.microsoft.com/office/drawing/2014/main" id="{710E9671-2B2D-453A-A015-B7F08D24071F}"/>
              </a:ext>
            </a:extLst>
          </p:cNvPr>
          <p:cNvSpPr txBox="1"/>
          <p:nvPr/>
        </p:nvSpPr>
        <p:spPr>
          <a:xfrm>
            <a:off x="8621541" y="3525094"/>
            <a:ext cx="1043983" cy="461665"/>
          </a:xfrm>
          <a:prstGeom prst="rect">
            <a:avLst/>
          </a:prstGeom>
          <a:noFill/>
        </p:spPr>
        <p:txBody>
          <a:bodyPr wrap="square" rtlCol="0">
            <a:spAutoFit/>
          </a:bodyPr>
          <a:lstStyle/>
          <a:p>
            <a:pPr algn="ctr" defTabSz="914126"/>
            <a:r>
              <a:rPr lang="zh-CN" altLang="en-US"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altLang="zh-CN"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a:p>
            <a:pPr algn="ctr" defTabSz="914126"/>
            <a:endParaRPr lang="zh-CN" altLang="en-US" sz="1200" dirty="0">
              <a:solidFill>
                <a:prstClr val="white"/>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45" name="item_title4">
            <a:extLst>
              <a:ext uri="{FF2B5EF4-FFF2-40B4-BE49-F238E27FC236}">
                <a16:creationId xmlns:a16="http://schemas.microsoft.com/office/drawing/2014/main" id="{5FCA18FC-2B45-EC37-BA9F-7881A2D3F3BB}"/>
              </a:ext>
            </a:extLst>
          </p:cNvPr>
          <p:cNvSpPr txBox="1"/>
          <p:nvPr/>
        </p:nvSpPr>
        <p:spPr>
          <a:xfrm>
            <a:off x="7324389" y="3525094"/>
            <a:ext cx="1043983" cy="461665"/>
          </a:xfrm>
          <a:prstGeom prst="rect">
            <a:avLst/>
          </a:prstGeom>
          <a:noFill/>
        </p:spPr>
        <p:txBody>
          <a:bodyPr wrap="square" rtlCol="0">
            <a:spAutoFit/>
          </a:bodyPr>
          <a:lstStyle/>
          <a:p>
            <a:pPr algn="ctr" defTabSz="914126"/>
            <a:r>
              <a:rPr lang="zh-CN" altLang="en-US"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altLang="zh-CN" sz="12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a:p>
            <a:pPr algn="ctr" defTabSz="914126"/>
            <a:endParaRPr lang="zh-CN" altLang="en-US" sz="1200" dirty="0">
              <a:solidFill>
                <a:prstClr val="white"/>
              </a:solidFill>
              <a:latin typeface="Source Han Sans CN Regular" panose="020B0500000000000000" pitchFamily="34" charset="-128"/>
              <a:ea typeface="Source Han Sans CN Regular" panose="020B0500000000000000" pitchFamily="34" charset="-128"/>
              <a:cs typeface="+mn-ea"/>
              <a:sym typeface="+mn-lt"/>
            </a:endParaRPr>
          </a:p>
        </p:txBody>
      </p:sp>
      <p:sp>
        <p:nvSpPr>
          <p:cNvPr id="46" name="title">
            <a:extLst>
              <a:ext uri="{FF2B5EF4-FFF2-40B4-BE49-F238E27FC236}">
                <a16:creationId xmlns:a16="http://schemas.microsoft.com/office/drawing/2014/main" id="{48AEA368-E76E-F298-8C65-0FA0217371BD}"/>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147622260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par>
                                <p:cTn id="41" presetID="3" presetClass="entr" presetSubtype="1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linds(horizontal)">
                                      <p:cBhvr>
                                        <p:cTn id="46" dur="500"/>
                                        <p:tgtEl>
                                          <p:spTgt spid="17"/>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par>
                                <p:cTn id="50" presetID="3" presetClass="entr" presetSubtype="1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500"/>
                                        <p:tgtEl>
                                          <p:spTgt spid="24"/>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linds(horizontal)">
                                      <p:cBhvr>
                                        <p:cTn id="55" dur="500"/>
                                        <p:tgtEl>
                                          <p:spTgt spid="25"/>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blinds(horizontal)">
                                      <p:cBhvr>
                                        <p:cTn id="58" dur="500"/>
                                        <p:tgtEl>
                                          <p:spTgt spid="27"/>
                                        </p:tgtEl>
                                      </p:cBhvr>
                                    </p:animEffect>
                                  </p:childTnLst>
                                </p:cTn>
                              </p:par>
                              <p:par>
                                <p:cTn id="59" presetID="3" presetClass="entr" presetSubtype="1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blinds(horizontal)">
                                      <p:cBhvr>
                                        <p:cTn id="61" dur="500"/>
                                        <p:tgtEl>
                                          <p:spTgt spid="32"/>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blinds(horizontal)">
                                      <p:cBhvr>
                                        <p:cTn id="64" dur="500"/>
                                        <p:tgtEl>
                                          <p:spTgt spid="33"/>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blinds(horizontal)">
                                      <p:cBhvr>
                                        <p:cTn id="67" dur="500"/>
                                        <p:tgtEl>
                                          <p:spTgt spid="35"/>
                                        </p:tgtEl>
                                      </p:cBhvr>
                                    </p:animEffect>
                                  </p:childTnLst>
                                </p:cTn>
                              </p:par>
                              <p:par>
                                <p:cTn id="68" presetID="3" presetClass="entr" presetSubtype="10" fill="hold"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blinds(horizontal)">
                                      <p:cBhvr>
                                        <p:cTn id="70" dur="500"/>
                                        <p:tgtEl>
                                          <p:spTgt spid="36"/>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blinds(horizontal)">
                                      <p:cBhvr>
                                        <p:cTn id="73" dur="500"/>
                                        <p:tgtEl>
                                          <p:spTgt spid="37"/>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blinds(horizontal)">
                                      <p:cBhvr>
                                        <p:cTn id="76" dur="500"/>
                                        <p:tgtEl>
                                          <p:spTgt spid="39"/>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blinds(horizontal)">
                                      <p:cBhvr>
                                        <p:cTn id="79" dur="500"/>
                                        <p:tgtEl>
                                          <p:spTgt spid="4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blinds(horizontal)">
                                      <p:cBhvr>
                                        <p:cTn id="82" dur="500"/>
                                        <p:tgtEl>
                                          <p:spTgt spid="43"/>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blinds(horizontal)">
                                      <p:cBhvr>
                                        <p:cTn id="85" dur="500"/>
                                        <p:tgtEl>
                                          <p:spTgt spid="44"/>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blinds(horizontal)">
                                      <p:cBhvr>
                                        <p:cTn id="8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P spid="14" grpId="0"/>
      <p:bldP spid="15" grpId="0"/>
      <p:bldP spid="17" grpId="0" animBg="1"/>
      <p:bldP spid="19" grpId="0"/>
      <p:bldP spid="25" grpId="0" animBg="1"/>
      <p:bldP spid="27" grpId="0"/>
      <p:bldP spid="33" grpId="0" animBg="1"/>
      <p:bldP spid="35" grpId="0"/>
      <p:bldP spid="37" grpId="0" animBg="1"/>
      <p:bldP spid="39" grpId="0"/>
      <p:bldP spid="42" grpId="0"/>
      <p:bldP spid="43"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1">
            <a:extLst>
              <a:ext uri="{FF2B5EF4-FFF2-40B4-BE49-F238E27FC236}">
                <a16:creationId xmlns:a16="http://schemas.microsoft.com/office/drawing/2014/main" id="{07518179-8B51-4E46-A571-1AB5B01C0EBB}"/>
              </a:ext>
            </a:extLst>
          </p:cNvPr>
          <p:cNvCxnSpPr>
            <a:cxnSpLocks/>
          </p:cNvCxnSpPr>
          <p:nvPr/>
        </p:nvCxnSpPr>
        <p:spPr>
          <a:xfrm>
            <a:off x="609600" y="7112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 name="直线连接符 2">
            <a:extLst>
              <a:ext uri="{FF2B5EF4-FFF2-40B4-BE49-F238E27FC236}">
                <a16:creationId xmlns:a16="http://schemas.microsoft.com/office/drawing/2014/main" id="{2A4EAC8B-E205-0048-A111-FC02B76588F9}"/>
              </a:ext>
            </a:extLst>
          </p:cNvPr>
          <p:cNvCxnSpPr>
            <a:cxnSpLocks/>
          </p:cNvCxnSpPr>
          <p:nvPr/>
        </p:nvCxnSpPr>
        <p:spPr>
          <a:xfrm>
            <a:off x="609600" y="8128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线连接符 3">
            <a:extLst>
              <a:ext uri="{FF2B5EF4-FFF2-40B4-BE49-F238E27FC236}">
                <a16:creationId xmlns:a16="http://schemas.microsoft.com/office/drawing/2014/main" id="{0D261500-B92D-1943-BD2D-2A839E3F9762}"/>
              </a:ext>
            </a:extLst>
          </p:cNvPr>
          <p:cNvCxnSpPr>
            <a:cxnSpLocks/>
          </p:cNvCxnSpPr>
          <p:nvPr/>
        </p:nvCxnSpPr>
        <p:spPr>
          <a:xfrm>
            <a:off x="609600" y="9144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线连接符 4">
            <a:extLst>
              <a:ext uri="{FF2B5EF4-FFF2-40B4-BE49-F238E27FC236}">
                <a16:creationId xmlns:a16="http://schemas.microsoft.com/office/drawing/2014/main" id="{90C185DB-9832-9941-A5C9-64199607CB91}"/>
              </a:ext>
            </a:extLst>
          </p:cNvPr>
          <p:cNvCxnSpPr>
            <a:cxnSpLocks/>
          </p:cNvCxnSpPr>
          <p:nvPr/>
        </p:nvCxnSpPr>
        <p:spPr>
          <a:xfrm>
            <a:off x="609600" y="60756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线连接符 5">
            <a:extLst>
              <a:ext uri="{FF2B5EF4-FFF2-40B4-BE49-F238E27FC236}">
                <a16:creationId xmlns:a16="http://schemas.microsoft.com/office/drawing/2014/main" id="{C0606853-A012-434D-A0F9-6D7708E930B1}"/>
              </a:ext>
            </a:extLst>
          </p:cNvPr>
          <p:cNvCxnSpPr>
            <a:cxnSpLocks/>
          </p:cNvCxnSpPr>
          <p:nvPr/>
        </p:nvCxnSpPr>
        <p:spPr>
          <a:xfrm>
            <a:off x="609600" y="61772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线连接符 6">
            <a:extLst>
              <a:ext uri="{FF2B5EF4-FFF2-40B4-BE49-F238E27FC236}">
                <a16:creationId xmlns:a16="http://schemas.microsoft.com/office/drawing/2014/main" id="{7EE83AF0-5B44-CA4E-A28E-63EEC51EBF61}"/>
              </a:ext>
            </a:extLst>
          </p:cNvPr>
          <p:cNvCxnSpPr>
            <a:cxnSpLocks/>
          </p:cNvCxnSpPr>
          <p:nvPr/>
        </p:nvCxnSpPr>
        <p:spPr>
          <a:xfrm>
            <a:off x="609600" y="62788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433A78F4-028D-8C69-534E-30EEA2C12683}"/>
              </a:ext>
            </a:extLst>
          </p:cNvPr>
          <p:cNvGrpSpPr/>
          <p:nvPr/>
        </p:nvGrpSpPr>
        <p:grpSpPr>
          <a:xfrm>
            <a:off x="3855720" y="1168245"/>
            <a:ext cx="5008880" cy="1046480"/>
            <a:chOff x="7183120" y="2763520"/>
            <a:chExt cx="5008880" cy="1046480"/>
          </a:xfrm>
        </p:grpSpPr>
        <p:sp>
          <p:nvSpPr>
            <p:cNvPr id="8" name="矩形 7">
              <a:extLst>
                <a:ext uri="{FF2B5EF4-FFF2-40B4-BE49-F238E27FC236}">
                  <a16:creationId xmlns:a16="http://schemas.microsoft.com/office/drawing/2014/main" id="{1154C270-B413-BB4C-BE21-2CBC2A690366}"/>
                </a:ext>
              </a:extLst>
            </p:cNvPr>
            <p:cNvSpPr/>
            <p:nvPr/>
          </p:nvSpPr>
          <p:spPr>
            <a:xfrm>
              <a:off x="7183120" y="2763520"/>
              <a:ext cx="5008880" cy="10464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ppt_type">
              <a:extLst>
                <a:ext uri="{FF2B5EF4-FFF2-40B4-BE49-F238E27FC236}">
                  <a16:creationId xmlns:a16="http://schemas.microsoft.com/office/drawing/2014/main" id="{D6223605-F1D0-6645-B22E-BE57AE91164F}"/>
                </a:ext>
              </a:extLst>
            </p:cNvPr>
            <p:cNvSpPr txBox="1"/>
            <p:nvPr/>
          </p:nvSpPr>
          <p:spPr>
            <a:xfrm>
              <a:off x="7416800" y="3102094"/>
              <a:ext cx="4135120" cy="369332"/>
            </a:xfrm>
            <a:prstGeom prst="rect">
              <a:avLst/>
            </a:prstGeom>
            <a:noFill/>
          </p:spPr>
          <p:txBody>
            <a:bodyPr wrap="square" rtlCol="0">
              <a:spAutoFit/>
            </a:bodyPr>
            <a:lstStyle/>
            <a:p>
              <a:pPr algn="ctr"/>
              <a:r>
                <a:rPr kumimoji="1" lang="en-US" altLang="zh-CN" dirty="0">
                  <a:solidFill>
                    <a:schemeClr val="bg1">
                      <a:lumMod val="95000"/>
                    </a:schemeClr>
                  </a:solidFill>
                  <a:latin typeface="+mn-ea"/>
                </a:rPr>
                <a:t>MINIMAL STYLE WORK REPORT</a:t>
              </a:r>
              <a:endParaRPr kumimoji="1" lang="zh-CN" altLang="en-US" dirty="0">
                <a:solidFill>
                  <a:schemeClr val="bg1">
                    <a:lumMod val="95000"/>
                  </a:schemeClr>
                </a:solidFill>
                <a:latin typeface="+mn-ea"/>
              </a:endParaRPr>
            </a:p>
          </p:txBody>
        </p:sp>
      </p:grpSp>
      <p:sp>
        <p:nvSpPr>
          <p:cNvPr id="10" name="title">
            <a:extLst>
              <a:ext uri="{FF2B5EF4-FFF2-40B4-BE49-F238E27FC236}">
                <a16:creationId xmlns:a16="http://schemas.microsoft.com/office/drawing/2014/main" id="{19DC2014-772E-CF4F-8D10-0F65B627F667}"/>
              </a:ext>
            </a:extLst>
          </p:cNvPr>
          <p:cNvSpPr txBox="1"/>
          <p:nvPr/>
        </p:nvSpPr>
        <p:spPr>
          <a:xfrm>
            <a:off x="2936240" y="2363306"/>
            <a:ext cx="6410960" cy="830997"/>
          </a:xfrm>
          <a:prstGeom prst="rect">
            <a:avLst/>
          </a:prstGeom>
          <a:noFill/>
        </p:spPr>
        <p:txBody>
          <a:bodyPr wrap="square" rtlCol="0">
            <a:spAutoFit/>
          </a:bodyPr>
          <a:lstStyle/>
          <a:p>
            <a:pPr algn="ctr"/>
            <a:r>
              <a:rPr kumimoji="1" lang="zh-CN" altLang="en-US" sz="4800" dirty="0">
                <a:solidFill>
                  <a:schemeClr val="tx1">
                    <a:lumMod val="85000"/>
                    <a:lumOff val="15000"/>
                  </a:schemeClr>
                </a:solidFill>
              </a:rPr>
              <a:t>汇报结束，感谢聆听</a:t>
            </a:r>
          </a:p>
        </p:txBody>
      </p:sp>
      <p:sp>
        <p:nvSpPr>
          <p:cNvPr id="11" name="subtitle">
            <a:extLst>
              <a:ext uri="{FF2B5EF4-FFF2-40B4-BE49-F238E27FC236}">
                <a16:creationId xmlns:a16="http://schemas.microsoft.com/office/drawing/2014/main" id="{4C4C5369-784B-B547-B958-EA55E33BC980}"/>
              </a:ext>
            </a:extLst>
          </p:cNvPr>
          <p:cNvSpPr txBox="1"/>
          <p:nvPr/>
        </p:nvSpPr>
        <p:spPr>
          <a:xfrm>
            <a:off x="3235960" y="3308470"/>
            <a:ext cx="6248400" cy="526811"/>
          </a:xfrm>
          <a:prstGeom prst="rect">
            <a:avLst/>
          </a:prstGeom>
          <a:noFill/>
        </p:spPr>
        <p:txBody>
          <a:bodyPr wrap="square" rtlCol="0">
            <a:spAutoFit/>
          </a:bodyPr>
          <a:lstStyle/>
          <a:p>
            <a:pPr algn="ctr">
              <a:lnSpc>
                <a:spcPct val="150000"/>
              </a:lnSpc>
            </a:pPr>
            <a:r>
              <a:rPr kumimoji="1" lang="en" altLang="zh-CN" sz="1000" dirty="0">
                <a:solidFill>
                  <a:schemeClr val="tx1">
                    <a:lumMod val="50000"/>
                    <a:lumOff val="50000"/>
                  </a:schemeClr>
                </a:solidFill>
                <a:latin typeface="+mn-ea"/>
              </a:rPr>
              <a:t>your content is entered here, or by copying your text, select paste in this box and choose to retain only text. your content is typed here, or by copying your text, select paste in this box.</a:t>
            </a:r>
          </a:p>
        </p:txBody>
      </p:sp>
      <p:sp>
        <p:nvSpPr>
          <p:cNvPr id="14" name="author">
            <a:extLst>
              <a:ext uri="{FF2B5EF4-FFF2-40B4-BE49-F238E27FC236}">
                <a16:creationId xmlns:a16="http://schemas.microsoft.com/office/drawing/2014/main" id="{B1469AD5-A2D8-0DFA-A034-DFCED9886FF8}"/>
              </a:ext>
            </a:extLst>
          </p:cNvPr>
          <p:cNvSpPr/>
          <p:nvPr>
            <p:custDataLst>
              <p:tags r:id="rId1"/>
            </p:custDataLst>
          </p:nvPr>
        </p:nvSpPr>
        <p:spPr>
          <a:xfrm>
            <a:off x="4707662" y="4239387"/>
            <a:ext cx="1223902" cy="311947"/>
          </a:xfrm>
          <a:prstGeom prst="flowChartTerminator">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latin typeface="思源宋体 CN" panose="02020400000000000000" pitchFamily="18" charset="-122"/>
                <a:ea typeface="思源黑体 CN Bold" panose="020B0800000000000000" pitchFamily="34" charset="-122"/>
                <a:sym typeface=""/>
              </a:rPr>
              <a:t>汇报人：</a:t>
            </a:r>
            <a:endParaRPr lang="en-US" altLang="zh-CN" sz="900" b="1" dirty="0">
              <a:solidFill>
                <a:schemeClr val="bg1"/>
              </a:solidFill>
              <a:latin typeface="思源宋体 CN" panose="02020400000000000000" pitchFamily="18" charset="-122"/>
              <a:ea typeface="思源黑体 CN Bold" panose="020B0800000000000000" pitchFamily="34" charset="-122"/>
              <a:sym typeface=""/>
            </a:endParaRPr>
          </a:p>
        </p:txBody>
      </p:sp>
      <p:sp>
        <p:nvSpPr>
          <p:cNvPr id="15" name="date">
            <a:extLst>
              <a:ext uri="{FF2B5EF4-FFF2-40B4-BE49-F238E27FC236}">
                <a16:creationId xmlns:a16="http://schemas.microsoft.com/office/drawing/2014/main" id="{152D4D0A-1EB8-1CCC-8552-4AAE20CD3651}"/>
              </a:ext>
            </a:extLst>
          </p:cNvPr>
          <p:cNvSpPr/>
          <p:nvPr>
            <p:custDataLst>
              <p:tags r:id="rId2"/>
            </p:custDataLst>
          </p:nvPr>
        </p:nvSpPr>
        <p:spPr>
          <a:xfrm>
            <a:off x="6714051" y="4239388"/>
            <a:ext cx="1223902" cy="311947"/>
          </a:xfrm>
          <a:prstGeom prst="flowChartTerminator">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latin typeface="思源宋体 CN" panose="02020400000000000000" pitchFamily="18" charset="-122"/>
                <a:ea typeface="思源黑体 CN Bold" panose="020B0800000000000000" pitchFamily="34" charset="-122"/>
                <a:sym typeface=""/>
              </a:rPr>
              <a:t>汇报日期：</a:t>
            </a:r>
            <a:endParaRPr lang="en-US" altLang="zh-CN" sz="900" b="1" dirty="0">
              <a:solidFill>
                <a:schemeClr val="bg1"/>
              </a:solidFill>
              <a:latin typeface="思源宋体 CN" panose="02020400000000000000" pitchFamily="18" charset="-122"/>
              <a:ea typeface="思源黑体 CN Bold" panose="020B0800000000000000" pitchFamily="34" charset="-122"/>
              <a:sym typeface=""/>
            </a:endParaRPr>
          </a:p>
        </p:txBody>
      </p:sp>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线连接符 3">
            <a:extLst>
              <a:ext uri="{FF2B5EF4-FFF2-40B4-BE49-F238E27FC236}">
                <a16:creationId xmlns:a16="http://schemas.microsoft.com/office/drawing/2014/main" id="{26AA904F-7D8D-1C49-809A-8DB21A3787F9}"/>
              </a:ext>
            </a:extLst>
          </p:cNvPr>
          <p:cNvCxnSpPr>
            <a:cxnSpLocks/>
          </p:cNvCxnSpPr>
          <p:nvPr/>
        </p:nvCxnSpPr>
        <p:spPr>
          <a:xfrm>
            <a:off x="609600" y="7112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线连接符 5">
            <a:extLst>
              <a:ext uri="{FF2B5EF4-FFF2-40B4-BE49-F238E27FC236}">
                <a16:creationId xmlns:a16="http://schemas.microsoft.com/office/drawing/2014/main" id="{E9595F78-8855-B948-BB1F-4796C4FB3C5B}"/>
              </a:ext>
            </a:extLst>
          </p:cNvPr>
          <p:cNvCxnSpPr>
            <a:cxnSpLocks/>
          </p:cNvCxnSpPr>
          <p:nvPr/>
        </p:nvCxnSpPr>
        <p:spPr>
          <a:xfrm>
            <a:off x="609600" y="8128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线连接符 6">
            <a:extLst>
              <a:ext uri="{FF2B5EF4-FFF2-40B4-BE49-F238E27FC236}">
                <a16:creationId xmlns:a16="http://schemas.microsoft.com/office/drawing/2014/main" id="{AE650086-ED92-F24E-923C-942F2A353267}"/>
              </a:ext>
            </a:extLst>
          </p:cNvPr>
          <p:cNvCxnSpPr>
            <a:cxnSpLocks/>
          </p:cNvCxnSpPr>
          <p:nvPr/>
        </p:nvCxnSpPr>
        <p:spPr>
          <a:xfrm>
            <a:off x="609600" y="9144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线连接符 7">
            <a:extLst>
              <a:ext uri="{FF2B5EF4-FFF2-40B4-BE49-F238E27FC236}">
                <a16:creationId xmlns:a16="http://schemas.microsoft.com/office/drawing/2014/main" id="{C7E0B3BD-4F2D-BE4D-9C89-1276B331C96F}"/>
              </a:ext>
            </a:extLst>
          </p:cNvPr>
          <p:cNvCxnSpPr>
            <a:cxnSpLocks/>
          </p:cNvCxnSpPr>
          <p:nvPr/>
        </p:nvCxnSpPr>
        <p:spPr>
          <a:xfrm>
            <a:off x="609600" y="60756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线连接符 8">
            <a:extLst>
              <a:ext uri="{FF2B5EF4-FFF2-40B4-BE49-F238E27FC236}">
                <a16:creationId xmlns:a16="http://schemas.microsoft.com/office/drawing/2014/main" id="{65D685C9-B414-BB4C-BCA6-11F85B73F881}"/>
              </a:ext>
            </a:extLst>
          </p:cNvPr>
          <p:cNvCxnSpPr>
            <a:cxnSpLocks/>
          </p:cNvCxnSpPr>
          <p:nvPr/>
        </p:nvCxnSpPr>
        <p:spPr>
          <a:xfrm>
            <a:off x="609600" y="61772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线连接符 9">
            <a:extLst>
              <a:ext uri="{FF2B5EF4-FFF2-40B4-BE49-F238E27FC236}">
                <a16:creationId xmlns:a16="http://schemas.microsoft.com/office/drawing/2014/main" id="{16162FBF-1F1E-7041-BDA7-9F068F55015B}"/>
              </a:ext>
            </a:extLst>
          </p:cNvPr>
          <p:cNvCxnSpPr>
            <a:cxnSpLocks/>
          </p:cNvCxnSpPr>
          <p:nvPr/>
        </p:nvCxnSpPr>
        <p:spPr>
          <a:xfrm>
            <a:off x="609600" y="62788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361FA787-AABF-C638-9ED6-370602EA2D7D}"/>
              </a:ext>
            </a:extLst>
          </p:cNvPr>
          <p:cNvGrpSpPr/>
          <p:nvPr/>
        </p:nvGrpSpPr>
        <p:grpSpPr>
          <a:xfrm>
            <a:off x="3591560" y="1255990"/>
            <a:ext cx="5008880" cy="1046480"/>
            <a:chOff x="7183120" y="2763520"/>
            <a:chExt cx="5008880" cy="1046480"/>
          </a:xfrm>
        </p:grpSpPr>
        <p:sp>
          <p:nvSpPr>
            <p:cNvPr id="11" name="矩形 10">
              <a:extLst>
                <a:ext uri="{FF2B5EF4-FFF2-40B4-BE49-F238E27FC236}">
                  <a16:creationId xmlns:a16="http://schemas.microsoft.com/office/drawing/2014/main" id="{C008E6BD-0C80-134A-A450-8F98716C17DD}"/>
                </a:ext>
              </a:extLst>
            </p:cNvPr>
            <p:cNvSpPr/>
            <p:nvPr/>
          </p:nvSpPr>
          <p:spPr>
            <a:xfrm>
              <a:off x="7183120" y="2763520"/>
              <a:ext cx="5008880" cy="104648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ppt_type">
              <a:extLst>
                <a:ext uri="{FF2B5EF4-FFF2-40B4-BE49-F238E27FC236}">
                  <a16:creationId xmlns:a16="http://schemas.microsoft.com/office/drawing/2014/main" id="{35B0B95E-E745-0449-A049-D1042FD0561E}"/>
                </a:ext>
              </a:extLst>
            </p:cNvPr>
            <p:cNvSpPr txBox="1"/>
            <p:nvPr/>
          </p:nvSpPr>
          <p:spPr>
            <a:xfrm>
              <a:off x="7665720" y="3155126"/>
              <a:ext cx="4135120" cy="369332"/>
            </a:xfrm>
            <a:prstGeom prst="rect">
              <a:avLst/>
            </a:prstGeom>
            <a:noFill/>
          </p:spPr>
          <p:txBody>
            <a:bodyPr wrap="square" rtlCol="0">
              <a:spAutoFit/>
            </a:bodyPr>
            <a:lstStyle/>
            <a:p>
              <a:pPr algn="ctr"/>
              <a:r>
                <a:rPr kumimoji="1" lang="en-US" altLang="zh-CN" dirty="0">
                  <a:solidFill>
                    <a:schemeClr val="bg1">
                      <a:lumMod val="95000"/>
                    </a:schemeClr>
                  </a:solidFill>
                  <a:latin typeface="+mn-ea"/>
                </a:rPr>
                <a:t>MINIMAL STYLE WORK REPORT</a:t>
              </a:r>
              <a:endParaRPr kumimoji="1" lang="zh-CN" altLang="en-US" dirty="0">
                <a:solidFill>
                  <a:schemeClr val="bg1">
                    <a:lumMod val="95000"/>
                  </a:schemeClr>
                </a:solidFill>
                <a:latin typeface="+mn-ea"/>
              </a:endParaRPr>
            </a:p>
          </p:txBody>
        </p:sp>
      </p:grpSp>
      <p:sp>
        <p:nvSpPr>
          <p:cNvPr id="15" name="title">
            <a:extLst>
              <a:ext uri="{FF2B5EF4-FFF2-40B4-BE49-F238E27FC236}">
                <a16:creationId xmlns:a16="http://schemas.microsoft.com/office/drawing/2014/main" id="{6BE82075-B090-AE4F-9744-595AEAAE35D4}"/>
              </a:ext>
            </a:extLst>
          </p:cNvPr>
          <p:cNvSpPr txBox="1"/>
          <p:nvPr/>
        </p:nvSpPr>
        <p:spPr>
          <a:xfrm>
            <a:off x="2890520" y="2505670"/>
            <a:ext cx="6410960" cy="830997"/>
          </a:xfrm>
          <a:prstGeom prst="rect">
            <a:avLst/>
          </a:prstGeom>
          <a:noFill/>
        </p:spPr>
        <p:txBody>
          <a:bodyPr wrap="square" rtlCol="0">
            <a:spAutoFit/>
          </a:bodyPr>
          <a:lstStyle/>
          <a:p>
            <a:pPr algn="ctr"/>
            <a:r>
              <a:rPr kumimoji="1" lang="zh-CN" altLang="en-US" sz="4800" dirty="0">
                <a:solidFill>
                  <a:schemeClr val="tx1">
                    <a:lumMod val="85000"/>
                    <a:lumOff val="15000"/>
                  </a:schemeClr>
                </a:solidFill>
              </a:rPr>
              <a:t>极简风工作述职报告</a:t>
            </a:r>
          </a:p>
        </p:txBody>
      </p:sp>
      <p:sp>
        <p:nvSpPr>
          <p:cNvPr id="16" name="subtitle">
            <a:extLst>
              <a:ext uri="{FF2B5EF4-FFF2-40B4-BE49-F238E27FC236}">
                <a16:creationId xmlns:a16="http://schemas.microsoft.com/office/drawing/2014/main" id="{FD9D0AB4-1AC0-B842-8EC6-3DAB48D9E16D}"/>
              </a:ext>
            </a:extLst>
          </p:cNvPr>
          <p:cNvSpPr txBox="1"/>
          <p:nvPr/>
        </p:nvSpPr>
        <p:spPr>
          <a:xfrm>
            <a:off x="2971800" y="3608197"/>
            <a:ext cx="6248400" cy="526811"/>
          </a:xfrm>
          <a:prstGeom prst="rect">
            <a:avLst/>
          </a:prstGeom>
          <a:noFill/>
        </p:spPr>
        <p:txBody>
          <a:bodyPr wrap="square" rtlCol="0">
            <a:spAutoFit/>
          </a:bodyPr>
          <a:lstStyle/>
          <a:p>
            <a:pPr algn="ctr">
              <a:lnSpc>
                <a:spcPct val="150000"/>
              </a:lnSpc>
            </a:pPr>
            <a:r>
              <a:rPr kumimoji="1" lang="en" altLang="zh-CN" sz="1000" dirty="0">
                <a:solidFill>
                  <a:schemeClr val="tx1">
                    <a:lumMod val="50000"/>
                    <a:lumOff val="50000"/>
                  </a:schemeClr>
                </a:solidFill>
                <a:latin typeface="+mn-ea"/>
              </a:rPr>
              <a:t>your content is entered here, or by copying your text, select paste in this box and choose to retain only text. your content is typed here, or by copying your text, select paste in this box.</a:t>
            </a:r>
          </a:p>
        </p:txBody>
      </p:sp>
      <p:sp>
        <p:nvSpPr>
          <p:cNvPr id="13" name="author">
            <a:extLst>
              <a:ext uri="{FF2B5EF4-FFF2-40B4-BE49-F238E27FC236}">
                <a16:creationId xmlns:a16="http://schemas.microsoft.com/office/drawing/2014/main" id="{5B549CFA-C5FB-85B0-127F-B758B05DAB2D}"/>
              </a:ext>
            </a:extLst>
          </p:cNvPr>
          <p:cNvSpPr/>
          <p:nvPr>
            <p:custDataLst>
              <p:tags r:id="rId1"/>
            </p:custDataLst>
          </p:nvPr>
        </p:nvSpPr>
        <p:spPr>
          <a:xfrm>
            <a:off x="4505871" y="4637203"/>
            <a:ext cx="1223902" cy="311947"/>
          </a:xfrm>
          <a:prstGeom prst="flowChartTerminator">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latin typeface="思源宋体 CN" panose="02020400000000000000" pitchFamily="18" charset="-122"/>
                <a:ea typeface="思源黑体 CN Bold" panose="020B0800000000000000" pitchFamily="34" charset="-122"/>
                <a:sym typeface=""/>
              </a:rPr>
              <a:t>汇报人</a:t>
            </a:r>
            <a:endParaRPr lang="en-US" altLang="zh-CN" sz="900" b="1" dirty="0">
              <a:solidFill>
                <a:schemeClr val="bg1"/>
              </a:solidFill>
              <a:latin typeface="思源宋体 CN" panose="02020400000000000000" pitchFamily="18" charset="-122"/>
              <a:ea typeface="思源黑体 CN Bold" panose="020B0800000000000000" pitchFamily="34" charset="-122"/>
              <a:sym typeface=""/>
            </a:endParaRPr>
          </a:p>
        </p:txBody>
      </p:sp>
      <p:sp>
        <p:nvSpPr>
          <p:cNvPr id="14" name="date">
            <a:extLst>
              <a:ext uri="{FF2B5EF4-FFF2-40B4-BE49-F238E27FC236}">
                <a16:creationId xmlns:a16="http://schemas.microsoft.com/office/drawing/2014/main" id="{7C887234-4FB9-901A-F823-70EB44BFF3CB}"/>
              </a:ext>
            </a:extLst>
          </p:cNvPr>
          <p:cNvSpPr/>
          <p:nvPr>
            <p:custDataLst>
              <p:tags r:id="rId2"/>
            </p:custDataLst>
          </p:nvPr>
        </p:nvSpPr>
        <p:spPr>
          <a:xfrm>
            <a:off x="6639650" y="4637202"/>
            <a:ext cx="1223902" cy="311947"/>
          </a:xfrm>
          <a:prstGeom prst="flowChartTerminator">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latin typeface="思源宋体 CN" panose="02020400000000000000" pitchFamily="18" charset="-122"/>
                <a:ea typeface="思源黑体 CN Bold" panose="020B0800000000000000" pitchFamily="34" charset="-122"/>
                <a:sym typeface=""/>
              </a:rPr>
              <a:t>日期</a:t>
            </a:r>
            <a:endParaRPr lang="en-US" altLang="zh-CN" sz="900" b="1" dirty="0">
              <a:solidFill>
                <a:schemeClr val="bg1"/>
              </a:solidFill>
              <a:latin typeface="思源宋体 CN" panose="02020400000000000000" pitchFamily="18" charset="-122"/>
              <a:ea typeface="思源黑体 CN Bold" panose="020B0800000000000000" pitchFamily="34" charset="-122"/>
              <a:sym typeface=""/>
            </a:endParaRPr>
          </a:p>
        </p:txBody>
      </p:sp>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dissolve">
                                      <p:cBhvr>
                                        <p:cTn id="10" dur="500"/>
                                        <p:tgtEl>
                                          <p:spTgt spid="16"/>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EBE0331-A95A-1B47-9146-69401457EC6F}"/>
              </a:ext>
            </a:extLst>
          </p:cNvPr>
          <p:cNvSpPr txBox="1"/>
          <p:nvPr/>
        </p:nvSpPr>
        <p:spPr>
          <a:xfrm>
            <a:off x="2949662" y="2738781"/>
            <a:ext cx="6500961" cy="830997"/>
          </a:xfrm>
          <a:prstGeom prst="rect">
            <a:avLst/>
          </a:prstGeom>
          <a:noFill/>
        </p:spPr>
        <p:txBody>
          <a:bodyPr wrap="square" rtlCol="0">
            <a:spAutoFit/>
          </a:bodyPr>
          <a:lstStyle/>
          <a:p>
            <a:pPr algn="ctr"/>
            <a:r>
              <a:rPr kumimoji="1" lang="zh-CN" altLang="en-US" sz="4800" dirty="0">
                <a:solidFill>
                  <a:schemeClr val="tx1">
                    <a:lumMod val="75000"/>
                    <a:lumOff val="25000"/>
                  </a:schemeClr>
                </a:solidFill>
                <a:latin typeface="+mj-ea"/>
                <a:ea typeface="+mj-ea"/>
              </a:rPr>
              <a:t>请输入标题文字</a:t>
            </a:r>
          </a:p>
        </p:txBody>
      </p:sp>
      <p:sp>
        <p:nvSpPr>
          <p:cNvPr id="3" name="section_no">
            <a:extLst>
              <a:ext uri="{FF2B5EF4-FFF2-40B4-BE49-F238E27FC236}">
                <a16:creationId xmlns:a16="http://schemas.microsoft.com/office/drawing/2014/main" id="{70530273-A753-1B47-AF11-E509F0EDA5B7}"/>
              </a:ext>
            </a:extLst>
          </p:cNvPr>
          <p:cNvSpPr txBox="1"/>
          <p:nvPr/>
        </p:nvSpPr>
        <p:spPr>
          <a:xfrm>
            <a:off x="5385656" y="2161626"/>
            <a:ext cx="1628972" cy="523220"/>
          </a:xfrm>
          <a:prstGeom prst="rect">
            <a:avLst/>
          </a:prstGeom>
          <a:noFill/>
        </p:spPr>
        <p:txBody>
          <a:bodyPr wrap="none" rtlCol="0">
            <a:spAutoFit/>
          </a:bodyPr>
          <a:lstStyle/>
          <a:p>
            <a:pPr algn="ctr"/>
            <a:r>
              <a:rPr kumimoji="1" lang="en-US" altLang="zh-CN" sz="2800" dirty="0">
                <a:solidFill>
                  <a:schemeClr val="tx1">
                    <a:lumMod val="75000"/>
                    <a:lumOff val="25000"/>
                  </a:schemeClr>
                </a:solidFill>
                <a:latin typeface="+mj-ea"/>
                <a:ea typeface="+mj-ea"/>
              </a:rPr>
              <a:t>PART</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01</a:t>
            </a:r>
            <a:endParaRPr kumimoji="1" lang="zh-CN" altLang="en-US" sz="2800" dirty="0">
              <a:solidFill>
                <a:schemeClr val="tx1">
                  <a:lumMod val="75000"/>
                  <a:lumOff val="25000"/>
                </a:schemeClr>
              </a:solidFill>
              <a:latin typeface="+mj-ea"/>
              <a:ea typeface="+mj-ea"/>
            </a:endParaRPr>
          </a:p>
        </p:txBody>
      </p:sp>
      <p:sp>
        <p:nvSpPr>
          <p:cNvPr id="4" name="subtitle">
            <a:extLst>
              <a:ext uri="{FF2B5EF4-FFF2-40B4-BE49-F238E27FC236}">
                <a16:creationId xmlns:a16="http://schemas.microsoft.com/office/drawing/2014/main" id="{A5B3D8E8-A62A-FF47-B9E9-1635B8401AB2}"/>
              </a:ext>
            </a:extLst>
          </p:cNvPr>
          <p:cNvSpPr txBox="1"/>
          <p:nvPr/>
        </p:nvSpPr>
        <p:spPr>
          <a:xfrm>
            <a:off x="2756153" y="3846777"/>
            <a:ext cx="6887978" cy="535852"/>
          </a:xfrm>
          <a:prstGeom prst="rect">
            <a:avLst/>
          </a:prstGeom>
          <a:noFill/>
        </p:spPr>
        <p:txBody>
          <a:bodyPr wrap="square" rtlCol="0">
            <a:spAutoFit/>
          </a:bodyPr>
          <a:lstStyle/>
          <a:p>
            <a:pPr algn="ctr">
              <a:lnSpc>
                <a:spcPct val="150000"/>
              </a:lnSpc>
            </a:pPr>
            <a:r>
              <a:rPr lang="en" altLang="zh-CN" sz="1050" dirty="0">
                <a:solidFill>
                  <a:schemeClr val="tx1">
                    <a:lumMod val="65000"/>
                    <a:lumOff val="35000"/>
                  </a:schemeClr>
                </a:solidFill>
                <a:latin typeface="+mn-ea"/>
              </a:rPr>
              <a:t>your content is entered here, or by copying your text, select paste in this box and choose to retain only text. your content is typed here, or by copying your text, select paste in this box.</a:t>
            </a:r>
          </a:p>
        </p:txBody>
      </p:sp>
      <p:cxnSp>
        <p:nvCxnSpPr>
          <p:cNvPr id="5" name="直线连接符 4">
            <a:extLst>
              <a:ext uri="{FF2B5EF4-FFF2-40B4-BE49-F238E27FC236}">
                <a16:creationId xmlns:a16="http://schemas.microsoft.com/office/drawing/2014/main" id="{2C12566B-25C7-DE4B-A68E-356457505BC2}"/>
              </a:ext>
            </a:extLst>
          </p:cNvPr>
          <p:cNvCxnSpPr>
            <a:cxnSpLocks/>
          </p:cNvCxnSpPr>
          <p:nvPr/>
        </p:nvCxnSpPr>
        <p:spPr>
          <a:xfrm>
            <a:off x="609600" y="7112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线连接符 5">
            <a:extLst>
              <a:ext uri="{FF2B5EF4-FFF2-40B4-BE49-F238E27FC236}">
                <a16:creationId xmlns:a16="http://schemas.microsoft.com/office/drawing/2014/main" id="{CF443B5C-6484-234A-8503-56CB9DE4751C}"/>
              </a:ext>
            </a:extLst>
          </p:cNvPr>
          <p:cNvCxnSpPr>
            <a:cxnSpLocks/>
          </p:cNvCxnSpPr>
          <p:nvPr/>
        </p:nvCxnSpPr>
        <p:spPr>
          <a:xfrm>
            <a:off x="609600" y="8128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线连接符 6">
            <a:extLst>
              <a:ext uri="{FF2B5EF4-FFF2-40B4-BE49-F238E27FC236}">
                <a16:creationId xmlns:a16="http://schemas.microsoft.com/office/drawing/2014/main" id="{79D1CEED-2500-2D44-BD12-31589BD3C2EA}"/>
              </a:ext>
            </a:extLst>
          </p:cNvPr>
          <p:cNvCxnSpPr>
            <a:cxnSpLocks/>
          </p:cNvCxnSpPr>
          <p:nvPr/>
        </p:nvCxnSpPr>
        <p:spPr>
          <a:xfrm>
            <a:off x="609600" y="91440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线连接符 7">
            <a:extLst>
              <a:ext uri="{FF2B5EF4-FFF2-40B4-BE49-F238E27FC236}">
                <a16:creationId xmlns:a16="http://schemas.microsoft.com/office/drawing/2014/main" id="{3F543573-11D4-A542-B527-92D7A43823E7}"/>
              </a:ext>
            </a:extLst>
          </p:cNvPr>
          <p:cNvCxnSpPr>
            <a:cxnSpLocks/>
          </p:cNvCxnSpPr>
          <p:nvPr/>
        </p:nvCxnSpPr>
        <p:spPr>
          <a:xfrm>
            <a:off x="609600" y="60756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线连接符 8">
            <a:extLst>
              <a:ext uri="{FF2B5EF4-FFF2-40B4-BE49-F238E27FC236}">
                <a16:creationId xmlns:a16="http://schemas.microsoft.com/office/drawing/2014/main" id="{1E1FD18D-00B2-3F48-838A-91F401C52010}"/>
              </a:ext>
            </a:extLst>
          </p:cNvPr>
          <p:cNvCxnSpPr>
            <a:cxnSpLocks/>
          </p:cNvCxnSpPr>
          <p:nvPr/>
        </p:nvCxnSpPr>
        <p:spPr>
          <a:xfrm>
            <a:off x="609600" y="61772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线连接符 9">
            <a:extLst>
              <a:ext uri="{FF2B5EF4-FFF2-40B4-BE49-F238E27FC236}">
                <a16:creationId xmlns:a16="http://schemas.microsoft.com/office/drawing/2014/main" id="{D761971B-27FE-CC40-89A5-BFE30DCB78C2}"/>
              </a:ext>
            </a:extLst>
          </p:cNvPr>
          <p:cNvCxnSpPr>
            <a:cxnSpLocks/>
          </p:cNvCxnSpPr>
          <p:nvPr/>
        </p:nvCxnSpPr>
        <p:spPr>
          <a:xfrm>
            <a:off x="609600" y="6278880"/>
            <a:ext cx="1106424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A8F18-B6DF-2401-3FEF-9722DDD993A3}"/>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3DBC559F-820E-710F-939D-D79E89B16DF8}"/>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
        <p:nvSpPr>
          <p:cNvPr id="11" name="content1">
            <a:extLst>
              <a:ext uri="{FF2B5EF4-FFF2-40B4-BE49-F238E27FC236}">
                <a16:creationId xmlns:a16="http://schemas.microsoft.com/office/drawing/2014/main" id="{252D915B-859D-37CD-CA4E-5557C588A910}"/>
              </a:ext>
            </a:extLst>
          </p:cNvPr>
          <p:cNvSpPr txBox="1">
            <a:spLocks/>
          </p:cNvSpPr>
          <p:nvPr/>
        </p:nvSpPr>
        <p:spPr>
          <a:xfrm>
            <a:off x="838200" y="1825625"/>
            <a:ext cx="5257800" cy="4152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
        <p:nvSpPr>
          <p:cNvPr id="3" name="content2">
            <a:extLst>
              <a:ext uri="{FF2B5EF4-FFF2-40B4-BE49-F238E27FC236}">
                <a16:creationId xmlns:a16="http://schemas.microsoft.com/office/drawing/2014/main" id="{111BF9A1-927C-7AA2-195E-F32B2DE600E5}"/>
              </a:ext>
            </a:extLst>
          </p:cNvPr>
          <p:cNvSpPr txBox="1">
            <a:spLocks/>
          </p:cNvSpPr>
          <p:nvPr/>
        </p:nvSpPr>
        <p:spPr>
          <a:xfrm>
            <a:off x="5671782" y="1825625"/>
            <a:ext cx="5257800" cy="4152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Tree>
    <p:extLst>
      <p:ext uri="{BB962C8B-B14F-4D97-AF65-F5344CB8AC3E}">
        <p14:creationId xmlns:p14="http://schemas.microsoft.com/office/powerpoint/2010/main" val="20490820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extLst>
              <a:ext uri="{FF2B5EF4-FFF2-40B4-BE49-F238E27FC236}">
                <a16:creationId xmlns:a16="http://schemas.microsoft.com/office/drawing/2014/main" id="{32743497-7E08-9047-9D73-28DB4788B4C3}"/>
              </a:ext>
            </a:extLst>
          </p:cNvPr>
          <p:cNvSpPr/>
          <p:nvPr/>
        </p:nvSpPr>
        <p:spPr>
          <a:xfrm>
            <a:off x="1154244" y="2073375"/>
            <a:ext cx="2644302" cy="1972759"/>
          </a:xfrm>
          <a:prstGeom prst="roundRect">
            <a:avLst>
              <a:gd name="adj" fmla="val 11594"/>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B4728CDD-3E24-A24F-8A04-038CF061A69D}"/>
              </a:ext>
            </a:extLst>
          </p:cNvPr>
          <p:cNvSpPr/>
          <p:nvPr/>
        </p:nvSpPr>
        <p:spPr>
          <a:xfrm>
            <a:off x="599706" y="2859553"/>
            <a:ext cx="1413446" cy="569447"/>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5546E679-1F0B-F946-A22B-99EB5B47F573}"/>
              </a:ext>
            </a:extLst>
          </p:cNvPr>
          <p:cNvSpPr/>
          <p:nvPr/>
        </p:nvSpPr>
        <p:spPr>
          <a:xfrm>
            <a:off x="4894823" y="2073375"/>
            <a:ext cx="2644302" cy="1972759"/>
          </a:xfrm>
          <a:prstGeom prst="roundRect">
            <a:avLst>
              <a:gd name="adj" fmla="val 12319"/>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0310171F-9480-2147-A43C-A1561DC9D7E7}"/>
              </a:ext>
            </a:extLst>
          </p:cNvPr>
          <p:cNvSpPr/>
          <p:nvPr/>
        </p:nvSpPr>
        <p:spPr>
          <a:xfrm>
            <a:off x="4340285" y="2859553"/>
            <a:ext cx="1413446" cy="569447"/>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23538E30-42D5-9344-ABA6-8B6100C4D366}"/>
              </a:ext>
            </a:extLst>
          </p:cNvPr>
          <p:cNvSpPr/>
          <p:nvPr/>
        </p:nvSpPr>
        <p:spPr>
          <a:xfrm>
            <a:off x="8610601" y="2073375"/>
            <a:ext cx="2644302" cy="1972759"/>
          </a:xfrm>
          <a:prstGeom prst="roundRect">
            <a:avLst>
              <a:gd name="adj" fmla="val 12319"/>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299AEE04-761E-964E-98BE-E894EDFA6C0D}"/>
              </a:ext>
            </a:extLst>
          </p:cNvPr>
          <p:cNvSpPr/>
          <p:nvPr/>
        </p:nvSpPr>
        <p:spPr>
          <a:xfrm>
            <a:off x="8056063" y="2859553"/>
            <a:ext cx="1413446" cy="569447"/>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tem_title1">
            <a:extLst>
              <a:ext uri="{FF2B5EF4-FFF2-40B4-BE49-F238E27FC236}">
                <a16:creationId xmlns:a16="http://schemas.microsoft.com/office/drawing/2014/main" id="{4C6BEEF8-7E7D-AA4D-B519-AF8EE2936225}"/>
              </a:ext>
            </a:extLst>
          </p:cNvPr>
          <p:cNvSpPr txBox="1"/>
          <p:nvPr/>
        </p:nvSpPr>
        <p:spPr>
          <a:xfrm>
            <a:off x="655229" y="2978963"/>
            <a:ext cx="1276311" cy="338554"/>
          </a:xfrm>
          <a:prstGeom prst="rect">
            <a:avLst/>
          </a:prstGeom>
          <a:noFill/>
        </p:spPr>
        <p:txBody>
          <a:bodyPr wrap="none" rtlCol="0">
            <a:spAutoFit/>
          </a:bodyPr>
          <a:lstStyle/>
          <a:p>
            <a:pPr algn="ctr"/>
            <a:r>
              <a:rPr kumimoji="1" lang="en-US" altLang="zh-CN" sz="1600" dirty="0">
                <a:solidFill>
                  <a:schemeClr val="bg1"/>
                </a:solidFill>
                <a:latin typeface="+mj-ea"/>
                <a:ea typeface="+mj-ea"/>
              </a:rPr>
              <a:t>TITLE</a:t>
            </a:r>
            <a:r>
              <a:rPr kumimoji="1" lang="zh-CN" altLang="en-US" sz="1600" dirty="0">
                <a:solidFill>
                  <a:schemeClr val="bg1"/>
                </a:solidFill>
                <a:latin typeface="+mj-ea"/>
                <a:ea typeface="+mj-ea"/>
              </a:rPr>
              <a:t> </a:t>
            </a:r>
            <a:r>
              <a:rPr kumimoji="1" lang="en-US" altLang="zh-CN" sz="1600" dirty="0">
                <a:solidFill>
                  <a:schemeClr val="bg1"/>
                </a:solidFill>
                <a:latin typeface="+mj-ea"/>
                <a:ea typeface="+mj-ea"/>
              </a:rPr>
              <a:t>HERE</a:t>
            </a:r>
            <a:endParaRPr kumimoji="1" lang="zh-CN" altLang="en-US" sz="1600" dirty="0">
              <a:solidFill>
                <a:schemeClr val="bg1"/>
              </a:solidFill>
              <a:latin typeface="+mj-ea"/>
              <a:ea typeface="+mj-ea"/>
            </a:endParaRPr>
          </a:p>
        </p:txBody>
      </p:sp>
      <p:sp>
        <p:nvSpPr>
          <p:cNvPr id="11" name="item_title2">
            <a:extLst>
              <a:ext uri="{FF2B5EF4-FFF2-40B4-BE49-F238E27FC236}">
                <a16:creationId xmlns:a16="http://schemas.microsoft.com/office/drawing/2014/main" id="{562845E1-ACC4-EB43-9D3C-0833D883853B}"/>
              </a:ext>
            </a:extLst>
          </p:cNvPr>
          <p:cNvSpPr txBox="1"/>
          <p:nvPr/>
        </p:nvSpPr>
        <p:spPr>
          <a:xfrm>
            <a:off x="4448514" y="2978963"/>
            <a:ext cx="1276311" cy="338554"/>
          </a:xfrm>
          <a:prstGeom prst="rect">
            <a:avLst/>
          </a:prstGeom>
          <a:noFill/>
        </p:spPr>
        <p:txBody>
          <a:bodyPr wrap="none" rtlCol="0">
            <a:spAutoFit/>
          </a:bodyPr>
          <a:lstStyle/>
          <a:p>
            <a:pPr algn="ctr"/>
            <a:r>
              <a:rPr kumimoji="1" lang="en-US" altLang="zh-CN" sz="1600" dirty="0">
                <a:solidFill>
                  <a:schemeClr val="bg1"/>
                </a:solidFill>
                <a:latin typeface="+mj-ea"/>
                <a:ea typeface="+mj-ea"/>
              </a:rPr>
              <a:t>TITLE</a:t>
            </a:r>
            <a:r>
              <a:rPr kumimoji="1" lang="zh-CN" altLang="en-US" sz="1600" dirty="0">
                <a:solidFill>
                  <a:schemeClr val="bg1"/>
                </a:solidFill>
                <a:latin typeface="+mj-ea"/>
                <a:ea typeface="+mj-ea"/>
              </a:rPr>
              <a:t> </a:t>
            </a:r>
            <a:r>
              <a:rPr kumimoji="1" lang="en-US" altLang="zh-CN" sz="1600" dirty="0">
                <a:solidFill>
                  <a:schemeClr val="bg1"/>
                </a:solidFill>
                <a:latin typeface="+mj-ea"/>
                <a:ea typeface="+mj-ea"/>
              </a:rPr>
              <a:t>HERE</a:t>
            </a:r>
            <a:endParaRPr kumimoji="1" lang="zh-CN" altLang="en-US" sz="1600" dirty="0">
              <a:solidFill>
                <a:schemeClr val="bg1"/>
              </a:solidFill>
              <a:latin typeface="+mj-ea"/>
              <a:ea typeface="+mj-ea"/>
            </a:endParaRPr>
          </a:p>
        </p:txBody>
      </p:sp>
      <p:sp>
        <p:nvSpPr>
          <p:cNvPr id="12" name="item_title3">
            <a:extLst>
              <a:ext uri="{FF2B5EF4-FFF2-40B4-BE49-F238E27FC236}">
                <a16:creationId xmlns:a16="http://schemas.microsoft.com/office/drawing/2014/main" id="{86C2400C-3C16-9A43-9758-870928E022DA}"/>
              </a:ext>
            </a:extLst>
          </p:cNvPr>
          <p:cNvSpPr txBox="1"/>
          <p:nvPr/>
        </p:nvSpPr>
        <p:spPr>
          <a:xfrm>
            <a:off x="8095268" y="2979593"/>
            <a:ext cx="1276311" cy="338554"/>
          </a:xfrm>
          <a:prstGeom prst="rect">
            <a:avLst/>
          </a:prstGeom>
          <a:noFill/>
        </p:spPr>
        <p:txBody>
          <a:bodyPr wrap="none" rtlCol="0">
            <a:spAutoFit/>
          </a:bodyPr>
          <a:lstStyle/>
          <a:p>
            <a:pPr algn="ctr"/>
            <a:r>
              <a:rPr kumimoji="1" lang="en-US" altLang="zh-CN" sz="1600" dirty="0">
                <a:solidFill>
                  <a:schemeClr val="bg1"/>
                </a:solidFill>
                <a:latin typeface="+mj-ea"/>
                <a:ea typeface="+mj-ea"/>
              </a:rPr>
              <a:t>TITLE</a:t>
            </a:r>
            <a:r>
              <a:rPr kumimoji="1" lang="zh-CN" altLang="en-US" sz="1600" dirty="0">
                <a:solidFill>
                  <a:schemeClr val="bg1"/>
                </a:solidFill>
                <a:latin typeface="+mj-ea"/>
                <a:ea typeface="+mj-ea"/>
              </a:rPr>
              <a:t> </a:t>
            </a:r>
            <a:r>
              <a:rPr kumimoji="1" lang="en-US" altLang="zh-CN" sz="1600" dirty="0">
                <a:solidFill>
                  <a:schemeClr val="bg1"/>
                </a:solidFill>
                <a:latin typeface="+mj-ea"/>
                <a:ea typeface="+mj-ea"/>
              </a:rPr>
              <a:t>HERE</a:t>
            </a:r>
            <a:endParaRPr kumimoji="1" lang="zh-CN" altLang="en-US" sz="1600" dirty="0">
              <a:solidFill>
                <a:schemeClr val="bg1"/>
              </a:solidFill>
              <a:latin typeface="+mj-ea"/>
              <a:ea typeface="+mj-ea"/>
            </a:endParaRPr>
          </a:p>
        </p:txBody>
      </p:sp>
      <p:sp>
        <p:nvSpPr>
          <p:cNvPr id="13" name="item_content1">
            <a:extLst>
              <a:ext uri="{FF2B5EF4-FFF2-40B4-BE49-F238E27FC236}">
                <a16:creationId xmlns:a16="http://schemas.microsoft.com/office/drawing/2014/main" id="{AD994615-31AC-424F-BFA0-486255E1D850}"/>
              </a:ext>
            </a:extLst>
          </p:cNvPr>
          <p:cNvSpPr txBox="1"/>
          <p:nvPr/>
        </p:nvSpPr>
        <p:spPr>
          <a:xfrm>
            <a:off x="1136001" y="4340259"/>
            <a:ext cx="2916837" cy="1172885"/>
          </a:xfrm>
          <a:prstGeom prst="rect">
            <a:avLst/>
          </a:prstGeom>
          <a:noFill/>
        </p:spPr>
        <p:txBody>
          <a:bodyPr wrap="square" rtlCol="0">
            <a:spAutoFit/>
          </a:bodyPr>
          <a:lstStyle/>
          <a:p>
            <a:pPr algn="ct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a:t>
            </a:r>
          </a:p>
        </p:txBody>
      </p:sp>
      <p:sp>
        <p:nvSpPr>
          <p:cNvPr id="14" name="item_content2">
            <a:extLst>
              <a:ext uri="{FF2B5EF4-FFF2-40B4-BE49-F238E27FC236}">
                <a16:creationId xmlns:a16="http://schemas.microsoft.com/office/drawing/2014/main" id="{7FC26B6C-CFCD-EA42-A664-4E1CD4399DF6}"/>
              </a:ext>
            </a:extLst>
          </p:cNvPr>
          <p:cNvSpPr txBox="1"/>
          <p:nvPr/>
        </p:nvSpPr>
        <p:spPr>
          <a:xfrm>
            <a:off x="4916645" y="4340259"/>
            <a:ext cx="2916837" cy="1172885"/>
          </a:xfrm>
          <a:prstGeom prst="rect">
            <a:avLst/>
          </a:prstGeom>
          <a:noFill/>
        </p:spPr>
        <p:txBody>
          <a:bodyPr wrap="square" rtlCol="0">
            <a:spAutoFit/>
          </a:bodyPr>
          <a:lstStyle/>
          <a:p>
            <a:pPr algn="ct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a:t>
            </a:r>
          </a:p>
        </p:txBody>
      </p:sp>
      <p:sp>
        <p:nvSpPr>
          <p:cNvPr id="15" name="item_content3">
            <a:extLst>
              <a:ext uri="{FF2B5EF4-FFF2-40B4-BE49-F238E27FC236}">
                <a16:creationId xmlns:a16="http://schemas.microsoft.com/office/drawing/2014/main" id="{0E3AAB28-D1CC-104A-9F84-9B929E4DDD9E}"/>
              </a:ext>
            </a:extLst>
          </p:cNvPr>
          <p:cNvSpPr txBox="1"/>
          <p:nvPr/>
        </p:nvSpPr>
        <p:spPr>
          <a:xfrm>
            <a:off x="8550640" y="4340259"/>
            <a:ext cx="2916837" cy="1172885"/>
          </a:xfrm>
          <a:prstGeom prst="rect">
            <a:avLst/>
          </a:prstGeom>
          <a:noFill/>
        </p:spPr>
        <p:txBody>
          <a:bodyPr wrap="square" rtlCol="0">
            <a:spAutoFit/>
          </a:bodyPr>
          <a:lstStyle/>
          <a:p>
            <a:pPr algn="ct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a:t>
            </a:r>
          </a:p>
        </p:txBody>
      </p:sp>
      <p:sp>
        <p:nvSpPr>
          <p:cNvPr id="16" name="title">
            <a:extLst>
              <a:ext uri="{FF2B5EF4-FFF2-40B4-BE49-F238E27FC236}">
                <a16:creationId xmlns:a16="http://schemas.microsoft.com/office/drawing/2014/main" id="{92795CDD-86A6-7975-7D10-8791CDC0CE5F}"/>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393122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tem_title1">
            <a:extLst>
              <a:ext uri="{FF2B5EF4-FFF2-40B4-BE49-F238E27FC236}">
                <a16:creationId xmlns:a16="http://schemas.microsoft.com/office/drawing/2014/main" id="{63D82A81-E26E-DC47-A7D0-22C8DBF7B6DF}"/>
              </a:ext>
            </a:extLst>
          </p:cNvPr>
          <p:cNvSpPr txBox="1"/>
          <p:nvPr/>
        </p:nvSpPr>
        <p:spPr>
          <a:xfrm>
            <a:off x="1620281" y="1936572"/>
            <a:ext cx="1800493"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mj-ea"/>
                <a:ea typeface="+mj-ea"/>
              </a:rPr>
              <a:t>请输入标题文字</a:t>
            </a:r>
          </a:p>
        </p:txBody>
      </p:sp>
      <p:sp>
        <p:nvSpPr>
          <p:cNvPr id="5" name="item_content1">
            <a:extLst>
              <a:ext uri="{FF2B5EF4-FFF2-40B4-BE49-F238E27FC236}">
                <a16:creationId xmlns:a16="http://schemas.microsoft.com/office/drawing/2014/main" id="{D88A5030-8CFE-1B4F-AF8D-F952C372FFDC}"/>
              </a:ext>
            </a:extLst>
          </p:cNvPr>
          <p:cNvSpPr txBox="1"/>
          <p:nvPr/>
        </p:nvSpPr>
        <p:spPr>
          <a:xfrm>
            <a:off x="1631039" y="2282780"/>
            <a:ext cx="3529346" cy="557012"/>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kumimoji="1" lang="zh-CN" altLang="en-US" sz="11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US" altLang="zh-CN" sz="11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1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US" altLang="zh-CN" sz="11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1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6" name="圆角矩形 5">
            <a:extLst>
              <a:ext uri="{FF2B5EF4-FFF2-40B4-BE49-F238E27FC236}">
                <a16:creationId xmlns:a16="http://schemas.microsoft.com/office/drawing/2014/main" id="{6350CE33-16A0-7545-A694-E1AD6695F81C}"/>
              </a:ext>
            </a:extLst>
          </p:cNvPr>
          <p:cNvSpPr/>
          <p:nvPr/>
        </p:nvSpPr>
        <p:spPr>
          <a:xfrm>
            <a:off x="6187534" y="1620852"/>
            <a:ext cx="4816839" cy="1693888"/>
          </a:xfrm>
          <a:prstGeom prst="round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1EAE4785-095E-0340-B3A4-4F77C19AB872}"/>
              </a:ext>
            </a:extLst>
          </p:cNvPr>
          <p:cNvSpPr/>
          <p:nvPr/>
        </p:nvSpPr>
        <p:spPr>
          <a:xfrm>
            <a:off x="6202474" y="3587176"/>
            <a:ext cx="4816839" cy="1693888"/>
          </a:xfrm>
          <a:prstGeom prst="round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85C1A85E-6BF1-654E-931C-BB5DC467A3FE}"/>
              </a:ext>
            </a:extLst>
          </p:cNvPr>
          <p:cNvSpPr/>
          <p:nvPr/>
        </p:nvSpPr>
        <p:spPr>
          <a:xfrm>
            <a:off x="1072443" y="1622903"/>
            <a:ext cx="4816839" cy="1693888"/>
          </a:xfrm>
          <a:prstGeom prst="round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DFA7A94F-2A1D-7A44-8A3B-A64F2F94C087}"/>
              </a:ext>
            </a:extLst>
          </p:cNvPr>
          <p:cNvSpPr/>
          <p:nvPr/>
        </p:nvSpPr>
        <p:spPr>
          <a:xfrm>
            <a:off x="1087383" y="3589227"/>
            <a:ext cx="4816839" cy="1693888"/>
          </a:xfrm>
          <a:prstGeom prst="round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78D25E47-767E-A04D-8AC8-8048F3777E3E}"/>
              </a:ext>
            </a:extLst>
          </p:cNvPr>
          <p:cNvSpPr/>
          <p:nvPr/>
        </p:nvSpPr>
        <p:spPr>
          <a:xfrm>
            <a:off x="4862707" y="2866494"/>
            <a:ext cx="2280322" cy="1165852"/>
          </a:xfrm>
          <a:prstGeom prst="roundRect">
            <a:avLst>
              <a:gd name="adj"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item_title3">
            <a:extLst>
              <a:ext uri="{FF2B5EF4-FFF2-40B4-BE49-F238E27FC236}">
                <a16:creationId xmlns:a16="http://schemas.microsoft.com/office/drawing/2014/main" id="{8986ED2F-08AC-8F4A-8D43-640B7A8047AD}"/>
              </a:ext>
            </a:extLst>
          </p:cNvPr>
          <p:cNvSpPr txBox="1"/>
          <p:nvPr/>
        </p:nvSpPr>
        <p:spPr>
          <a:xfrm>
            <a:off x="1609523" y="4145770"/>
            <a:ext cx="1800493"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mj-ea"/>
                <a:ea typeface="+mj-ea"/>
              </a:rPr>
              <a:t>请输入标题文字</a:t>
            </a:r>
          </a:p>
        </p:txBody>
      </p:sp>
      <p:sp>
        <p:nvSpPr>
          <p:cNvPr id="13" name="item_content3">
            <a:extLst>
              <a:ext uri="{FF2B5EF4-FFF2-40B4-BE49-F238E27FC236}">
                <a16:creationId xmlns:a16="http://schemas.microsoft.com/office/drawing/2014/main" id="{97C3F55C-7E9C-FF43-A2D9-E359A8F966FB}"/>
              </a:ext>
            </a:extLst>
          </p:cNvPr>
          <p:cNvSpPr txBox="1"/>
          <p:nvPr/>
        </p:nvSpPr>
        <p:spPr>
          <a:xfrm>
            <a:off x="1620281" y="4491978"/>
            <a:ext cx="3529346" cy="599267"/>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US" altLang="zh-CN"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US" altLang="zh-CN"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4" name="item_title2">
            <a:extLst>
              <a:ext uri="{FF2B5EF4-FFF2-40B4-BE49-F238E27FC236}">
                <a16:creationId xmlns:a16="http://schemas.microsoft.com/office/drawing/2014/main" id="{C4571E56-2575-7C42-8DF9-F676309919D1}"/>
              </a:ext>
            </a:extLst>
          </p:cNvPr>
          <p:cNvSpPr txBox="1"/>
          <p:nvPr/>
        </p:nvSpPr>
        <p:spPr>
          <a:xfrm>
            <a:off x="7373220" y="1925698"/>
            <a:ext cx="1800493"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mj-ea"/>
                <a:ea typeface="+mj-ea"/>
              </a:rPr>
              <a:t>请输入标题文字</a:t>
            </a:r>
          </a:p>
        </p:txBody>
      </p:sp>
      <p:sp>
        <p:nvSpPr>
          <p:cNvPr id="15" name="item_content2">
            <a:extLst>
              <a:ext uri="{FF2B5EF4-FFF2-40B4-BE49-F238E27FC236}">
                <a16:creationId xmlns:a16="http://schemas.microsoft.com/office/drawing/2014/main" id="{CFEE74FB-62F1-C44B-8355-FFE3E954457F}"/>
              </a:ext>
            </a:extLst>
          </p:cNvPr>
          <p:cNvSpPr txBox="1"/>
          <p:nvPr/>
        </p:nvSpPr>
        <p:spPr>
          <a:xfrm>
            <a:off x="7383978" y="2271906"/>
            <a:ext cx="3529346" cy="599267"/>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US" altLang="zh-CN"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US" altLang="zh-CN"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6" name="item_title4">
            <a:extLst>
              <a:ext uri="{FF2B5EF4-FFF2-40B4-BE49-F238E27FC236}">
                <a16:creationId xmlns:a16="http://schemas.microsoft.com/office/drawing/2014/main" id="{C6B6184C-1D71-DB49-84E2-68A2BC68AA9D}"/>
              </a:ext>
            </a:extLst>
          </p:cNvPr>
          <p:cNvSpPr txBox="1"/>
          <p:nvPr/>
        </p:nvSpPr>
        <p:spPr>
          <a:xfrm>
            <a:off x="7362462" y="4134896"/>
            <a:ext cx="1800493"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mj-ea"/>
                <a:ea typeface="+mj-ea"/>
              </a:rPr>
              <a:t>请输入标题文字</a:t>
            </a:r>
          </a:p>
        </p:txBody>
      </p:sp>
      <p:sp>
        <p:nvSpPr>
          <p:cNvPr id="17" name="item_content4">
            <a:extLst>
              <a:ext uri="{FF2B5EF4-FFF2-40B4-BE49-F238E27FC236}">
                <a16:creationId xmlns:a16="http://schemas.microsoft.com/office/drawing/2014/main" id="{D7D0CEF1-38B0-1F43-88B7-BDF0543B8A56}"/>
              </a:ext>
            </a:extLst>
          </p:cNvPr>
          <p:cNvSpPr txBox="1"/>
          <p:nvPr/>
        </p:nvSpPr>
        <p:spPr>
          <a:xfrm>
            <a:off x="7373220" y="4481104"/>
            <a:ext cx="3529346" cy="599267"/>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US" altLang="zh-CN"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US" altLang="zh-CN"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50000"/>
                    <a:lumOff val="50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8" name="title">
            <a:extLst>
              <a:ext uri="{FF2B5EF4-FFF2-40B4-BE49-F238E27FC236}">
                <a16:creationId xmlns:a16="http://schemas.microsoft.com/office/drawing/2014/main" id="{339D2EC6-DD69-2480-4B20-D49A5542E76E}"/>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7575617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across)">
                                      <p:cBhvr>
                                        <p:cTn id="31" dur="500"/>
                                        <p:tgtEl>
                                          <p:spTgt spid="13"/>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checkerboard(across)">
                                      <p:cBhvr>
                                        <p:cTn id="34" dur="500"/>
                                        <p:tgtEl>
                                          <p:spTgt spid="14"/>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checkerboard(across)">
                                      <p:cBhvr>
                                        <p:cTn id="40" dur="500"/>
                                        <p:tgtEl>
                                          <p:spTgt spid="16"/>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checkerboard(across)">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a:extLst>
              <a:ext uri="{FF2B5EF4-FFF2-40B4-BE49-F238E27FC236}">
                <a16:creationId xmlns:a16="http://schemas.microsoft.com/office/drawing/2014/main" id="{24617861-1FAF-5544-98F3-0649647A9FA5}"/>
              </a:ext>
            </a:extLst>
          </p:cNvPr>
          <p:cNvSpPr/>
          <p:nvPr/>
        </p:nvSpPr>
        <p:spPr>
          <a:xfrm rot="2039519">
            <a:off x="2138781" y="1408362"/>
            <a:ext cx="2075915" cy="2075915"/>
          </a:xfrm>
          <a:prstGeom prst="blockArc">
            <a:avLst>
              <a:gd name="adj1" fmla="val 3457246"/>
              <a:gd name="adj2" fmla="val 18403969"/>
              <a:gd name="adj3" fmla="val 1712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空心弧 4">
            <a:extLst>
              <a:ext uri="{FF2B5EF4-FFF2-40B4-BE49-F238E27FC236}">
                <a16:creationId xmlns:a16="http://schemas.microsoft.com/office/drawing/2014/main" id="{0FA9D737-627E-9744-A8FA-0B1149BE7AA8}"/>
              </a:ext>
            </a:extLst>
          </p:cNvPr>
          <p:cNvSpPr/>
          <p:nvPr/>
        </p:nvSpPr>
        <p:spPr>
          <a:xfrm rot="7394637">
            <a:off x="7601345" y="1408361"/>
            <a:ext cx="2075915" cy="2075915"/>
          </a:xfrm>
          <a:prstGeom prst="blockArc">
            <a:avLst>
              <a:gd name="adj1" fmla="val 21496327"/>
              <a:gd name="adj2" fmla="val 20482091"/>
              <a:gd name="adj3" fmla="val 1886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空心弧 5">
            <a:extLst>
              <a:ext uri="{FF2B5EF4-FFF2-40B4-BE49-F238E27FC236}">
                <a16:creationId xmlns:a16="http://schemas.microsoft.com/office/drawing/2014/main" id="{AE7D7CC2-FF39-B146-9749-04BAA51E02ED}"/>
              </a:ext>
            </a:extLst>
          </p:cNvPr>
          <p:cNvSpPr/>
          <p:nvPr/>
        </p:nvSpPr>
        <p:spPr>
          <a:xfrm rot="9270301">
            <a:off x="2138781" y="1411451"/>
            <a:ext cx="2075915" cy="2075915"/>
          </a:xfrm>
          <a:prstGeom prst="blockArc">
            <a:avLst>
              <a:gd name="adj1" fmla="val 737245"/>
              <a:gd name="adj2" fmla="val 18403969"/>
              <a:gd name="adj3" fmla="val 1712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文本框 6">
            <a:extLst>
              <a:ext uri="{FF2B5EF4-FFF2-40B4-BE49-F238E27FC236}">
                <a16:creationId xmlns:a16="http://schemas.microsoft.com/office/drawing/2014/main" id="{9B8F10EB-49C2-CB43-B518-FC8990049C74}"/>
              </a:ext>
            </a:extLst>
          </p:cNvPr>
          <p:cNvSpPr txBox="1"/>
          <p:nvPr/>
        </p:nvSpPr>
        <p:spPr>
          <a:xfrm>
            <a:off x="2724530" y="2187798"/>
            <a:ext cx="912429"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n-ea"/>
              </a:rPr>
              <a:t>87%</a:t>
            </a:r>
            <a:endParaRPr kumimoji="1" lang="zh-CN" altLang="en-US" sz="2800" dirty="0">
              <a:solidFill>
                <a:schemeClr val="tx1">
                  <a:lumMod val="75000"/>
                  <a:lumOff val="25000"/>
                </a:schemeClr>
              </a:solidFill>
              <a:latin typeface="+mn-ea"/>
            </a:endParaRPr>
          </a:p>
        </p:txBody>
      </p:sp>
      <p:sp>
        <p:nvSpPr>
          <p:cNvPr id="8" name="空心弧 7">
            <a:extLst>
              <a:ext uri="{FF2B5EF4-FFF2-40B4-BE49-F238E27FC236}">
                <a16:creationId xmlns:a16="http://schemas.microsoft.com/office/drawing/2014/main" id="{6C4E690C-35AE-E840-8C66-F2F8230371BB}"/>
              </a:ext>
            </a:extLst>
          </p:cNvPr>
          <p:cNvSpPr/>
          <p:nvPr/>
        </p:nvSpPr>
        <p:spPr>
          <a:xfrm rot="10107493">
            <a:off x="7601346" y="1408361"/>
            <a:ext cx="2075915" cy="2075915"/>
          </a:xfrm>
          <a:prstGeom prst="blockArc">
            <a:avLst>
              <a:gd name="adj1" fmla="val 7658000"/>
              <a:gd name="adj2" fmla="val 20482091"/>
              <a:gd name="adj3" fmla="val 1886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a:extLst>
              <a:ext uri="{FF2B5EF4-FFF2-40B4-BE49-F238E27FC236}">
                <a16:creationId xmlns:a16="http://schemas.microsoft.com/office/drawing/2014/main" id="{017965A3-B3BC-4445-AB86-F537D8DD5FFB}"/>
              </a:ext>
            </a:extLst>
          </p:cNvPr>
          <p:cNvSpPr txBox="1"/>
          <p:nvPr/>
        </p:nvSpPr>
        <p:spPr>
          <a:xfrm>
            <a:off x="8187095" y="2184708"/>
            <a:ext cx="912429"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n-ea"/>
              </a:rPr>
              <a:t>68%</a:t>
            </a:r>
            <a:endParaRPr kumimoji="1" lang="zh-CN" altLang="en-US" sz="2800" dirty="0">
              <a:solidFill>
                <a:schemeClr val="tx1">
                  <a:lumMod val="75000"/>
                  <a:lumOff val="25000"/>
                </a:schemeClr>
              </a:solidFill>
              <a:latin typeface="+mn-ea"/>
            </a:endParaRPr>
          </a:p>
        </p:txBody>
      </p:sp>
      <p:sp>
        <p:nvSpPr>
          <p:cNvPr id="10" name="item_title1">
            <a:extLst>
              <a:ext uri="{FF2B5EF4-FFF2-40B4-BE49-F238E27FC236}">
                <a16:creationId xmlns:a16="http://schemas.microsoft.com/office/drawing/2014/main" id="{29D014E1-A1C3-EE49-9ADD-2AF17328AE41}"/>
              </a:ext>
            </a:extLst>
          </p:cNvPr>
          <p:cNvSpPr txBox="1"/>
          <p:nvPr/>
        </p:nvSpPr>
        <p:spPr>
          <a:xfrm>
            <a:off x="2502516" y="3799297"/>
            <a:ext cx="1155696" cy="276999"/>
          </a:xfrm>
          <a:prstGeom prst="rect">
            <a:avLst/>
          </a:prstGeom>
          <a:noFill/>
        </p:spPr>
        <p:txBody>
          <a:bodyPr wrap="square" rtlCol="0">
            <a:spAutoFit/>
          </a:bodyPr>
          <a:lstStyle/>
          <a:p>
            <a:pPr algn="ctr"/>
            <a:r>
              <a:rPr kumimoji="1" lang="zh-CN" altLang="en-US" sz="1200" dirty="0">
                <a:solidFill>
                  <a:schemeClr val="tx1">
                    <a:lumMod val="75000"/>
                    <a:lumOff val="25000"/>
                  </a:schemeClr>
                </a:solidFill>
                <a:latin typeface="+mj-ea"/>
                <a:ea typeface="+mj-ea"/>
              </a:rPr>
              <a:t>请输入标题</a:t>
            </a:r>
          </a:p>
        </p:txBody>
      </p:sp>
      <p:sp>
        <p:nvSpPr>
          <p:cNvPr id="11" name="item_content1">
            <a:extLst>
              <a:ext uri="{FF2B5EF4-FFF2-40B4-BE49-F238E27FC236}">
                <a16:creationId xmlns:a16="http://schemas.microsoft.com/office/drawing/2014/main" id="{F183D39C-FDA5-954A-A806-B037553F5AAA}"/>
              </a:ext>
            </a:extLst>
          </p:cNvPr>
          <p:cNvSpPr txBox="1"/>
          <p:nvPr/>
        </p:nvSpPr>
        <p:spPr>
          <a:xfrm>
            <a:off x="2502516" y="4039973"/>
            <a:ext cx="3005738" cy="557012"/>
          </a:xfrm>
          <a:prstGeom prst="rect">
            <a:avLst/>
          </a:prstGeom>
          <a:noFill/>
        </p:spPr>
        <p:txBody>
          <a:bodyPr wrap="square" rtlCol="0">
            <a:spAutoFit/>
          </a:bodyPr>
          <a:lstStyle/>
          <a:p>
            <a:pPr>
              <a:lnSpc>
                <a:spcPct val="150000"/>
              </a:lnSpc>
            </a:pP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3" name="item_title3">
            <a:extLst>
              <a:ext uri="{FF2B5EF4-FFF2-40B4-BE49-F238E27FC236}">
                <a16:creationId xmlns:a16="http://schemas.microsoft.com/office/drawing/2014/main" id="{B0A4F694-DFEC-F549-AE79-3E063028D6C5}"/>
              </a:ext>
            </a:extLst>
          </p:cNvPr>
          <p:cNvSpPr txBox="1"/>
          <p:nvPr/>
        </p:nvSpPr>
        <p:spPr>
          <a:xfrm>
            <a:off x="2502516" y="4754426"/>
            <a:ext cx="1155696" cy="276999"/>
          </a:xfrm>
          <a:prstGeom prst="rect">
            <a:avLst/>
          </a:prstGeom>
          <a:noFill/>
        </p:spPr>
        <p:txBody>
          <a:bodyPr wrap="square" rtlCol="0">
            <a:spAutoFit/>
          </a:bodyPr>
          <a:lstStyle/>
          <a:p>
            <a:pPr algn="ctr"/>
            <a:r>
              <a:rPr kumimoji="1" lang="zh-CN" altLang="en-US" sz="1200" dirty="0">
                <a:solidFill>
                  <a:schemeClr val="tx1">
                    <a:lumMod val="75000"/>
                    <a:lumOff val="25000"/>
                  </a:schemeClr>
                </a:solidFill>
                <a:latin typeface="+mj-ea"/>
                <a:ea typeface="+mj-ea"/>
              </a:rPr>
              <a:t>请输入标题</a:t>
            </a:r>
          </a:p>
        </p:txBody>
      </p:sp>
      <p:sp>
        <p:nvSpPr>
          <p:cNvPr id="14" name="item_content3">
            <a:extLst>
              <a:ext uri="{FF2B5EF4-FFF2-40B4-BE49-F238E27FC236}">
                <a16:creationId xmlns:a16="http://schemas.microsoft.com/office/drawing/2014/main" id="{AE24B2AA-4036-BF44-9C20-CC7F2E43031A}"/>
              </a:ext>
            </a:extLst>
          </p:cNvPr>
          <p:cNvSpPr txBox="1"/>
          <p:nvPr/>
        </p:nvSpPr>
        <p:spPr>
          <a:xfrm>
            <a:off x="2502516" y="4995102"/>
            <a:ext cx="3005738" cy="557012"/>
          </a:xfrm>
          <a:prstGeom prst="rect">
            <a:avLst/>
          </a:prstGeom>
          <a:noFill/>
        </p:spPr>
        <p:txBody>
          <a:bodyPr wrap="square" rtlCol="0">
            <a:spAutoFit/>
          </a:bodyPr>
          <a:lstStyle/>
          <a:p>
            <a:pPr>
              <a:lnSpc>
                <a:spcPct val="150000"/>
              </a:lnSpc>
            </a:pP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6" name="item_title2">
            <a:extLst>
              <a:ext uri="{FF2B5EF4-FFF2-40B4-BE49-F238E27FC236}">
                <a16:creationId xmlns:a16="http://schemas.microsoft.com/office/drawing/2014/main" id="{AD8AB3CE-87EF-BC42-96B1-DF3BCD1DA64B}"/>
              </a:ext>
            </a:extLst>
          </p:cNvPr>
          <p:cNvSpPr txBox="1"/>
          <p:nvPr/>
        </p:nvSpPr>
        <p:spPr>
          <a:xfrm>
            <a:off x="7896562" y="3793332"/>
            <a:ext cx="1155696" cy="276999"/>
          </a:xfrm>
          <a:prstGeom prst="rect">
            <a:avLst/>
          </a:prstGeom>
          <a:noFill/>
        </p:spPr>
        <p:txBody>
          <a:bodyPr wrap="square" rtlCol="0">
            <a:spAutoFit/>
          </a:bodyPr>
          <a:lstStyle/>
          <a:p>
            <a:pPr algn="ctr"/>
            <a:r>
              <a:rPr kumimoji="1" lang="zh-CN" altLang="en-US" sz="1200" dirty="0">
                <a:solidFill>
                  <a:schemeClr val="tx1">
                    <a:lumMod val="75000"/>
                    <a:lumOff val="25000"/>
                  </a:schemeClr>
                </a:solidFill>
                <a:latin typeface="+mj-ea"/>
                <a:ea typeface="+mj-ea"/>
              </a:rPr>
              <a:t>请输入标题</a:t>
            </a:r>
          </a:p>
        </p:txBody>
      </p:sp>
      <p:sp>
        <p:nvSpPr>
          <p:cNvPr id="17" name="item_content2">
            <a:extLst>
              <a:ext uri="{FF2B5EF4-FFF2-40B4-BE49-F238E27FC236}">
                <a16:creationId xmlns:a16="http://schemas.microsoft.com/office/drawing/2014/main" id="{BD137060-0809-3F46-911C-01FE899756F2}"/>
              </a:ext>
            </a:extLst>
          </p:cNvPr>
          <p:cNvSpPr txBox="1"/>
          <p:nvPr/>
        </p:nvSpPr>
        <p:spPr>
          <a:xfrm>
            <a:off x="7896562" y="4034008"/>
            <a:ext cx="3005738" cy="557012"/>
          </a:xfrm>
          <a:prstGeom prst="rect">
            <a:avLst/>
          </a:prstGeom>
          <a:noFill/>
        </p:spPr>
        <p:txBody>
          <a:bodyPr wrap="square" rtlCol="0">
            <a:spAutoFit/>
          </a:bodyPr>
          <a:lstStyle/>
          <a:p>
            <a:pPr>
              <a:lnSpc>
                <a:spcPct val="150000"/>
              </a:lnSpc>
            </a:pP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19" name="item_title4">
            <a:extLst>
              <a:ext uri="{FF2B5EF4-FFF2-40B4-BE49-F238E27FC236}">
                <a16:creationId xmlns:a16="http://schemas.microsoft.com/office/drawing/2014/main" id="{926B135F-0693-AD4A-8D31-99662BCB1FE6}"/>
              </a:ext>
            </a:extLst>
          </p:cNvPr>
          <p:cNvSpPr txBox="1"/>
          <p:nvPr/>
        </p:nvSpPr>
        <p:spPr>
          <a:xfrm>
            <a:off x="7896562" y="4748461"/>
            <a:ext cx="1155696" cy="276999"/>
          </a:xfrm>
          <a:prstGeom prst="rect">
            <a:avLst/>
          </a:prstGeom>
          <a:noFill/>
        </p:spPr>
        <p:txBody>
          <a:bodyPr wrap="square" rtlCol="0">
            <a:spAutoFit/>
          </a:bodyPr>
          <a:lstStyle/>
          <a:p>
            <a:pPr algn="ctr"/>
            <a:r>
              <a:rPr kumimoji="1" lang="zh-CN" altLang="en-US" sz="1200" dirty="0">
                <a:solidFill>
                  <a:schemeClr val="tx1">
                    <a:lumMod val="75000"/>
                    <a:lumOff val="25000"/>
                  </a:schemeClr>
                </a:solidFill>
                <a:latin typeface="+mj-ea"/>
                <a:ea typeface="+mj-ea"/>
              </a:rPr>
              <a:t>请输入标题</a:t>
            </a:r>
          </a:p>
        </p:txBody>
      </p:sp>
      <p:sp>
        <p:nvSpPr>
          <p:cNvPr id="20" name="item_content4">
            <a:extLst>
              <a:ext uri="{FF2B5EF4-FFF2-40B4-BE49-F238E27FC236}">
                <a16:creationId xmlns:a16="http://schemas.microsoft.com/office/drawing/2014/main" id="{E815E58D-E4B0-CD4B-BC3A-17BB06661D0B}"/>
              </a:ext>
            </a:extLst>
          </p:cNvPr>
          <p:cNvSpPr txBox="1"/>
          <p:nvPr/>
        </p:nvSpPr>
        <p:spPr>
          <a:xfrm>
            <a:off x="7896562" y="4989137"/>
            <a:ext cx="3005738" cy="557012"/>
          </a:xfrm>
          <a:prstGeom prst="rect">
            <a:avLst/>
          </a:prstGeom>
          <a:noFill/>
        </p:spPr>
        <p:txBody>
          <a:bodyPr wrap="square" rtlCol="0">
            <a:spAutoFit/>
          </a:bodyPr>
          <a:lstStyle/>
          <a:p>
            <a:pPr>
              <a:lnSpc>
                <a:spcPct val="150000"/>
              </a:lnSpc>
            </a:pP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05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26" name="title">
            <a:extLst>
              <a:ext uri="{FF2B5EF4-FFF2-40B4-BE49-F238E27FC236}">
                <a16:creationId xmlns:a16="http://schemas.microsoft.com/office/drawing/2014/main" id="{D9FCAB79-80AB-7E6C-10A8-092F67FDDF4C}"/>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705104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500"/>
                                        <p:tgtEl>
                                          <p:spTgt spid="19"/>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linds(horizontal)">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9" grpId="0"/>
      <p:bldP spid="10" grpId="0"/>
      <p:bldP spid="11" grpId="0"/>
      <p:bldP spid="13" grpId="0"/>
      <p:bldP spid="14" grpId="0"/>
      <p:bldP spid="16" grpId="0"/>
      <p:bldP spid="17"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CEAA4032-BC4A-D54C-2A8B-39058904BC22}"/>
              </a:ext>
            </a:extLst>
          </p:cNvPr>
          <p:cNvGrpSpPr/>
          <p:nvPr/>
        </p:nvGrpSpPr>
        <p:grpSpPr>
          <a:xfrm>
            <a:off x="6034970" y="1590621"/>
            <a:ext cx="1748091" cy="4006325"/>
            <a:chOff x="4164270" y="1706023"/>
            <a:chExt cx="1748091" cy="4006325"/>
          </a:xfrm>
        </p:grpSpPr>
        <p:sp>
          <p:nvSpPr>
            <p:cNvPr id="4" name="任意形状 3">
              <a:extLst>
                <a:ext uri="{FF2B5EF4-FFF2-40B4-BE49-F238E27FC236}">
                  <a16:creationId xmlns:a16="http://schemas.microsoft.com/office/drawing/2014/main" id="{2787CFF2-8D1D-8842-9728-343B63EFEBE8}"/>
                </a:ext>
              </a:extLst>
            </p:cNvPr>
            <p:cNvSpPr/>
            <p:nvPr/>
          </p:nvSpPr>
          <p:spPr>
            <a:xfrm rot="16200000">
              <a:off x="3035153" y="2835140"/>
              <a:ext cx="4006325" cy="1748091"/>
            </a:xfrm>
            <a:custGeom>
              <a:avLst/>
              <a:gdLst>
                <a:gd name="connsiteX0" fmla="*/ 1911486 w 1911486"/>
                <a:gd name="connsiteY0" fmla="*/ 417023 h 834044"/>
                <a:gd name="connsiteX1" fmla="*/ 1580747 w 1911486"/>
                <a:gd name="connsiteY1" fmla="*/ 834044 h 834044"/>
                <a:gd name="connsiteX2" fmla="*/ 1580747 w 1911486"/>
                <a:gd name="connsiteY2" fmla="*/ 742897 h 834044"/>
                <a:gd name="connsiteX3" fmla="*/ 1 w 1911486"/>
                <a:gd name="connsiteY3" fmla="*/ 742897 h 834044"/>
                <a:gd name="connsiteX4" fmla="*/ 108627 w 1911486"/>
                <a:gd name="connsiteY4" fmla="*/ 417024 h 834044"/>
                <a:gd name="connsiteX5" fmla="*/ 0 w 1911486"/>
                <a:gd name="connsiteY5" fmla="*/ 91149 h 834044"/>
                <a:gd name="connsiteX6" fmla="*/ 1580746 w 1911486"/>
                <a:gd name="connsiteY6" fmla="*/ 91149 h 834044"/>
                <a:gd name="connsiteX7" fmla="*/ 1580746 w 1911486"/>
                <a:gd name="connsiteY7" fmla="*/ 0 h 83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1486" h="834044">
                  <a:moveTo>
                    <a:pt x="1911486" y="417023"/>
                  </a:moveTo>
                  <a:lnTo>
                    <a:pt x="1580747" y="834044"/>
                  </a:lnTo>
                  <a:lnTo>
                    <a:pt x="1580747" y="742897"/>
                  </a:lnTo>
                  <a:lnTo>
                    <a:pt x="1" y="742897"/>
                  </a:lnTo>
                  <a:lnTo>
                    <a:pt x="108627" y="417024"/>
                  </a:lnTo>
                  <a:lnTo>
                    <a:pt x="0" y="91149"/>
                  </a:lnTo>
                  <a:lnTo>
                    <a:pt x="1580746" y="91149"/>
                  </a:lnTo>
                  <a:lnTo>
                    <a:pt x="1580746"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nvGrpSpPr>
            <p:cNvPr id="14" name="组合 13">
              <a:extLst>
                <a:ext uri="{FF2B5EF4-FFF2-40B4-BE49-F238E27FC236}">
                  <a16:creationId xmlns:a16="http://schemas.microsoft.com/office/drawing/2014/main" id="{F3177E6C-A29E-494E-84E6-9999EDF14160}"/>
                </a:ext>
              </a:extLst>
            </p:cNvPr>
            <p:cNvGrpSpPr/>
            <p:nvPr/>
          </p:nvGrpSpPr>
          <p:grpSpPr>
            <a:xfrm>
              <a:off x="4789636" y="2836317"/>
              <a:ext cx="497358" cy="497358"/>
              <a:chOff x="691958" y="2194522"/>
              <a:chExt cx="497358" cy="497358"/>
            </a:xfrm>
          </p:grpSpPr>
          <p:sp>
            <p:nvSpPr>
              <p:cNvPr id="15" name="Freeform 83">
                <a:extLst>
                  <a:ext uri="{FF2B5EF4-FFF2-40B4-BE49-F238E27FC236}">
                    <a16:creationId xmlns:a16="http://schemas.microsoft.com/office/drawing/2014/main" id="{685C9A3F-41C6-F144-B5AC-7F716A5A6DF7}"/>
                  </a:ext>
                </a:extLst>
              </p:cNvPr>
              <p:cNvSpPr>
                <a:spLocks noChangeArrowheads="1"/>
              </p:cNvSpPr>
              <p:nvPr/>
            </p:nvSpPr>
            <p:spPr bwMode="auto">
              <a:xfrm>
                <a:off x="812068" y="2263981"/>
                <a:ext cx="251179" cy="358440"/>
              </a:xfrm>
              <a:custGeom>
                <a:avLst/>
                <a:gdLst>
                  <a:gd name="T0" fmla="*/ 457 w 816"/>
                  <a:gd name="T1" fmla="*/ 932 h 1165"/>
                  <a:gd name="T2" fmla="*/ 577 w 816"/>
                  <a:gd name="T3" fmla="*/ 932 h 1165"/>
                  <a:gd name="T4" fmla="*/ 290 w 816"/>
                  <a:gd name="T5" fmla="*/ 1164 h 1165"/>
                  <a:gd name="T6" fmla="*/ 0 w 816"/>
                  <a:gd name="T7" fmla="*/ 874 h 1165"/>
                  <a:gd name="T8" fmla="*/ 233 w 816"/>
                  <a:gd name="T9" fmla="*/ 587 h 1165"/>
                  <a:gd name="T10" fmla="*/ 233 w 816"/>
                  <a:gd name="T11" fmla="*/ 708 h 1165"/>
                  <a:gd name="T12" fmla="*/ 115 w 816"/>
                  <a:gd name="T13" fmla="*/ 874 h 1165"/>
                  <a:gd name="T14" fmla="*/ 290 w 816"/>
                  <a:gd name="T15" fmla="*/ 1049 h 1165"/>
                  <a:gd name="T16" fmla="*/ 457 w 816"/>
                  <a:gd name="T17" fmla="*/ 932 h 1165"/>
                  <a:gd name="T18" fmla="*/ 465 w 816"/>
                  <a:gd name="T19" fmla="*/ 306 h 1165"/>
                  <a:gd name="T20" fmla="*/ 468 w 816"/>
                  <a:gd name="T21" fmla="*/ 306 h 1165"/>
                  <a:gd name="T22" fmla="*/ 468 w 816"/>
                  <a:gd name="T23" fmla="*/ 309 h 1165"/>
                  <a:gd name="T24" fmla="*/ 503 w 816"/>
                  <a:gd name="T25" fmla="*/ 333 h 1165"/>
                  <a:gd name="T26" fmla="*/ 580 w 816"/>
                  <a:gd name="T27" fmla="*/ 418 h 1165"/>
                  <a:gd name="T28" fmla="*/ 815 w 816"/>
                  <a:gd name="T29" fmla="*/ 524 h 1165"/>
                  <a:gd name="T30" fmla="*/ 815 w 816"/>
                  <a:gd name="T31" fmla="*/ 639 h 1165"/>
                  <a:gd name="T32" fmla="*/ 525 w 816"/>
                  <a:gd name="T33" fmla="*/ 527 h 1165"/>
                  <a:gd name="T34" fmla="*/ 525 w 816"/>
                  <a:gd name="T35" fmla="*/ 727 h 1165"/>
                  <a:gd name="T36" fmla="*/ 700 w 816"/>
                  <a:gd name="T37" fmla="*/ 727 h 1165"/>
                  <a:gd name="T38" fmla="*/ 815 w 816"/>
                  <a:gd name="T39" fmla="*/ 844 h 1165"/>
                  <a:gd name="T40" fmla="*/ 815 w 816"/>
                  <a:gd name="T41" fmla="*/ 1164 h 1165"/>
                  <a:gd name="T42" fmla="*/ 700 w 816"/>
                  <a:gd name="T43" fmla="*/ 1164 h 1165"/>
                  <a:gd name="T44" fmla="*/ 700 w 816"/>
                  <a:gd name="T45" fmla="*/ 874 h 1165"/>
                  <a:gd name="T46" fmla="*/ 408 w 816"/>
                  <a:gd name="T47" fmla="*/ 874 h 1165"/>
                  <a:gd name="T48" fmla="*/ 290 w 816"/>
                  <a:gd name="T49" fmla="*/ 757 h 1165"/>
                  <a:gd name="T50" fmla="*/ 290 w 816"/>
                  <a:gd name="T51" fmla="*/ 412 h 1165"/>
                  <a:gd name="T52" fmla="*/ 290 w 816"/>
                  <a:gd name="T53" fmla="*/ 412 h 1165"/>
                  <a:gd name="T54" fmla="*/ 465 w 816"/>
                  <a:gd name="T55" fmla="*/ 306 h 1165"/>
                  <a:gd name="T56" fmla="*/ 290 w 816"/>
                  <a:gd name="T57" fmla="*/ 115 h 1165"/>
                  <a:gd name="T58" fmla="*/ 408 w 816"/>
                  <a:gd name="T59" fmla="*/ 0 h 1165"/>
                  <a:gd name="T60" fmla="*/ 525 w 816"/>
                  <a:gd name="T61" fmla="*/ 115 h 1165"/>
                  <a:gd name="T62" fmla="*/ 408 w 816"/>
                  <a:gd name="T63" fmla="*/ 232 h 1165"/>
                  <a:gd name="T64" fmla="*/ 290 w 816"/>
                  <a:gd name="T65" fmla="*/ 115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16" h="1165">
                    <a:moveTo>
                      <a:pt x="457" y="932"/>
                    </a:moveTo>
                    <a:lnTo>
                      <a:pt x="577" y="932"/>
                    </a:lnTo>
                    <a:cubicBezTo>
                      <a:pt x="550" y="1065"/>
                      <a:pt x="432" y="1164"/>
                      <a:pt x="290" y="1164"/>
                    </a:cubicBezTo>
                    <a:cubicBezTo>
                      <a:pt x="129" y="1164"/>
                      <a:pt x="0" y="1035"/>
                      <a:pt x="0" y="874"/>
                    </a:cubicBezTo>
                    <a:cubicBezTo>
                      <a:pt x="0" y="732"/>
                      <a:pt x="99" y="615"/>
                      <a:pt x="233" y="587"/>
                    </a:cubicBezTo>
                    <a:lnTo>
                      <a:pt x="233" y="708"/>
                    </a:lnTo>
                    <a:cubicBezTo>
                      <a:pt x="164" y="732"/>
                      <a:pt x="115" y="798"/>
                      <a:pt x="115" y="874"/>
                    </a:cubicBezTo>
                    <a:cubicBezTo>
                      <a:pt x="115" y="970"/>
                      <a:pt x="194" y="1049"/>
                      <a:pt x="290" y="1049"/>
                    </a:cubicBezTo>
                    <a:cubicBezTo>
                      <a:pt x="366" y="1049"/>
                      <a:pt x="432" y="1000"/>
                      <a:pt x="457" y="932"/>
                    </a:cubicBezTo>
                    <a:close/>
                    <a:moveTo>
                      <a:pt x="465" y="306"/>
                    </a:moveTo>
                    <a:lnTo>
                      <a:pt x="468" y="306"/>
                    </a:lnTo>
                    <a:lnTo>
                      <a:pt x="468" y="309"/>
                    </a:lnTo>
                    <a:cubicBezTo>
                      <a:pt x="481" y="314"/>
                      <a:pt x="492" y="322"/>
                      <a:pt x="503" y="333"/>
                    </a:cubicBezTo>
                    <a:lnTo>
                      <a:pt x="580" y="418"/>
                    </a:lnTo>
                    <a:cubicBezTo>
                      <a:pt x="637" y="481"/>
                      <a:pt x="725" y="524"/>
                      <a:pt x="815" y="524"/>
                    </a:cubicBezTo>
                    <a:lnTo>
                      <a:pt x="815" y="639"/>
                    </a:lnTo>
                    <a:cubicBezTo>
                      <a:pt x="714" y="639"/>
                      <a:pt x="602" y="590"/>
                      <a:pt x="525" y="527"/>
                    </a:cubicBezTo>
                    <a:lnTo>
                      <a:pt x="525" y="727"/>
                    </a:lnTo>
                    <a:lnTo>
                      <a:pt x="700" y="727"/>
                    </a:lnTo>
                    <a:cubicBezTo>
                      <a:pt x="763" y="727"/>
                      <a:pt x="815" y="781"/>
                      <a:pt x="815" y="844"/>
                    </a:cubicBezTo>
                    <a:lnTo>
                      <a:pt x="815" y="1164"/>
                    </a:lnTo>
                    <a:lnTo>
                      <a:pt x="700" y="1164"/>
                    </a:lnTo>
                    <a:lnTo>
                      <a:pt x="700" y="874"/>
                    </a:lnTo>
                    <a:lnTo>
                      <a:pt x="408" y="874"/>
                    </a:lnTo>
                    <a:cubicBezTo>
                      <a:pt x="345" y="874"/>
                      <a:pt x="290" y="820"/>
                      <a:pt x="290" y="757"/>
                    </a:cubicBezTo>
                    <a:lnTo>
                      <a:pt x="290" y="412"/>
                    </a:lnTo>
                    <a:lnTo>
                      <a:pt x="290" y="412"/>
                    </a:lnTo>
                    <a:cubicBezTo>
                      <a:pt x="290" y="330"/>
                      <a:pt x="381" y="258"/>
                      <a:pt x="465" y="306"/>
                    </a:cubicBezTo>
                    <a:close/>
                    <a:moveTo>
                      <a:pt x="290" y="115"/>
                    </a:moveTo>
                    <a:cubicBezTo>
                      <a:pt x="290" y="49"/>
                      <a:pt x="342" y="0"/>
                      <a:pt x="408" y="0"/>
                    </a:cubicBezTo>
                    <a:cubicBezTo>
                      <a:pt x="473" y="0"/>
                      <a:pt x="525" y="49"/>
                      <a:pt x="525" y="115"/>
                    </a:cubicBezTo>
                    <a:cubicBezTo>
                      <a:pt x="525" y="180"/>
                      <a:pt x="473" y="232"/>
                      <a:pt x="408" y="232"/>
                    </a:cubicBezTo>
                    <a:cubicBezTo>
                      <a:pt x="342" y="232"/>
                      <a:pt x="290" y="180"/>
                      <a:pt x="290" y="115"/>
                    </a:cubicBezTo>
                    <a:close/>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pPr marL="0" marR="0" lvl="0" indent="0" algn="l" defTabSz="457200" rtl="0" eaLnBrk="1" fontAlgn="base" latinLnBrk="0" hangingPunct="0">
                  <a:lnSpc>
                    <a:spcPct val="93000"/>
                  </a:lnSpc>
                  <a:spcBef>
                    <a:spcPct val="0"/>
                  </a:spcBef>
                  <a:spcAft>
                    <a:spcPct val="0"/>
                  </a:spcAft>
                  <a:buClr>
                    <a:srgbClr val="000000"/>
                  </a:buClr>
                  <a:buSzPct val="100000"/>
                  <a:buFont typeface="Times New Roman" charset="0"/>
                  <a:buNone/>
                  <a:tabLst/>
                  <a:defRPr/>
                </a:pPr>
                <a:endParaRPr kumimoji="0" lang="en-US" sz="1800" b="0" i="0" u="none" strike="noStrike" kern="1200" cap="none" spc="0" normalizeH="0" baseline="0" noProof="0">
                  <a:ln>
                    <a:noFill/>
                  </a:ln>
                  <a:solidFill>
                    <a:srgbClr val="AFA397"/>
                  </a:solidFill>
                  <a:effectLst/>
                  <a:uLnTx/>
                  <a:uFillTx/>
                  <a:latin typeface="+mn-ea"/>
                  <a:ea typeface="+mn-ea"/>
                </a:endParaRPr>
              </a:p>
            </p:txBody>
          </p:sp>
          <p:sp>
            <p:nvSpPr>
              <p:cNvPr id="16" name="矩形 15">
                <a:extLst>
                  <a:ext uri="{FF2B5EF4-FFF2-40B4-BE49-F238E27FC236}">
                    <a16:creationId xmlns:a16="http://schemas.microsoft.com/office/drawing/2014/main" id="{47BE500C-52A2-2A44-B0DB-05434CC4B391}"/>
                  </a:ext>
                </a:extLst>
              </p:cNvPr>
              <p:cNvSpPr/>
              <p:nvPr/>
            </p:nvSpPr>
            <p:spPr>
              <a:xfrm>
                <a:off x="691958" y="2194522"/>
                <a:ext cx="497358" cy="497358"/>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7" name="组合 16">
              <a:extLst>
                <a:ext uri="{FF2B5EF4-FFF2-40B4-BE49-F238E27FC236}">
                  <a16:creationId xmlns:a16="http://schemas.microsoft.com/office/drawing/2014/main" id="{6493E206-DF67-3D4C-9466-31F06D0DB62F}"/>
                </a:ext>
              </a:extLst>
            </p:cNvPr>
            <p:cNvGrpSpPr/>
            <p:nvPr/>
          </p:nvGrpSpPr>
          <p:grpSpPr>
            <a:xfrm>
              <a:off x="4786656" y="4243487"/>
              <a:ext cx="497358" cy="501146"/>
              <a:chOff x="688978" y="2931641"/>
              <a:chExt cx="497358" cy="497358"/>
            </a:xfrm>
          </p:grpSpPr>
          <p:sp>
            <p:nvSpPr>
              <p:cNvPr id="18" name="Freeform 85">
                <a:extLst>
                  <a:ext uri="{FF2B5EF4-FFF2-40B4-BE49-F238E27FC236}">
                    <a16:creationId xmlns:a16="http://schemas.microsoft.com/office/drawing/2014/main" id="{0E1A4C4C-E52C-DF4C-99C3-6BFF402F930C}"/>
                  </a:ext>
                </a:extLst>
              </p:cNvPr>
              <p:cNvSpPr>
                <a:spLocks noChangeArrowheads="1"/>
              </p:cNvSpPr>
              <p:nvPr/>
            </p:nvSpPr>
            <p:spPr bwMode="auto">
              <a:xfrm>
                <a:off x="792612" y="2997153"/>
                <a:ext cx="323139" cy="377448"/>
              </a:xfrm>
              <a:custGeom>
                <a:avLst/>
                <a:gdLst>
                  <a:gd name="T0" fmla="*/ 757 w 1051"/>
                  <a:gd name="T1" fmla="*/ 642 h 1226"/>
                  <a:gd name="T2" fmla="*/ 757 w 1051"/>
                  <a:gd name="T3" fmla="*/ 525 h 1226"/>
                  <a:gd name="T4" fmla="*/ 582 w 1051"/>
                  <a:gd name="T5" fmla="*/ 525 h 1226"/>
                  <a:gd name="T6" fmla="*/ 582 w 1051"/>
                  <a:gd name="T7" fmla="*/ 350 h 1226"/>
                  <a:gd name="T8" fmla="*/ 468 w 1051"/>
                  <a:gd name="T9" fmla="*/ 350 h 1226"/>
                  <a:gd name="T10" fmla="*/ 468 w 1051"/>
                  <a:gd name="T11" fmla="*/ 525 h 1226"/>
                  <a:gd name="T12" fmla="*/ 293 w 1051"/>
                  <a:gd name="T13" fmla="*/ 525 h 1226"/>
                  <a:gd name="T14" fmla="*/ 293 w 1051"/>
                  <a:gd name="T15" fmla="*/ 642 h 1226"/>
                  <a:gd name="T16" fmla="*/ 468 w 1051"/>
                  <a:gd name="T17" fmla="*/ 642 h 1226"/>
                  <a:gd name="T18" fmla="*/ 468 w 1051"/>
                  <a:gd name="T19" fmla="*/ 817 h 1226"/>
                  <a:gd name="T20" fmla="*/ 582 w 1051"/>
                  <a:gd name="T21" fmla="*/ 817 h 1226"/>
                  <a:gd name="T22" fmla="*/ 582 w 1051"/>
                  <a:gd name="T23" fmla="*/ 642 h 1226"/>
                  <a:gd name="T24" fmla="*/ 757 w 1051"/>
                  <a:gd name="T25" fmla="*/ 642 h 1226"/>
                  <a:gd name="T26" fmla="*/ 1050 w 1051"/>
                  <a:gd name="T27" fmla="*/ 987 h 1226"/>
                  <a:gd name="T28" fmla="*/ 1050 w 1051"/>
                  <a:gd name="T29" fmla="*/ 1050 h 1226"/>
                  <a:gd name="T30" fmla="*/ 0 w 1051"/>
                  <a:gd name="T31" fmla="*/ 1050 h 1226"/>
                  <a:gd name="T32" fmla="*/ 0 w 1051"/>
                  <a:gd name="T33" fmla="*/ 987 h 1226"/>
                  <a:gd name="T34" fmla="*/ 123 w 1051"/>
                  <a:gd name="T35" fmla="*/ 864 h 1226"/>
                  <a:gd name="T36" fmla="*/ 123 w 1051"/>
                  <a:gd name="T37" fmla="*/ 525 h 1226"/>
                  <a:gd name="T38" fmla="*/ 432 w 1051"/>
                  <a:gd name="T39" fmla="*/ 134 h 1226"/>
                  <a:gd name="T40" fmla="*/ 432 w 1051"/>
                  <a:gd name="T41" fmla="*/ 93 h 1226"/>
                  <a:gd name="T42" fmla="*/ 525 w 1051"/>
                  <a:gd name="T43" fmla="*/ 0 h 1226"/>
                  <a:gd name="T44" fmla="*/ 618 w 1051"/>
                  <a:gd name="T45" fmla="*/ 93 h 1226"/>
                  <a:gd name="T46" fmla="*/ 618 w 1051"/>
                  <a:gd name="T47" fmla="*/ 134 h 1226"/>
                  <a:gd name="T48" fmla="*/ 927 w 1051"/>
                  <a:gd name="T49" fmla="*/ 525 h 1226"/>
                  <a:gd name="T50" fmla="*/ 927 w 1051"/>
                  <a:gd name="T51" fmla="*/ 864 h 1226"/>
                  <a:gd name="T52" fmla="*/ 927 w 1051"/>
                  <a:gd name="T53" fmla="*/ 864 h 1226"/>
                  <a:gd name="T54" fmla="*/ 1050 w 1051"/>
                  <a:gd name="T55" fmla="*/ 987 h 1226"/>
                  <a:gd name="T56" fmla="*/ 410 w 1051"/>
                  <a:gd name="T57" fmla="*/ 1107 h 1226"/>
                  <a:gd name="T58" fmla="*/ 640 w 1051"/>
                  <a:gd name="T59" fmla="*/ 1107 h 1226"/>
                  <a:gd name="T60" fmla="*/ 525 w 1051"/>
                  <a:gd name="T61" fmla="*/ 1225 h 1226"/>
                  <a:gd name="T62" fmla="*/ 410 w 1051"/>
                  <a:gd name="T63" fmla="*/ 1107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1" h="1226">
                    <a:moveTo>
                      <a:pt x="757" y="642"/>
                    </a:moveTo>
                    <a:lnTo>
                      <a:pt x="757" y="525"/>
                    </a:lnTo>
                    <a:lnTo>
                      <a:pt x="582" y="525"/>
                    </a:lnTo>
                    <a:lnTo>
                      <a:pt x="582" y="350"/>
                    </a:lnTo>
                    <a:lnTo>
                      <a:pt x="468" y="350"/>
                    </a:lnTo>
                    <a:lnTo>
                      <a:pt x="468" y="525"/>
                    </a:lnTo>
                    <a:lnTo>
                      <a:pt x="293" y="525"/>
                    </a:lnTo>
                    <a:lnTo>
                      <a:pt x="293" y="642"/>
                    </a:lnTo>
                    <a:lnTo>
                      <a:pt x="468" y="642"/>
                    </a:lnTo>
                    <a:lnTo>
                      <a:pt x="468" y="817"/>
                    </a:lnTo>
                    <a:lnTo>
                      <a:pt x="582" y="817"/>
                    </a:lnTo>
                    <a:lnTo>
                      <a:pt x="582" y="642"/>
                    </a:lnTo>
                    <a:lnTo>
                      <a:pt x="757" y="642"/>
                    </a:lnTo>
                    <a:close/>
                    <a:moveTo>
                      <a:pt x="1050" y="987"/>
                    </a:moveTo>
                    <a:lnTo>
                      <a:pt x="1050" y="1050"/>
                    </a:lnTo>
                    <a:lnTo>
                      <a:pt x="0" y="1050"/>
                    </a:lnTo>
                    <a:lnTo>
                      <a:pt x="0" y="987"/>
                    </a:lnTo>
                    <a:lnTo>
                      <a:pt x="123" y="864"/>
                    </a:lnTo>
                    <a:lnTo>
                      <a:pt x="123" y="525"/>
                    </a:lnTo>
                    <a:cubicBezTo>
                      <a:pt x="123" y="336"/>
                      <a:pt x="254" y="175"/>
                      <a:pt x="432" y="134"/>
                    </a:cubicBezTo>
                    <a:lnTo>
                      <a:pt x="432" y="93"/>
                    </a:lnTo>
                    <a:cubicBezTo>
                      <a:pt x="432" y="41"/>
                      <a:pt x="473" y="0"/>
                      <a:pt x="525" y="0"/>
                    </a:cubicBezTo>
                    <a:cubicBezTo>
                      <a:pt x="577" y="0"/>
                      <a:pt x="618" y="41"/>
                      <a:pt x="618" y="93"/>
                    </a:cubicBezTo>
                    <a:lnTo>
                      <a:pt x="618" y="134"/>
                    </a:lnTo>
                    <a:cubicBezTo>
                      <a:pt x="796" y="175"/>
                      <a:pt x="927" y="336"/>
                      <a:pt x="927" y="525"/>
                    </a:cubicBezTo>
                    <a:lnTo>
                      <a:pt x="927" y="864"/>
                    </a:lnTo>
                    <a:lnTo>
                      <a:pt x="927" y="864"/>
                    </a:lnTo>
                    <a:lnTo>
                      <a:pt x="1050" y="987"/>
                    </a:lnTo>
                    <a:close/>
                    <a:moveTo>
                      <a:pt x="410" y="1107"/>
                    </a:moveTo>
                    <a:lnTo>
                      <a:pt x="640" y="1107"/>
                    </a:lnTo>
                    <a:cubicBezTo>
                      <a:pt x="640" y="1170"/>
                      <a:pt x="588" y="1225"/>
                      <a:pt x="525" y="1225"/>
                    </a:cubicBezTo>
                    <a:cubicBezTo>
                      <a:pt x="462" y="1225"/>
                      <a:pt x="410" y="1170"/>
                      <a:pt x="410" y="1107"/>
                    </a:cubicBezTo>
                    <a:close/>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pPr marL="0" marR="0" lvl="0" indent="0" algn="l" defTabSz="457200" rtl="0" eaLnBrk="1" fontAlgn="base" latinLnBrk="0" hangingPunct="0">
                  <a:lnSpc>
                    <a:spcPct val="93000"/>
                  </a:lnSpc>
                  <a:spcBef>
                    <a:spcPct val="0"/>
                  </a:spcBef>
                  <a:spcAft>
                    <a:spcPct val="0"/>
                  </a:spcAft>
                  <a:buClr>
                    <a:srgbClr val="000000"/>
                  </a:buClr>
                  <a:buSzPct val="100000"/>
                  <a:buFont typeface="Times New Roman" charset="0"/>
                  <a:buNone/>
                  <a:tabLst/>
                  <a:defRPr/>
                </a:pPr>
                <a:endParaRPr kumimoji="0" lang="en-US" sz="1800" b="0" i="0" u="none" strike="noStrike" kern="1200" cap="none" spc="0" normalizeH="0" baseline="0" noProof="0">
                  <a:ln>
                    <a:noFill/>
                  </a:ln>
                  <a:solidFill>
                    <a:srgbClr val="AFA397"/>
                  </a:solidFill>
                  <a:effectLst/>
                  <a:uLnTx/>
                  <a:uFillTx/>
                  <a:latin typeface="+mn-ea"/>
                  <a:ea typeface="+mn-ea"/>
                </a:endParaRPr>
              </a:p>
            </p:txBody>
          </p:sp>
          <p:sp>
            <p:nvSpPr>
              <p:cNvPr id="19" name="矩形 18">
                <a:extLst>
                  <a:ext uri="{FF2B5EF4-FFF2-40B4-BE49-F238E27FC236}">
                    <a16:creationId xmlns:a16="http://schemas.microsoft.com/office/drawing/2014/main" id="{E862A9BB-B252-ED46-8DD4-74E1B6BE42A0}"/>
                  </a:ext>
                </a:extLst>
              </p:cNvPr>
              <p:cNvSpPr/>
              <p:nvPr/>
            </p:nvSpPr>
            <p:spPr>
              <a:xfrm>
                <a:off x="688978" y="2931641"/>
                <a:ext cx="497358" cy="497358"/>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grpSp>
        <p:nvGrpSpPr>
          <p:cNvPr id="38" name="组合 37">
            <a:extLst>
              <a:ext uri="{FF2B5EF4-FFF2-40B4-BE49-F238E27FC236}">
                <a16:creationId xmlns:a16="http://schemas.microsoft.com/office/drawing/2014/main" id="{315D3F82-1D42-2286-8298-F38111A3470A}"/>
              </a:ext>
            </a:extLst>
          </p:cNvPr>
          <p:cNvGrpSpPr/>
          <p:nvPr/>
        </p:nvGrpSpPr>
        <p:grpSpPr>
          <a:xfrm>
            <a:off x="4312946" y="1651798"/>
            <a:ext cx="1748091" cy="4006325"/>
            <a:chOff x="5912362" y="1706023"/>
            <a:chExt cx="1748091" cy="4006325"/>
          </a:xfrm>
        </p:grpSpPr>
        <p:sp>
          <p:nvSpPr>
            <p:cNvPr id="5" name="任意形状 4">
              <a:extLst>
                <a:ext uri="{FF2B5EF4-FFF2-40B4-BE49-F238E27FC236}">
                  <a16:creationId xmlns:a16="http://schemas.microsoft.com/office/drawing/2014/main" id="{26CA5142-0D9A-FE4B-9F27-0B360A5F81E2}"/>
                </a:ext>
              </a:extLst>
            </p:cNvPr>
            <p:cNvSpPr/>
            <p:nvPr/>
          </p:nvSpPr>
          <p:spPr>
            <a:xfrm rot="5400000">
              <a:off x="4783245" y="2835140"/>
              <a:ext cx="4006325" cy="1748091"/>
            </a:xfrm>
            <a:custGeom>
              <a:avLst/>
              <a:gdLst>
                <a:gd name="connsiteX0" fmla="*/ 1911486 w 1911486"/>
                <a:gd name="connsiteY0" fmla="*/ 417023 h 834044"/>
                <a:gd name="connsiteX1" fmla="*/ 1580747 w 1911486"/>
                <a:gd name="connsiteY1" fmla="*/ 834044 h 834044"/>
                <a:gd name="connsiteX2" fmla="*/ 1580747 w 1911486"/>
                <a:gd name="connsiteY2" fmla="*/ 742897 h 834044"/>
                <a:gd name="connsiteX3" fmla="*/ 1 w 1911486"/>
                <a:gd name="connsiteY3" fmla="*/ 742897 h 834044"/>
                <a:gd name="connsiteX4" fmla="*/ 108627 w 1911486"/>
                <a:gd name="connsiteY4" fmla="*/ 417024 h 834044"/>
                <a:gd name="connsiteX5" fmla="*/ 0 w 1911486"/>
                <a:gd name="connsiteY5" fmla="*/ 91149 h 834044"/>
                <a:gd name="connsiteX6" fmla="*/ 1580746 w 1911486"/>
                <a:gd name="connsiteY6" fmla="*/ 91149 h 834044"/>
                <a:gd name="connsiteX7" fmla="*/ 1580746 w 1911486"/>
                <a:gd name="connsiteY7" fmla="*/ 0 h 83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1486" h="834044">
                  <a:moveTo>
                    <a:pt x="1911486" y="417023"/>
                  </a:moveTo>
                  <a:lnTo>
                    <a:pt x="1580747" y="834044"/>
                  </a:lnTo>
                  <a:lnTo>
                    <a:pt x="1580747" y="742897"/>
                  </a:lnTo>
                  <a:lnTo>
                    <a:pt x="1" y="742897"/>
                  </a:lnTo>
                  <a:lnTo>
                    <a:pt x="108627" y="417024"/>
                  </a:lnTo>
                  <a:lnTo>
                    <a:pt x="0" y="91149"/>
                  </a:lnTo>
                  <a:lnTo>
                    <a:pt x="1580746" y="91149"/>
                  </a:lnTo>
                  <a:lnTo>
                    <a:pt x="1580746"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nvGrpSpPr>
            <p:cNvPr id="20" name="组合 19">
              <a:extLst>
                <a:ext uri="{FF2B5EF4-FFF2-40B4-BE49-F238E27FC236}">
                  <a16:creationId xmlns:a16="http://schemas.microsoft.com/office/drawing/2014/main" id="{1BF57DEE-A84E-5547-8DE6-E840563EC272}"/>
                </a:ext>
              </a:extLst>
            </p:cNvPr>
            <p:cNvGrpSpPr/>
            <p:nvPr/>
          </p:nvGrpSpPr>
          <p:grpSpPr>
            <a:xfrm>
              <a:off x="6537728" y="2836317"/>
              <a:ext cx="497358" cy="497358"/>
              <a:chOff x="5782174" y="2190734"/>
              <a:chExt cx="497358" cy="497358"/>
            </a:xfrm>
          </p:grpSpPr>
          <p:sp>
            <p:nvSpPr>
              <p:cNvPr id="21" name="Freeform 95">
                <a:extLst>
                  <a:ext uri="{FF2B5EF4-FFF2-40B4-BE49-F238E27FC236}">
                    <a16:creationId xmlns:a16="http://schemas.microsoft.com/office/drawing/2014/main" id="{01C1C206-7176-A140-B9A6-9B8AE783252F}"/>
                  </a:ext>
                </a:extLst>
              </p:cNvPr>
              <p:cNvSpPr>
                <a:spLocks noChangeArrowheads="1"/>
              </p:cNvSpPr>
              <p:nvPr/>
            </p:nvSpPr>
            <p:spPr bwMode="auto">
              <a:xfrm>
                <a:off x="5848472" y="2357414"/>
                <a:ext cx="396456" cy="180577"/>
              </a:xfrm>
              <a:custGeom>
                <a:avLst/>
                <a:gdLst>
                  <a:gd name="T0" fmla="*/ 1285 w 1286"/>
                  <a:gd name="T1" fmla="*/ 235 h 585"/>
                  <a:gd name="T2" fmla="*/ 1285 w 1286"/>
                  <a:gd name="T3" fmla="*/ 584 h 585"/>
                  <a:gd name="T4" fmla="*/ 0 w 1286"/>
                  <a:gd name="T5" fmla="*/ 584 h 585"/>
                  <a:gd name="T6" fmla="*/ 0 w 1286"/>
                  <a:gd name="T7" fmla="*/ 0 h 585"/>
                  <a:gd name="T8" fmla="*/ 118 w 1286"/>
                  <a:gd name="T9" fmla="*/ 0 h 585"/>
                  <a:gd name="T10" fmla="*/ 118 w 1286"/>
                  <a:gd name="T11" fmla="*/ 410 h 585"/>
                  <a:gd name="T12" fmla="*/ 585 w 1286"/>
                  <a:gd name="T13" fmla="*/ 410 h 585"/>
                  <a:gd name="T14" fmla="*/ 585 w 1286"/>
                  <a:gd name="T15" fmla="*/ 0 h 585"/>
                  <a:gd name="T16" fmla="*/ 1050 w 1286"/>
                  <a:gd name="T17" fmla="*/ 0 h 585"/>
                  <a:gd name="T18" fmla="*/ 1285 w 1286"/>
                  <a:gd name="T19" fmla="*/ 235 h 585"/>
                  <a:gd name="T20" fmla="*/ 350 w 1286"/>
                  <a:gd name="T21" fmla="*/ 349 h 585"/>
                  <a:gd name="T22" fmla="*/ 175 w 1286"/>
                  <a:gd name="T23" fmla="*/ 175 h 585"/>
                  <a:gd name="T24" fmla="*/ 350 w 1286"/>
                  <a:gd name="T25" fmla="*/ 0 h 585"/>
                  <a:gd name="T26" fmla="*/ 525 w 1286"/>
                  <a:gd name="T27" fmla="*/ 175 h 585"/>
                  <a:gd name="T28" fmla="*/ 350 w 1286"/>
                  <a:gd name="T29" fmla="*/ 349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6" h="585">
                    <a:moveTo>
                      <a:pt x="1285" y="235"/>
                    </a:moveTo>
                    <a:lnTo>
                      <a:pt x="1285" y="584"/>
                    </a:lnTo>
                    <a:lnTo>
                      <a:pt x="0" y="584"/>
                    </a:lnTo>
                    <a:lnTo>
                      <a:pt x="0" y="0"/>
                    </a:lnTo>
                    <a:lnTo>
                      <a:pt x="118" y="0"/>
                    </a:lnTo>
                    <a:lnTo>
                      <a:pt x="118" y="410"/>
                    </a:lnTo>
                    <a:lnTo>
                      <a:pt x="585" y="410"/>
                    </a:lnTo>
                    <a:lnTo>
                      <a:pt x="585" y="0"/>
                    </a:lnTo>
                    <a:lnTo>
                      <a:pt x="1050" y="0"/>
                    </a:lnTo>
                    <a:cubicBezTo>
                      <a:pt x="1178" y="0"/>
                      <a:pt x="1285" y="106"/>
                      <a:pt x="1285" y="235"/>
                    </a:cubicBezTo>
                    <a:close/>
                    <a:moveTo>
                      <a:pt x="350" y="349"/>
                    </a:moveTo>
                    <a:cubicBezTo>
                      <a:pt x="254" y="349"/>
                      <a:pt x="175" y="270"/>
                      <a:pt x="175" y="175"/>
                    </a:cubicBezTo>
                    <a:cubicBezTo>
                      <a:pt x="175" y="79"/>
                      <a:pt x="254" y="0"/>
                      <a:pt x="350" y="0"/>
                    </a:cubicBezTo>
                    <a:cubicBezTo>
                      <a:pt x="446" y="0"/>
                      <a:pt x="525" y="79"/>
                      <a:pt x="525" y="175"/>
                    </a:cubicBezTo>
                    <a:cubicBezTo>
                      <a:pt x="525" y="270"/>
                      <a:pt x="446" y="349"/>
                      <a:pt x="350" y="349"/>
                    </a:cubicBezTo>
                    <a:close/>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pPr marL="0" marR="0" lvl="0" indent="0" algn="l" defTabSz="457200" rtl="0" eaLnBrk="1" fontAlgn="base" latinLnBrk="0" hangingPunct="0">
                  <a:lnSpc>
                    <a:spcPct val="93000"/>
                  </a:lnSpc>
                  <a:spcBef>
                    <a:spcPct val="0"/>
                  </a:spcBef>
                  <a:spcAft>
                    <a:spcPct val="0"/>
                  </a:spcAft>
                  <a:buClr>
                    <a:srgbClr val="000000"/>
                  </a:buClr>
                  <a:buSzPct val="100000"/>
                  <a:buFont typeface="Times New Roman" charset="0"/>
                  <a:buNone/>
                  <a:tabLst/>
                  <a:defRPr/>
                </a:pPr>
                <a:endParaRPr kumimoji="0" lang="en-US" sz="1800" b="0" i="0" u="none" strike="noStrike" kern="1200" cap="none" spc="0" normalizeH="0" baseline="0" noProof="0">
                  <a:ln>
                    <a:noFill/>
                  </a:ln>
                  <a:solidFill>
                    <a:srgbClr val="AFA397"/>
                  </a:solidFill>
                  <a:effectLst/>
                  <a:uLnTx/>
                  <a:uFillTx/>
                  <a:latin typeface="+mn-ea"/>
                  <a:ea typeface="+mn-ea"/>
                </a:endParaRPr>
              </a:p>
            </p:txBody>
          </p:sp>
          <p:sp>
            <p:nvSpPr>
              <p:cNvPr id="22" name="矩形 21">
                <a:extLst>
                  <a:ext uri="{FF2B5EF4-FFF2-40B4-BE49-F238E27FC236}">
                    <a16:creationId xmlns:a16="http://schemas.microsoft.com/office/drawing/2014/main" id="{D88DCFB9-1279-904F-B00C-7A755B50A224}"/>
                  </a:ext>
                </a:extLst>
              </p:cNvPr>
              <p:cNvSpPr/>
              <p:nvPr/>
            </p:nvSpPr>
            <p:spPr>
              <a:xfrm>
                <a:off x="5782174" y="2190734"/>
                <a:ext cx="497358" cy="497358"/>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3" name="组合 22">
              <a:extLst>
                <a:ext uri="{FF2B5EF4-FFF2-40B4-BE49-F238E27FC236}">
                  <a16:creationId xmlns:a16="http://schemas.microsoft.com/office/drawing/2014/main" id="{BCC9E76E-B9EA-9B40-97BD-7573BEB025D3}"/>
                </a:ext>
              </a:extLst>
            </p:cNvPr>
            <p:cNvGrpSpPr/>
            <p:nvPr/>
          </p:nvGrpSpPr>
          <p:grpSpPr>
            <a:xfrm>
              <a:off x="6537728" y="4247275"/>
              <a:ext cx="497358" cy="497358"/>
              <a:chOff x="5782174" y="2927853"/>
              <a:chExt cx="497358" cy="497358"/>
            </a:xfrm>
          </p:grpSpPr>
          <p:sp>
            <p:nvSpPr>
              <p:cNvPr id="24" name="Freeform 105">
                <a:extLst>
                  <a:ext uri="{FF2B5EF4-FFF2-40B4-BE49-F238E27FC236}">
                    <a16:creationId xmlns:a16="http://schemas.microsoft.com/office/drawing/2014/main" id="{9E45AA9E-380B-DF4F-A8D3-0BC2DEE6C584}"/>
                  </a:ext>
                </a:extLst>
              </p:cNvPr>
              <p:cNvSpPr>
                <a:spLocks noChangeArrowheads="1"/>
              </p:cNvSpPr>
              <p:nvPr/>
            </p:nvSpPr>
            <p:spPr bwMode="auto">
              <a:xfrm>
                <a:off x="5848474" y="2999394"/>
                <a:ext cx="365228" cy="361155"/>
              </a:xfrm>
              <a:custGeom>
                <a:avLst/>
                <a:gdLst>
                  <a:gd name="T0" fmla="*/ 372 w 1187"/>
                  <a:gd name="T1" fmla="*/ 82 h 1173"/>
                  <a:gd name="T2" fmla="*/ 323 w 1187"/>
                  <a:gd name="T3" fmla="*/ 123 h 1173"/>
                  <a:gd name="T4" fmla="*/ 238 w 1187"/>
                  <a:gd name="T5" fmla="*/ 41 h 1173"/>
                  <a:gd name="T6" fmla="*/ 290 w 1187"/>
                  <a:gd name="T7" fmla="*/ 0 h 1173"/>
                  <a:gd name="T8" fmla="*/ 372 w 1187"/>
                  <a:gd name="T9" fmla="*/ 82 h 1173"/>
                  <a:gd name="T10" fmla="*/ 864 w 1187"/>
                  <a:gd name="T11" fmla="*/ 961 h 1173"/>
                  <a:gd name="T12" fmla="*/ 290 w 1187"/>
                  <a:gd name="T13" fmla="*/ 389 h 1173"/>
                  <a:gd name="T14" fmla="*/ 197 w 1187"/>
                  <a:gd name="T15" fmla="*/ 647 h 1173"/>
                  <a:gd name="T16" fmla="*/ 604 w 1187"/>
                  <a:gd name="T17" fmla="*/ 1057 h 1173"/>
                  <a:gd name="T18" fmla="*/ 864 w 1187"/>
                  <a:gd name="T19" fmla="*/ 961 h 1173"/>
                  <a:gd name="T20" fmla="*/ 74 w 1187"/>
                  <a:gd name="T21" fmla="*/ 25 h 1173"/>
                  <a:gd name="T22" fmla="*/ 1151 w 1187"/>
                  <a:gd name="T23" fmla="*/ 1098 h 1173"/>
                  <a:gd name="T24" fmla="*/ 1077 w 1187"/>
                  <a:gd name="T25" fmla="*/ 1172 h 1173"/>
                  <a:gd name="T26" fmla="*/ 949 w 1187"/>
                  <a:gd name="T27" fmla="*/ 1043 h 1173"/>
                  <a:gd name="T28" fmla="*/ 604 w 1187"/>
                  <a:gd name="T29" fmla="*/ 1172 h 1173"/>
                  <a:gd name="T30" fmla="*/ 80 w 1187"/>
                  <a:gd name="T31" fmla="*/ 647 h 1173"/>
                  <a:gd name="T32" fmla="*/ 208 w 1187"/>
                  <a:gd name="T33" fmla="*/ 307 h 1173"/>
                  <a:gd name="T34" fmla="*/ 162 w 1187"/>
                  <a:gd name="T35" fmla="*/ 260 h 1173"/>
                  <a:gd name="T36" fmla="*/ 96 w 1187"/>
                  <a:gd name="T37" fmla="*/ 315 h 1173"/>
                  <a:gd name="T38" fmla="*/ 14 w 1187"/>
                  <a:gd name="T39" fmla="*/ 230 h 1173"/>
                  <a:gd name="T40" fmla="*/ 80 w 1187"/>
                  <a:gd name="T41" fmla="*/ 178 h 1173"/>
                  <a:gd name="T42" fmla="*/ 0 w 1187"/>
                  <a:gd name="T43" fmla="*/ 99 h 1173"/>
                  <a:gd name="T44" fmla="*/ 74 w 1187"/>
                  <a:gd name="T45" fmla="*/ 25 h 1173"/>
                  <a:gd name="T46" fmla="*/ 1186 w 1187"/>
                  <a:gd name="T47" fmla="*/ 225 h 1173"/>
                  <a:gd name="T48" fmla="*/ 1113 w 1187"/>
                  <a:gd name="T49" fmla="*/ 315 h 1173"/>
                  <a:gd name="T50" fmla="*/ 845 w 1187"/>
                  <a:gd name="T51" fmla="*/ 88 h 1173"/>
                  <a:gd name="T52" fmla="*/ 919 w 1187"/>
                  <a:gd name="T53" fmla="*/ 0 h 1173"/>
                  <a:gd name="T54" fmla="*/ 1186 w 1187"/>
                  <a:gd name="T55" fmla="*/ 225 h 1173"/>
                  <a:gd name="T56" fmla="*/ 465 w 1187"/>
                  <a:gd name="T57" fmla="*/ 266 h 1173"/>
                  <a:gd name="T58" fmla="*/ 375 w 1187"/>
                  <a:gd name="T59" fmla="*/ 178 h 1173"/>
                  <a:gd name="T60" fmla="*/ 604 w 1187"/>
                  <a:gd name="T61" fmla="*/ 123 h 1173"/>
                  <a:gd name="T62" fmla="*/ 1129 w 1187"/>
                  <a:gd name="T63" fmla="*/ 647 h 1173"/>
                  <a:gd name="T64" fmla="*/ 1077 w 1187"/>
                  <a:gd name="T65" fmla="*/ 877 h 1173"/>
                  <a:gd name="T66" fmla="*/ 987 w 1187"/>
                  <a:gd name="T67" fmla="*/ 789 h 1173"/>
                  <a:gd name="T68" fmla="*/ 1011 w 1187"/>
                  <a:gd name="T69" fmla="*/ 647 h 1173"/>
                  <a:gd name="T70" fmla="*/ 604 w 1187"/>
                  <a:gd name="T71" fmla="*/ 241 h 1173"/>
                  <a:gd name="T72" fmla="*/ 465 w 1187"/>
                  <a:gd name="T73" fmla="*/ 266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7" h="1173">
                    <a:moveTo>
                      <a:pt x="372" y="82"/>
                    </a:moveTo>
                    <a:lnTo>
                      <a:pt x="323" y="123"/>
                    </a:lnTo>
                    <a:lnTo>
                      <a:pt x="238" y="41"/>
                    </a:lnTo>
                    <a:lnTo>
                      <a:pt x="290" y="0"/>
                    </a:lnTo>
                    <a:lnTo>
                      <a:pt x="372" y="82"/>
                    </a:lnTo>
                    <a:close/>
                    <a:moveTo>
                      <a:pt x="864" y="961"/>
                    </a:moveTo>
                    <a:lnTo>
                      <a:pt x="290" y="389"/>
                    </a:lnTo>
                    <a:cubicBezTo>
                      <a:pt x="233" y="460"/>
                      <a:pt x="197" y="550"/>
                      <a:pt x="197" y="647"/>
                    </a:cubicBezTo>
                    <a:cubicBezTo>
                      <a:pt x="197" y="874"/>
                      <a:pt x="377" y="1057"/>
                      <a:pt x="604" y="1057"/>
                    </a:cubicBezTo>
                    <a:cubicBezTo>
                      <a:pt x="703" y="1057"/>
                      <a:pt x="793" y="1019"/>
                      <a:pt x="864" y="961"/>
                    </a:cubicBezTo>
                    <a:close/>
                    <a:moveTo>
                      <a:pt x="74" y="25"/>
                    </a:moveTo>
                    <a:cubicBezTo>
                      <a:pt x="433" y="383"/>
                      <a:pt x="792" y="740"/>
                      <a:pt x="1151" y="1098"/>
                    </a:cubicBezTo>
                    <a:lnTo>
                      <a:pt x="1077" y="1172"/>
                    </a:lnTo>
                    <a:lnTo>
                      <a:pt x="949" y="1043"/>
                    </a:lnTo>
                    <a:cubicBezTo>
                      <a:pt x="856" y="1123"/>
                      <a:pt x="735" y="1172"/>
                      <a:pt x="604" y="1172"/>
                    </a:cubicBezTo>
                    <a:cubicBezTo>
                      <a:pt x="315" y="1172"/>
                      <a:pt x="80" y="937"/>
                      <a:pt x="80" y="647"/>
                    </a:cubicBezTo>
                    <a:cubicBezTo>
                      <a:pt x="80" y="517"/>
                      <a:pt x="129" y="399"/>
                      <a:pt x="208" y="307"/>
                    </a:cubicBezTo>
                    <a:lnTo>
                      <a:pt x="162" y="260"/>
                    </a:lnTo>
                    <a:lnTo>
                      <a:pt x="96" y="315"/>
                    </a:lnTo>
                    <a:lnTo>
                      <a:pt x="14" y="230"/>
                    </a:lnTo>
                    <a:lnTo>
                      <a:pt x="80" y="178"/>
                    </a:lnTo>
                    <a:lnTo>
                      <a:pt x="0" y="99"/>
                    </a:lnTo>
                    <a:lnTo>
                      <a:pt x="74" y="25"/>
                    </a:lnTo>
                    <a:close/>
                    <a:moveTo>
                      <a:pt x="1186" y="225"/>
                    </a:moveTo>
                    <a:lnTo>
                      <a:pt x="1113" y="315"/>
                    </a:lnTo>
                    <a:lnTo>
                      <a:pt x="845" y="88"/>
                    </a:lnTo>
                    <a:lnTo>
                      <a:pt x="919" y="0"/>
                    </a:lnTo>
                    <a:lnTo>
                      <a:pt x="1186" y="225"/>
                    </a:lnTo>
                    <a:close/>
                    <a:moveTo>
                      <a:pt x="465" y="266"/>
                    </a:moveTo>
                    <a:lnTo>
                      <a:pt x="375" y="178"/>
                    </a:lnTo>
                    <a:cubicBezTo>
                      <a:pt x="443" y="145"/>
                      <a:pt x="522" y="123"/>
                      <a:pt x="604" y="123"/>
                    </a:cubicBezTo>
                    <a:cubicBezTo>
                      <a:pt x="894" y="123"/>
                      <a:pt x="1129" y="358"/>
                      <a:pt x="1129" y="647"/>
                    </a:cubicBezTo>
                    <a:cubicBezTo>
                      <a:pt x="1129" y="729"/>
                      <a:pt x="1110" y="808"/>
                      <a:pt x="1077" y="877"/>
                    </a:cubicBezTo>
                    <a:lnTo>
                      <a:pt x="987" y="789"/>
                    </a:lnTo>
                    <a:cubicBezTo>
                      <a:pt x="1003" y="746"/>
                      <a:pt x="1011" y="696"/>
                      <a:pt x="1011" y="647"/>
                    </a:cubicBezTo>
                    <a:cubicBezTo>
                      <a:pt x="1011" y="421"/>
                      <a:pt x="831" y="241"/>
                      <a:pt x="604" y="241"/>
                    </a:cubicBezTo>
                    <a:cubicBezTo>
                      <a:pt x="555" y="241"/>
                      <a:pt x="509" y="249"/>
                      <a:pt x="465" y="266"/>
                    </a:cubicBezTo>
                    <a:close/>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pPr marL="0" marR="0" lvl="0" indent="0" algn="l" defTabSz="457200" rtl="0" eaLnBrk="1" fontAlgn="base" latinLnBrk="0" hangingPunct="0">
                  <a:lnSpc>
                    <a:spcPct val="93000"/>
                  </a:lnSpc>
                  <a:spcBef>
                    <a:spcPct val="0"/>
                  </a:spcBef>
                  <a:spcAft>
                    <a:spcPct val="0"/>
                  </a:spcAft>
                  <a:buClr>
                    <a:srgbClr val="000000"/>
                  </a:buClr>
                  <a:buSzPct val="100000"/>
                  <a:buFont typeface="Times New Roman" charset="0"/>
                  <a:buNone/>
                  <a:tabLst/>
                  <a:defRPr/>
                </a:pPr>
                <a:endParaRPr kumimoji="0" lang="en-US" sz="1800" b="0" i="0" u="none" strike="noStrike" kern="1200" cap="none" spc="0" normalizeH="0" baseline="0" noProof="0">
                  <a:ln>
                    <a:noFill/>
                  </a:ln>
                  <a:solidFill>
                    <a:srgbClr val="AFA397"/>
                  </a:solidFill>
                  <a:effectLst/>
                  <a:uLnTx/>
                  <a:uFillTx/>
                  <a:latin typeface="+mn-ea"/>
                  <a:ea typeface="+mn-ea"/>
                </a:endParaRPr>
              </a:p>
            </p:txBody>
          </p:sp>
          <p:sp>
            <p:nvSpPr>
              <p:cNvPr id="25" name="矩形 24">
                <a:extLst>
                  <a:ext uri="{FF2B5EF4-FFF2-40B4-BE49-F238E27FC236}">
                    <a16:creationId xmlns:a16="http://schemas.microsoft.com/office/drawing/2014/main" id="{89F8B000-B2A0-C544-A5E0-23AFA316B885}"/>
                  </a:ext>
                </a:extLst>
              </p:cNvPr>
              <p:cNvSpPr/>
              <p:nvPr/>
            </p:nvSpPr>
            <p:spPr>
              <a:xfrm>
                <a:off x="5782174" y="2927853"/>
                <a:ext cx="497358" cy="497358"/>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grpSp>
        <p:nvGrpSpPr>
          <p:cNvPr id="35" name="组合 34">
            <a:extLst>
              <a:ext uri="{FF2B5EF4-FFF2-40B4-BE49-F238E27FC236}">
                <a16:creationId xmlns:a16="http://schemas.microsoft.com/office/drawing/2014/main" id="{7C494547-5127-8A17-37FC-2F745226B5F8}"/>
              </a:ext>
            </a:extLst>
          </p:cNvPr>
          <p:cNvGrpSpPr/>
          <p:nvPr/>
        </p:nvGrpSpPr>
        <p:grpSpPr>
          <a:xfrm>
            <a:off x="7931740" y="2439600"/>
            <a:ext cx="2657846" cy="2573889"/>
            <a:chOff x="7931740" y="2439600"/>
            <a:chExt cx="2657846" cy="2573889"/>
          </a:xfrm>
        </p:grpSpPr>
        <p:sp>
          <p:nvSpPr>
            <p:cNvPr id="26" name="item_title4">
              <a:extLst>
                <a:ext uri="{FF2B5EF4-FFF2-40B4-BE49-F238E27FC236}">
                  <a16:creationId xmlns:a16="http://schemas.microsoft.com/office/drawing/2014/main" id="{EFAC4B1A-426D-B94E-ADF6-E8B44F2FFA78}"/>
                </a:ext>
              </a:extLst>
            </p:cNvPr>
            <p:cNvSpPr txBox="1"/>
            <p:nvPr/>
          </p:nvSpPr>
          <p:spPr>
            <a:xfrm>
              <a:off x="7967806" y="2439600"/>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27" name="item_content4">
              <a:extLst>
                <a:ext uri="{FF2B5EF4-FFF2-40B4-BE49-F238E27FC236}">
                  <a16:creationId xmlns:a16="http://schemas.microsoft.com/office/drawing/2014/main" id="{013489BD-6592-7240-A9AB-7FF4CB5C5F44}"/>
                </a:ext>
              </a:extLst>
            </p:cNvPr>
            <p:cNvSpPr txBox="1"/>
            <p:nvPr/>
          </p:nvSpPr>
          <p:spPr>
            <a:xfrm>
              <a:off x="7931740" y="2700330"/>
              <a:ext cx="2657846" cy="876266"/>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28" name="item_title3">
              <a:extLst>
                <a:ext uri="{FF2B5EF4-FFF2-40B4-BE49-F238E27FC236}">
                  <a16:creationId xmlns:a16="http://schemas.microsoft.com/office/drawing/2014/main" id="{63209CAC-3827-1C48-AB61-40A1D5F0FA79}"/>
                </a:ext>
              </a:extLst>
            </p:cNvPr>
            <p:cNvSpPr txBox="1"/>
            <p:nvPr/>
          </p:nvSpPr>
          <p:spPr>
            <a:xfrm>
              <a:off x="7967806" y="3876493"/>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29" name="item_content3">
              <a:extLst>
                <a:ext uri="{FF2B5EF4-FFF2-40B4-BE49-F238E27FC236}">
                  <a16:creationId xmlns:a16="http://schemas.microsoft.com/office/drawing/2014/main" id="{2B5D6DF7-0476-8248-8AFC-9FD9C1963328}"/>
                </a:ext>
              </a:extLst>
            </p:cNvPr>
            <p:cNvSpPr txBox="1"/>
            <p:nvPr/>
          </p:nvSpPr>
          <p:spPr>
            <a:xfrm>
              <a:off x="7931740" y="4137223"/>
              <a:ext cx="2657846" cy="876266"/>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grpSp>
      <p:grpSp>
        <p:nvGrpSpPr>
          <p:cNvPr id="34" name="组合 33">
            <a:extLst>
              <a:ext uri="{FF2B5EF4-FFF2-40B4-BE49-F238E27FC236}">
                <a16:creationId xmlns:a16="http://schemas.microsoft.com/office/drawing/2014/main" id="{04FB8518-0581-0427-C3A9-258860A097FF}"/>
              </a:ext>
            </a:extLst>
          </p:cNvPr>
          <p:cNvGrpSpPr/>
          <p:nvPr/>
        </p:nvGrpSpPr>
        <p:grpSpPr>
          <a:xfrm>
            <a:off x="1602414" y="2422240"/>
            <a:ext cx="2561854" cy="2573889"/>
            <a:chOff x="891307" y="2608877"/>
            <a:chExt cx="2561854" cy="2573889"/>
          </a:xfrm>
        </p:grpSpPr>
        <p:sp>
          <p:nvSpPr>
            <p:cNvPr id="30" name="item_title1">
              <a:extLst>
                <a:ext uri="{FF2B5EF4-FFF2-40B4-BE49-F238E27FC236}">
                  <a16:creationId xmlns:a16="http://schemas.microsoft.com/office/drawing/2014/main" id="{AABEA4E3-73A5-D14D-915B-B2DFC68456EF}"/>
                </a:ext>
              </a:extLst>
            </p:cNvPr>
            <p:cNvSpPr txBox="1"/>
            <p:nvPr/>
          </p:nvSpPr>
          <p:spPr>
            <a:xfrm>
              <a:off x="927373" y="2608877"/>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31" name="item_content1">
              <a:extLst>
                <a:ext uri="{FF2B5EF4-FFF2-40B4-BE49-F238E27FC236}">
                  <a16:creationId xmlns:a16="http://schemas.microsoft.com/office/drawing/2014/main" id="{C9A506EB-7D5D-5E43-954E-CEE4968FB47F}"/>
                </a:ext>
              </a:extLst>
            </p:cNvPr>
            <p:cNvSpPr txBox="1"/>
            <p:nvPr/>
          </p:nvSpPr>
          <p:spPr>
            <a:xfrm>
              <a:off x="891307" y="2869607"/>
              <a:ext cx="2561854" cy="876266"/>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sp>
          <p:nvSpPr>
            <p:cNvPr id="32" name="item_title2">
              <a:extLst>
                <a:ext uri="{FF2B5EF4-FFF2-40B4-BE49-F238E27FC236}">
                  <a16:creationId xmlns:a16="http://schemas.microsoft.com/office/drawing/2014/main" id="{F1933E51-E78D-4E49-8CD2-12BC26FB7B93}"/>
                </a:ext>
              </a:extLst>
            </p:cNvPr>
            <p:cNvSpPr txBox="1"/>
            <p:nvPr/>
          </p:nvSpPr>
          <p:spPr>
            <a:xfrm>
              <a:off x="927373" y="4045770"/>
              <a:ext cx="1276311" cy="338554"/>
            </a:xfrm>
            <a:prstGeom prst="rect">
              <a:avLst/>
            </a:prstGeom>
            <a:noFill/>
          </p:spPr>
          <p:txBody>
            <a:bodyPr wrap="none" rtlCol="0">
              <a:spAutoFit/>
            </a:bodyPr>
            <a:lstStyle/>
            <a:p>
              <a:pPr algn="ctr"/>
              <a:r>
                <a:rPr kumimoji="1" lang="en-US" altLang="zh-CN" sz="1600" dirty="0">
                  <a:solidFill>
                    <a:schemeClr val="tx1">
                      <a:lumMod val="75000"/>
                      <a:lumOff val="25000"/>
                    </a:schemeClr>
                  </a:solidFill>
                  <a:latin typeface="+mj-ea"/>
                  <a:ea typeface="+mj-ea"/>
                </a:rPr>
                <a:t>TITLE</a:t>
              </a:r>
              <a:r>
                <a:rPr kumimoji="1" lang="zh-CN" altLang="en-US" sz="1600" dirty="0">
                  <a:solidFill>
                    <a:schemeClr val="tx1">
                      <a:lumMod val="75000"/>
                      <a:lumOff val="25000"/>
                    </a:schemeClr>
                  </a:solidFill>
                  <a:latin typeface="+mj-ea"/>
                  <a:ea typeface="+mj-ea"/>
                </a:rPr>
                <a:t> </a:t>
              </a:r>
              <a:r>
                <a:rPr kumimoji="1" lang="en-US" altLang="zh-CN" sz="1600" dirty="0">
                  <a:solidFill>
                    <a:schemeClr val="tx1">
                      <a:lumMod val="75000"/>
                      <a:lumOff val="25000"/>
                    </a:schemeClr>
                  </a:solidFill>
                  <a:latin typeface="+mj-ea"/>
                  <a:ea typeface="+mj-ea"/>
                </a:rPr>
                <a:t>HERE</a:t>
              </a:r>
              <a:endParaRPr kumimoji="1" lang="zh-CN" altLang="en-US" sz="1600" dirty="0">
                <a:solidFill>
                  <a:schemeClr val="tx1">
                    <a:lumMod val="75000"/>
                    <a:lumOff val="25000"/>
                  </a:schemeClr>
                </a:solidFill>
                <a:latin typeface="+mj-ea"/>
                <a:ea typeface="+mj-ea"/>
              </a:endParaRPr>
            </a:p>
          </p:txBody>
        </p:sp>
        <p:sp>
          <p:nvSpPr>
            <p:cNvPr id="33" name="item_content2">
              <a:extLst>
                <a:ext uri="{FF2B5EF4-FFF2-40B4-BE49-F238E27FC236}">
                  <a16:creationId xmlns:a16="http://schemas.microsoft.com/office/drawing/2014/main" id="{839FA4ED-AF62-7140-97B9-5475A8F663A8}"/>
                </a:ext>
              </a:extLst>
            </p:cNvPr>
            <p:cNvSpPr txBox="1"/>
            <p:nvPr/>
          </p:nvSpPr>
          <p:spPr>
            <a:xfrm>
              <a:off x="891307" y="4306500"/>
              <a:ext cx="2561854" cy="876266"/>
            </a:xfrm>
            <a:prstGeom prst="rect">
              <a:avLst/>
            </a:prstGeom>
            <a:noFill/>
          </p:spPr>
          <p:txBody>
            <a:bodyPr wrap="square" rtlCol="0">
              <a:spAutoFit/>
            </a:bodyPr>
            <a:lstStyle/>
            <a:p>
              <a:pPr>
                <a:lnSpc>
                  <a:spcPct val="150000"/>
                </a:lnSpc>
              </a:pP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模板，请在此输入您需要的文字内容，感谢您使用我们的</a:t>
              </a:r>
              <a:r>
                <a:rPr kumimoji="1" lang="en" altLang="zh-CN"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PPT</a:t>
              </a:r>
              <a:r>
                <a:rPr kumimoji="1" lang="zh-CN" altLang="en-US" sz="1200" dirty="0">
                  <a:solidFill>
                    <a:schemeClr val="tx1">
                      <a:lumMod val="65000"/>
                      <a:lumOff val="35000"/>
                    </a:schemeClr>
                  </a:solidFill>
                  <a:latin typeface="Source Han Sans CN Regular" panose="020B0500000000000000" pitchFamily="34" charset="-128"/>
                  <a:ea typeface="Source Han Sans CN Regular" panose="020B0500000000000000" pitchFamily="34" charset="-128"/>
                  <a:cs typeface="+mn-ea"/>
                  <a:sym typeface="+mn-lt"/>
                </a:rPr>
                <a:t>模板。</a:t>
              </a:r>
            </a:p>
          </p:txBody>
        </p:sp>
      </p:grpSp>
      <p:sp>
        <p:nvSpPr>
          <p:cNvPr id="36" name="title">
            <a:extLst>
              <a:ext uri="{FF2B5EF4-FFF2-40B4-BE49-F238E27FC236}">
                <a16:creationId xmlns:a16="http://schemas.microsoft.com/office/drawing/2014/main" id="{D8F36D8B-F70E-B617-BCDD-6540024DE551}"/>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spTree>
    <p:extLst>
      <p:ext uri="{BB962C8B-B14F-4D97-AF65-F5344CB8AC3E}">
        <p14:creationId xmlns:p14="http://schemas.microsoft.com/office/powerpoint/2010/main" val="348442864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A724E-28AA-51B2-8B3F-D1DE2AC3B444}"/>
            </a:ext>
          </a:extLst>
        </p:cNvPr>
        <p:cNvGrpSpPr/>
        <p:nvPr/>
      </p:nvGrpSpPr>
      <p:grpSpPr>
        <a:xfrm>
          <a:off x="0" y="0"/>
          <a:ext cx="0" cy="0"/>
          <a:chOff x="0" y="0"/>
          <a:chExt cx="0" cy="0"/>
        </a:xfrm>
      </p:grpSpPr>
      <p:sp>
        <p:nvSpPr>
          <p:cNvPr id="36" name="title">
            <a:extLst>
              <a:ext uri="{FF2B5EF4-FFF2-40B4-BE49-F238E27FC236}">
                <a16:creationId xmlns:a16="http://schemas.microsoft.com/office/drawing/2014/main" id="{C14D2CAA-304C-7AEC-D4B5-53FC4C9D8AD7}"/>
              </a:ext>
            </a:extLst>
          </p:cNvPr>
          <p:cNvSpPr txBox="1"/>
          <p:nvPr/>
        </p:nvSpPr>
        <p:spPr>
          <a:xfrm>
            <a:off x="861843" y="356891"/>
            <a:ext cx="2550426"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rPr>
              <a:t>请输入标题文字</a:t>
            </a:r>
          </a:p>
        </p:txBody>
      </p:sp>
      <p:grpSp>
        <p:nvGrpSpPr>
          <p:cNvPr id="54" name="组合 53">
            <a:extLst>
              <a:ext uri="{FF2B5EF4-FFF2-40B4-BE49-F238E27FC236}">
                <a16:creationId xmlns:a16="http://schemas.microsoft.com/office/drawing/2014/main" id="{E38903C7-ECC6-0F5C-2B03-3D0C1D3D0496}"/>
              </a:ext>
            </a:extLst>
          </p:cNvPr>
          <p:cNvGrpSpPr/>
          <p:nvPr/>
        </p:nvGrpSpPr>
        <p:grpSpPr>
          <a:xfrm>
            <a:off x="4691113" y="1580109"/>
            <a:ext cx="2514852" cy="3903522"/>
            <a:chOff x="4691113" y="1580109"/>
            <a:chExt cx="2514852" cy="3903522"/>
          </a:xfrm>
        </p:grpSpPr>
        <p:sp>
          <p:nvSpPr>
            <p:cNvPr id="55" name="label1">
              <a:extLst>
                <a:ext uri="{FF2B5EF4-FFF2-40B4-BE49-F238E27FC236}">
                  <a16:creationId xmlns:a16="http://schemas.microsoft.com/office/drawing/2014/main" id="{6BF61549-8B2A-2B7D-E568-2C635D19748E}"/>
                </a:ext>
              </a:extLst>
            </p:cNvPr>
            <p:cNvSpPr/>
            <p:nvPr/>
          </p:nvSpPr>
          <p:spPr>
            <a:xfrm>
              <a:off x="5638246" y="1580109"/>
              <a:ext cx="621432" cy="621429"/>
            </a:xfrm>
            <a:prstGeom prst="rect">
              <a:avLst/>
            </a:prstGeom>
            <a:solidFill>
              <a:schemeClr val="tx1">
                <a:lumMod val="75000"/>
                <a:lumOff val="25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800" b="1" dirty="0">
                  <a:solidFill>
                    <a:schemeClr val="bg1"/>
                  </a:solidFill>
                  <a:latin typeface="思源黑体 CN Regular" panose="020B0500000000000000" pitchFamily="34" charset="-122"/>
                  <a:ea typeface="思源黑体 CN Regular" panose="020B0500000000000000" pitchFamily="34" charset="-122"/>
                </a:rPr>
                <a:t>S</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6" name="label2">
              <a:extLst>
                <a:ext uri="{FF2B5EF4-FFF2-40B4-BE49-F238E27FC236}">
                  <a16:creationId xmlns:a16="http://schemas.microsoft.com/office/drawing/2014/main" id="{6F2DA7AB-B838-8317-DBCD-A2A9645E74A3}"/>
                </a:ext>
              </a:extLst>
            </p:cNvPr>
            <p:cNvSpPr/>
            <p:nvPr/>
          </p:nvSpPr>
          <p:spPr>
            <a:xfrm>
              <a:off x="5638246" y="2674140"/>
              <a:ext cx="621432" cy="621429"/>
            </a:xfrm>
            <a:prstGeom prst="rect">
              <a:avLst/>
            </a:prstGeom>
            <a:solidFill>
              <a:schemeClr val="tx1">
                <a:lumMod val="50000"/>
                <a:lumOff val="50000"/>
              </a:schemeClr>
            </a:soli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10000"/>
                </a:lnSpc>
              </a:pPr>
              <a:r>
                <a:rPr lang="en-US" altLang="zh-CN" sz="2800" b="1" dirty="0">
                  <a:solidFill>
                    <a:schemeClr val="bg1"/>
                  </a:solidFill>
                  <a:latin typeface="思源黑体 CN Regular" panose="020B0500000000000000" pitchFamily="34" charset="-122"/>
                  <a:ea typeface="思源黑体 CN Regular" panose="020B0500000000000000" pitchFamily="34" charset="-122"/>
                </a:rPr>
                <a:t>W</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7" name="label3">
              <a:extLst>
                <a:ext uri="{FF2B5EF4-FFF2-40B4-BE49-F238E27FC236}">
                  <a16:creationId xmlns:a16="http://schemas.microsoft.com/office/drawing/2014/main" id="{E116197A-C0A4-6033-BEA9-030219C6B538}"/>
                </a:ext>
              </a:extLst>
            </p:cNvPr>
            <p:cNvSpPr/>
            <p:nvPr/>
          </p:nvSpPr>
          <p:spPr>
            <a:xfrm>
              <a:off x="5638246" y="3768171"/>
              <a:ext cx="621432" cy="621429"/>
            </a:xfrm>
            <a:prstGeom prst="rect">
              <a:avLst/>
            </a:prstGeom>
            <a:solidFill>
              <a:schemeClr val="tx1">
                <a:lumMod val="75000"/>
                <a:lumOff val="25000"/>
              </a:schemeClr>
            </a:soli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800" b="1" dirty="0">
                  <a:solidFill>
                    <a:schemeClr val="bg1"/>
                  </a:solidFill>
                  <a:latin typeface="思源黑体 CN Regular" panose="020B0500000000000000" pitchFamily="34" charset="-122"/>
                  <a:ea typeface="思源黑体 CN Regular" panose="020B0500000000000000" pitchFamily="34" charset="-122"/>
                </a:rPr>
                <a:t>O</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8" name="label4">
              <a:extLst>
                <a:ext uri="{FF2B5EF4-FFF2-40B4-BE49-F238E27FC236}">
                  <a16:creationId xmlns:a16="http://schemas.microsoft.com/office/drawing/2014/main" id="{40DB9737-8E6C-E16B-4C69-42B7515AE770}"/>
                </a:ext>
              </a:extLst>
            </p:cNvPr>
            <p:cNvSpPr/>
            <p:nvPr/>
          </p:nvSpPr>
          <p:spPr>
            <a:xfrm>
              <a:off x="5638246" y="4862202"/>
              <a:ext cx="621432" cy="621429"/>
            </a:xfrm>
            <a:prstGeom prst="rect">
              <a:avLst/>
            </a:prstGeom>
            <a:solidFill>
              <a:schemeClr val="tx1">
                <a:lumMod val="65000"/>
                <a:lumOff val="35000"/>
              </a:schemeClr>
            </a:soli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800" b="1" dirty="0">
                  <a:solidFill>
                    <a:schemeClr val="bg1"/>
                  </a:solidFill>
                  <a:latin typeface="思源黑体 CN Regular" panose="020B0500000000000000" pitchFamily="34" charset="-122"/>
                  <a:ea typeface="思源黑体 CN Regular" panose="020B0500000000000000" pitchFamily="34" charset="-122"/>
                </a:rPr>
                <a:t>T</a:t>
              </a:r>
              <a:endParaRPr lang="zh-CN" altLang="en-US" sz="2800" b="1" dirty="0">
                <a:solidFill>
                  <a:schemeClr val="bg1"/>
                </a:solidFill>
                <a:latin typeface="思源黑体 CN Regular" panose="020B0500000000000000" pitchFamily="34" charset="-122"/>
                <a:ea typeface="思源黑体 CN Regular" panose="020B0500000000000000" pitchFamily="34" charset="-122"/>
              </a:endParaRPr>
            </a:p>
          </p:txBody>
        </p:sp>
        <p:cxnSp>
          <p:nvCxnSpPr>
            <p:cNvPr id="59" name="直接连接符 58">
              <a:extLst>
                <a:ext uri="{FF2B5EF4-FFF2-40B4-BE49-F238E27FC236}">
                  <a16:creationId xmlns:a16="http://schemas.microsoft.com/office/drawing/2014/main" id="{74ECFB0D-1BC0-29E3-CD79-C21C0F7BA9C1}"/>
                </a:ext>
              </a:extLst>
            </p:cNvPr>
            <p:cNvCxnSpPr>
              <a:cxnSpLocks/>
            </p:cNvCxnSpPr>
            <p:nvPr/>
          </p:nvCxnSpPr>
          <p:spPr>
            <a:xfrm>
              <a:off x="4960620" y="1869988"/>
              <a:ext cx="677626" cy="4874"/>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7AD4555A-B697-F187-6A5F-7A81CC7E05BC}"/>
                </a:ext>
              </a:extLst>
            </p:cNvPr>
            <p:cNvSpPr/>
            <p:nvPr/>
          </p:nvSpPr>
          <p:spPr>
            <a:xfrm>
              <a:off x="4691113" y="1738901"/>
              <a:ext cx="269507" cy="267048"/>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思源黑体 CN Regular" panose="020B0500000000000000" pitchFamily="34" charset="-122"/>
                  <a:ea typeface="思源黑体 CN Regular" panose="020B0500000000000000" pitchFamily="34" charset="-122"/>
                </a:rPr>
                <a:t>1</a:t>
              </a:r>
              <a:endParaRPr lang="zh-CN" altLang="en-US" sz="1600" dirty="0">
                <a:latin typeface="思源黑体 CN Regular" panose="020B0500000000000000" pitchFamily="34" charset="-122"/>
                <a:ea typeface="思源黑体 CN Regular" panose="020B0500000000000000" pitchFamily="34" charset="-122"/>
              </a:endParaRPr>
            </a:p>
          </p:txBody>
        </p:sp>
        <p:cxnSp>
          <p:nvCxnSpPr>
            <p:cNvPr id="61" name="直接连接符 60">
              <a:extLst>
                <a:ext uri="{FF2B5EF4-FFF2-40B4-BE49-F238E27FC236}">
                  <a16:creationId xmlns:a16="http://schemas.microsoft.com/office/drawing/2014/main" id="{CA35E48E-0970-7F7A-DE1A-99967DA301E7}"/>
                </a:ext>
              </a:extLst>
            </p:cNvPr>
            <p:cNvCxnSpPr>
              <a:cxnSpLocks/>
            </p:cNvCxnSpPr>
            <p:nvPr/>
          </p:nvCxnSpPr>
          <p:spPr>
            <a:xfrm>
              <a:off x="4960620" y="4087259"/>
              <a:ext cx="677626" cy="4874"/>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03887FAD-C6B2-FD84-30AF-EF30A179B1C9}"/>
                </a:ext>
              </a:extLst>
            </p:cNvPr>
            <p:cNvSpPr/>
            <p:nvPr/>
          </p:nvSpPr>
          <p:spPr>
            <a:xfrm>
              <a:off x="4691113" y="3956172"/>
              <a:ext cx="269507" cy="267048"/>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思源黑体 CN Regular" panose="020B0500000000000000" pitchFamily="34" charset="-122"/>
                  <a:ea typeface="思源黑体 CN Regular" panose="020B0500000000000000" pitchFamily="34" charset="-122"/>
                </a:rPr>
                <a:t>3</a:t>
              </a:r>
              <a:endParaRPr lang="zh-CN" altLang="en-US" sz="1600" dirty="0">
                <a:latin typeface="思源黑体 CN Regular" panose="020B0500000000000000" pitchFamily="34" charset="-122"/>
                <a:ea typeface="思源黑体 CN Regular" panose="020B0500000000000000" pitchFamily="34" charset="-122"/>
              </a:endParaRPr>
            </a:p>
          </p:txBody>
        </p:sp>
        <p:cxnSp>
          <p:nvCxnSpPr>
            <p:cNvPr id="63" name="直接连接符 62">
              <a:extLst>
                <a:ext uri="{FF2B5EF4-FFF2-40B4-BE49-F238E27FC236}">
                  <a16:creationId xmlns:a16="http://schemas.microsoft.com/office/drawing/2014/main" id="{B30E4079-3403-EC19-A9CC-E418091F9B77}"/>
                </a:ext>
              </a:extLst>
            </p:cNvPr>
            <p:cNvCxnSpPr>
              <a:cxnSpLocks/>
            </p:cNvCxnSpPr>
            <p:nvPr/>
          </p:nvCxnSpPr>
          <p:spPr>
            <a:xfrm>
              <a:off x="6258832" y="2977543"/>
              <a:ext cx="677626" cy="4874"/>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id="{2B14FEEA-0E48-10DB-88AC-3324C680FE80}"/>
                </a:ext>
              </a:extLst>
            </p:cNvPr>
            <p:cNvSpPr/>
            <p:nvPr/>
          </p:nvSpPr>
          <p:spPr>
            <a:xfrm>
              <a:off x="6936458" y="2846456"/>
              <a:ext cx="269507" cy="267048"/>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思源黑体 CN Regular" panose="020B0500000000000000" pitchFamily="34" charset="-122"/>
                  <a:ea typeface="思源黑体 CN Regular" panose="020B0500000000000000" pitchFamily="34" charset="-122"/>
                </a:rPr>
                <a:t>2</a:t>
              </a:r>
              <a:endParaRPr lang="zh-CN" altLang="en-US" sz="1600" dirty="0">
                <a:latin typeface="思源黑体 CN Regular" panose="020B0500000000000000" pitchFamily="34" charset="-122"/>
                <a:ea typeface="思源黑体 CN Regular" panose="020B0500000000000000" pitchFamily="34" charset="-122"/>
              </a:endParaRPr>
            </a:p>
          </p:txBody>
        </p:sp>
        <p:cxnSp>
          <p:nvCxnSpPr>
            <p:cNvPr id="65" name="直接连接符 64">
              <a:extLst>
                <a:ext uri="{FF2B5EF4-FFF2-40B4-BE49-F238E27FC236}">
                  <a16:creationId xmlns:a16="http://schemas.microsoft.com/office/drawing/2014/main" id="{5C63134B-18B8-4C93-5FF8-7FB6EF9F8DE9}"/>
                </a:ext>
              </a:extLst>
            </p:cNvPr>
            <p:cNvCxnSpPr>
              <a:cxnSpLocks/>
            </p:cNvCxnSpPr>
            <p:nvPr/>
          </p:nvCxnSpPr>
          <p:spPr>
            <a:xfrm>
              <a:off x="6258832" y="5177643"/>
              <a:ext cx="677626" cy="4874"/>
            </a:xfrm>
            <a:prstGeom prst="line">
              <a:avLst/>
            </a:prstGeom>
            <a:ln>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2D158705-A6F2-D787-26A4-27F95F212B77}"/>
                </a:ext>
              </a:extLst>
            </p:cNvPr>
            <p:cNvSpPr/>
            <p:nvPr/>
          </p:nvSpPr>
          <p:spPr>
            <a:xfrm>
              <a:off x="6936458" y="5046556"/>
              <a:ext cx="269507" cy="267048"/>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思源黑体 CN Regular" panose="020B0500000000000000" pitchFamily="34" charset="-122"/>
                  <a:ea typeface="思源黑体 CN Regular" panose="020B0500000000000000" pitchFamily="34" charset="-122"/>
                </a:rPr>
                <a:t>4</a:t>
              </a:r>
              <a:endParaRPr lang="zh-CN" altLang="en-US" sz="1600" dirty="0">
                <a:latin typeface="思源黑体 CN Regular" panose="020B0500000000000000" pitchFamily="34" charset="-122"/>
                <a:ea typeface="思源黑体 CN Regular" panose="020B0500000000000000" pitchFamily="34" charset="-122"/>
              </a:endParaRPr>
            </a:p>
          </p:txBody>
        </p:sp>
      </p:grpSp>
      <p:grpSp>
        <p:nvGrpSpPr>
          <p:cNvPr id="67" name="组合 66">
            <a:extLst>
              <a:ext uri="{FF2B5EF4-FFF2-40B4-BE49-F238E27FC236}">
                <a16:creationId xmlns:a16="http://schemas.microsoft.com/office/drawing/2014/main" id="{A09A4C56-05C9-EAA8-1EDF-BF3202596749}"/>
              </a:ext>
            </a:extLst>
          </p:cNvPr>
          <p:cNvGrpSpPr/>
          <p:nvPr/>
        </p:nvGrpSpPr>
        <p:grpSpPr>
          <a:xfrm>
            <a:off x="7175820" y="2786233"/>
            <a:ext cx="3993407" cy="1009078"/>
            <a:chOff x="8949023" y="5161022"/>
            <a:chExt cx="3993407" cy="1009078"/>
          </a:xfrm>
        </p:grpSpPr>
        <p:sp>
          <p:nvSpPr>
            <p:cNvPr id="68" name="item_title2">
              <a:extLst>
                <a:ext uri="{FF2B5EF4-FFF2-40B4-BE49-F238E27FC236}">
                  <a16:creationId xmlns:a16="http://schemas.microsoft.com/office/drawing/2014/main" id="{9B50FA9D-5AC3-C593-DFA9-641F966642A3}"/>
                </a:ext>
              </a:extLst>
            </p:cNvPr>
            <p:cNvSpPr>
              <a:spLocks noChangeArrowheads="1"/>
            </p:cNvSpPr>
            <p:nvPr/>
          </p:nvSpPr>
          <p:spPr bwMode="auto">
            <a:xfrm>
              <a:off x="8949023" y="5161022"/>
              <a:ext cx="1552575"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None/>
              </a:pPr>
              <a:r>
                <a:rPr lang="zh-CN" altLang="en-US" sz="1800" dirty="0">
                  <a:solidFill>
                    <a:schemeClr val="tx1">
                      <a:lumMod val="75000"/>
                      <a:lumOff val="25000"/>
                    </a:schemeClr>
                  </a:solidFill>
                  <a:latin typeface="+mj-ea"/>
                  <a:ea typeface="+mj-ea"/>
                  <a:sym typeface="方正兰亭黑_GBK" panose="02000000000000000000" pitchFamily="2" charset="-122"/>
                </a:rPr>
                <a:t>添加标题</a:t>
              </a:r>
              <a:endParaRPr lang="en-US" sz="1800" dirty="0">
                <a:solidFill>
                  <a:schemeClr val="tx1">
                    <a:lumMod val="75000"/>
                    <a:lumOff val="25000"/>
                  </a:schemeClr>
                </a:solidFill>
                <a:latin typeface="+mj-ea"/>
                <a:ea typeface="+mj-ea"/>
                <a:sym typeface="方正兰亭黑_GBK" panose="02000000000000000000" pitchFamily="2" charset="-122"/>
              </a:endParaRPr>
            </a:p>
          </p:txBody>
        </p:sp>
        <p:sp>
          <p:nvSpPr>
            <p:cNvPr id="69" name="item_content2">
              <a:extLst>
                <a:ext uri="{FF2B5EF4-FFF2-40B4-BE49-F238E27FC236}">
                  <a16:creationId xmlns:a16="http://schemas.microsoft.com/office/drawing/2014/main" id="{D17ECB09-F34A-3A17-AC46-D7A057BF8AA4}"/>
                </a:ext>
              </a:extLst>
            </p:cNvPr>
            <p:cNvSpPr>
              <a:spLocks noChangeArrowheads="1"/>
            </p:cNvSpPr>
            <p:nvPr/>
          </p:nvSpPr>
          <p:spPr bwMode="auto">
            <a:xfrm>
              <a:off x="9090026" y="5556414"/>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kumimoji="1" lang="zh-CN" altLang="en-US" sz="1200" dirty="0">
                  <a:solidFill>
                    <a:schemeClr val="tx1">
                      <a:lumMod val="65000"/>
                      <a:lumOff val="35000"/>
                    </a:schemeClr>
                  </a:solidFill>
                  <a:cs typeface="+mn-ea"/>
                </a:rPr>
                <a:t>请在此处添加具体内容，请言简意赅，简单说明即可。请在此处添加具体内容。</a:t>
              </a:r>
            </a:p>
          </p:txBody>
        </p:sp>
      </p:grpSp>
      <p:grpSp>
        <p:nvGrpSpPr>
          <p:cNvPr id="70" name="组合 69">
            <a:extLst>
              <a:ext uri="{FF2B5EF4-FFF2-40B4-BE49-F238E27FC236}">
                <a16:creationId xmlns:a16="http://schemas.microsoft.com/office/drawing/2014/main" id="{0AFD69CF-C156-7123-BF5C-C0EC4DB1B25C}"/>
              </a:ext>
            </a:extLst>
          </p:cNvPr>
          <p:cNvGrpSpPr/>
          <p:nvPr/>
        </p:nvGrpSpPr>
        <p:grpSpPr>
          <a:xfrm>
            <a:off x="7175820" y="4933374"/>
            <a:ext cx="3993407" cy="1009078"/>
            <a:chOff x="8949023" y="5161022"/>
            <a:chExt cx="3993407" cy="1009078"/>
          </a:xfrm>
        </p:grpSpPr>
        <p:sp>
          <p:nvSpPr>
            <p:cNvPr id="71" name="item_title4">
              <a:extLst>
                <a:ext uri="{FF2B5EF4-FFF2-40B4-BE49-F238E27FC236}">
                  <a16:creationId xmlns:a16="http://schemas.microsoft.com/office/drawing/2014/main" id="{CDE2019B-DB66-DF75-DB6B-6C251EB8CD93}"/>
                </a:ext>
              </a:extLst>
            </p:cNvPr>
            <p:cNvSpPr>
              <a:spLocks noChangeArrowheads="1"/>
            </p:cNvSpPr>
            <p:nvPr/>
          </p:nvSpPr>
          <p:spPr bwMode="auto">
            <a:xfrm>
              <a:off x="8949023" y="5161022"/>
              <a:ext cx="1552575"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None/>
              </a:pPr>
              <a:r>
                <a:rPr lang="zh-CN" altLang="en-US" sz="1800" dirty="0">
                  <a:solidFill>
                    <a:schemeClr val="tx1">
                      <a:lumMod val="75000"/>
                      <a:lumOff val="25000"/>
                    </a:schemeClr>
                  </a:solidFill>
                  <a:latin typeface="+mj-ea"/>
                  <a:ea typeface="+mj-ea"/>
                  <a:sym typeface="方正兰亭黑_GBK" panose="02000000000000000000" pitchFamily="2" charset="-122"/>
                </a:rPr>
                <a:t>添加标题</a:t>
              </a:r>
              <a:endParaRPr lang="en-US" sz="1800" dirty="0">
                <a:solidFill>
                  <a:schemeClr val="tx1">
                    <a:lumMod val="75000"/>
                    <a:lumOff val="25000"/>
                  </a:schemeClr>
                </a:solidFill>
                <a:latin typeface="+mj-ea"/>
                <a:ea typeface="+mj-ea"/>
                <a:sym typeface="方正兰亭黑_GBK" panose="02000000000000000000" pitchFamily="2" charset="-122"/>
              </a:endParaRPr>
            </a:p>
          </p:txBody>
        </p:sp>
        <p:sp>
          <p:nvSpPr>
            <p:cNvPr id="72" name="item_content4">
              <a:extLst>
                <a:ext uri="{FF2B5EF4-FFF2-40B4-BE49-F238E27FC236}">
                  <a16:creationId xmlns:a16="http://schemas.microsoft.com/office/drawing/2014/main" id="{4D73E1B8-2AF5-A534-F10C-7B7CCAF49E75}"/>
                </a:ext>
              </a:extLst>
            </p:cNvPr>
            <p:cNvSpPr>
              <a:spLocks noChangeArrowheads="1"/>
            </p:cNvSpPr>
            <p:nvPr/>
          </p:nvSpPr>
          <p:spPr bwMode="auto">
            <a:xfrm>
              <a:off x="9090026" y="5556414"/>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kumimoji="1" lang="zh-CN" altLang="en-US" sz="1200" dirty="0">
                  <a:solidFill>
                    <a:schemeClr val="tx1">
                      <a:lumMod val="65000"/>
                      <a:lumOff val="35000"/>
                    </a:schemeClr>
                  </a:solidFill>
                  <a:cs typeface="+mn-ea"/>
                </a:rPr>
                <a:t>请在此处添加具体内容，请言简意赅，简单说明即可。请在此处添加具体内容。</a:t>
              </a:r>
            </a:p>
          </p:txBody>
        </p:sp>
      </p:grpSp>
      <p:grpSp>
        <p:nvGrpSpPr>
          <p:cNvPr id="73" name="组合 72">
            <a:extLst>
              <a:ext uri="{FF2B5EF4-FFF2-40B4-BE49-F238E27FC236}">
                <a16:creationId xmlns:a16="http://schemas.microsoft.com/office/drawing/2014/main" id="{C76C01D4-2556-99E1-A04E-E5A55F565790}"/>
              </a:ext>
            </a:extLst>
          </p:cNvPr>
          <p:cNvGrpSpPr/>
          <p:nvPr/>
        </p:nvGrpSpPr>
        <p:grpSpPr>
          <a:xfrm>
            <a:off x="635073" y="1688527"/>
            <a:ext cx="3852404" cy="1006271"/>
            <a:chOff x="9090026" y="5163829"/>
            <a:chExt cx="3852404" cy="1006271"/>
          </a:xfrm>
        </p:grpSpPr>
        <p:sp>
          <p:nvSpPr>
            <p:cNvPr id="74" name="item_title1">
              <a:extLst>
                <a:ext uri="{FF2B5EF4-FFF2-40B4-BE49-F238E27FC236}">
                  <a16:creationId xmlns:a16="http://schemas.microsoft.com/office/drawing/2014/main" id="{9CF02DA7-D622-AA4A-4B30-D3CD90F8756E}"/>
                </a:ext>
              </a:extLst>
            </p:cNvPr>
            <p:cNvSpPr>
              <a:spLocks noChangeArrowheads="1"/>
            </p:cNvSpPr>
            <p:nvPr/>
          </p:nvSpPr>
          <p:spPr bwMode="auto">
            <a:xfrm>
              <a:off x="11389855" y="5163829"/>
              <a:ext cx="1552575"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dirty="0">
                  <a:solidFill>
                    <a:schemeClr val="tx1">
                      <a:lumMod val="75000"/>
                      <a:lumOff val="25000"/>
                    </a:schemeClr>
                  </a:solidFill>
                  <a:latin typeface="+mj-ea"/>
                  <a:ea typeface="+mj-ea"/>
                  <a:sym typeface="方正兰亭黑_GBK" panose="02000000000000000000" pitchFamily="2" charset="-122"/>
                </a:rPr>
                <a:t>添加标题</a:t>
              </a:r>
              <a:endParaRPr lang="en-US" sz="1800" dirty="0">
                <a:solidFill>
                  <a:schemeClr val="tx1">
                    <a:lumMod val="75000"/>
                    <a:lumOff val="25000"/>
                  </a:schemeClr>
                </a:solidFill>
                <a:latin typeface="+mj-ea"/>
                <a:ea typeface="+mj-ea"/>
                <a:sym typeface="方正兰亭黑_GBK" panose="02000000000000000000" pitchFamily="2" charset="-122"/>
              </a:endParaRPr>
            </a:p>
          </p:txBody>
        </p:sp>
        <p:sp>
          <p:nvSpPr>
            <p:cNvPr id="75" name="item_content1">
              <a:extLst>
                <a:ext uri="{FF2B5EF4-FFF2-40B4-BE49-F238E27FC236}">
                  <a16:creationId xmlns:a16="http://schemas.microsoft.com/office/drawing/2014/main" id="{AE08DB6A-2F21-E287-6A78-ED56DF7B2BF6}"/>
                </a:ext>
              </a:extLst>
            </p:cNvPr>
            <p:cNvSpPr>
              <a:spLocks noChangeArrowheads="1"/>
            </p:cNvSpPr>
            <p:nvPr/>
          </p:nvSpPr>
          <p:spPr bwMode="auto">
            <a:xfrm>
              <a:off x="9090026" y="5556414"/>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kumimoji="1" lang="zh-CN" altLang="en-US" sz="1200" dirty="0">
                  <a:solidFill>
                    <a:schemeClr val="tx1">
                      <a:lumMod val="65000"/>
                      <a:lumOff val="35000"/>
                    </a:schemeClr>
                  </a:solidFill>
                  <a:cs typeface="+mn-ea"/>
                </a:rPr>
                <a:t>请在此处添加具体内容，请言简意赅，简单说明即可。请在此处添加具体内容。</a:t>
              </a:r>
            </a:p>
          </p:txBody>
        </p:sp>
      </p:grpSp>
      <p:grpSp>
        <p:nvGrpSpPr>
          <p:cNvPr id="76" name="组合 75">
            <a:extLst>
              <a:ext uri="{FF2B5EF4-FFF2-40B4-BE49-F238E27FC236}">
                <a16:creationId xmlns:a16="http://schemas.microsoft.com/office/drawing/2014/main" id="{87D5631E-1C94-7C79-48D0-3B2B223E109A}"/>
              </a:ext>
            </a:extLst>
          </p:cNvPr>
          <p:cNvGrpSpPr/>
          <p:nvPr/>
        </p:nvGrpSpPr>
        <p:grpSpPr>
          <a:xfrm>
            <a:off x="769403" y="3907428"/>
            <a:ext cx="3852404" cy="1006271"/>
            <a:chOff x="9090026" y="5163829"/>
            <a:chExt cx="3852404" cy="1006271"/>
          </a:xfrm>
        </p:grpSpPr>
        <p:sp>
          <p:nvSpPr>
            <p:cNvPr id="77" name="item_title3">
              <a:extLst>
                <a:ext uri="{FF2B5EF4-FFF2-40B4-BE49-F238E27FC236}">
                  <a16:creationId xmlns:a16="http://schemas.microsoft.com/office/drawing/2014/main" id="{3FDA11D9-128D-026B-1232-DB9E8960FFF4}"/>
                </a:ext>
              </a:extLst>
            </p:cNvPr>
            <p:cNvSpPr>
              <a:spLocks noChangeArrowheads="1"/>
            </p:cNvSpPr>
            <p:nvPr/>
          </p:nvSpPr>
          <p:spPr bwMode="auto">
            <a:xfrm>
              <a:off x="11389855" y="5163829"/>
              <a:ext cx="1552575"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None/>
              </a:pPr>
              <a:r>
                <a:rPr lang="zh-CN" altLang="en-US" sz="1800" dirty="0">
                  <a:solidFill>
                    <a:schemeClr val="tx1">
                      <a:lumMod val="75000"/>
                      <a:lumOff val="25000"/>
                    </a:schemeClr>
                  </a:solidFill>
                  <a:latin typeface="+mj-ea"/>
                  <a:ea typeface="+mj-ea"/>
                  <a:sym typeface="方正兰亭黑_GBK" panose="02000000000000000000" pitchFamily="2" charset="-122"/>
                </a:rPr>
                <a:t>添加标题</a:t>
              </a:r>
              <a:endParaRPr lang="en-US" sz="1800" dirty="0">
                <a:solidFill>
                  <a:schemeClr val="tx1">
                    <a:lumMod val="75000"/>
                    <a:lumOff val="25000"/>
                  </a:schemeClr>
                </a:solidFill>
                <a:latin typeface="+mj-ea"/>
                <a:ea typeface="+mj-ea"/>
                <a:sym typeface="方正兰亭黑_GBK" panose="02000000000000000000" pitchFamily="2" charset="-122"/>
              </a:endParaRPr>
            </a:p>
          </p:txBody>
        </p:sp>
        <p:sp>
          <p:nvSpPr>
            <p:cNvPr id="78" name="item_content3">
              <a:extLst>
                <a:ext uri="{FF2B5EF4-FFF2-40B4-BE49-F238E27FC236}">
                  <a16:creationId xmlns:a16="http://schemas.microsoft.com/office/drawing/2014/main" id="{CC077F9F-F67D-AF7D-7605-201E573502ED}"/>
                </a:ext>
              </a:extLst>
            </p:cNvPr>
            <p:cNvSpPr>
              <a:spLocks noChangeArrowheads="1"/>
            </p:cNvSpPr>
            <p:nvPr/>
          </p:nvSpPr>
          <p:spPr bwMode="auto">
            <a:xfrm>
              <a:off x="9090026" y="5556414"/>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kumimoji="1" lang="zh-CN" altLang="en-US" sz="1200" dirty="0">
                  <a:solidFill>
                    <a:schemeClr val="tx1">
                      <a:lumMod val="65000"/>
                      <a:lumOff val="35000"/>
                    </a:schemeClr>
                  </a:solidFill>
                  <a:cs typeface="+mn-ea"/>
                </a:rPr>
                <a:t>请在此处添加具体内容，请言简意赅，简单说明即可。请在此处添加具体内容。</a:t>
              </a:r>
            </a:p>
          </p:txBody>
        </p:sp>
      </p:grpSp>
    </p:spTree>
    <p:extLst>
      <p:ext uri="{BB962C8B-B14F-4D97-AF65-F5344CB8AC3E}">
        <p14:creationId xmlns:p14="http://schemas.microsoft.com/office/powerpoint/2010/main" val="24562189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up)">
                                      <p:cBhvr>
                                        <p:cTn id="11" dur="500"/>
                                        <p:tgtEl>
                                          <p:spTgt spid="7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up)">
                                      <p:cBhvr>
                                        <p:cTn id="15" dur="500"/>
                                        <p:tgtEl>
                                          <p:spTgt spid="7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up)">
                                      <p:cBhvr>
                                        <p:cTn id="1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4841</TotalTime>
  <Words>1198</Words>
  <Application>Microsoft Macintosh PowerPoint</Application>
  <PresentationFormat>宽屏</PresentationFormat>
  <Paragraphs>127</Paragraphs>
  <Slides>13</Slides>
  <Notes>13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DengXian</vt:lpstr>
      <vt:lpstr>思源黑体 CN Normal</vt:lpstr>
      <vt:lpstr>思源黑体 CN Regular</vt:lpstr>
      <vt:lpstr>思源宋体 CN</vt:lpstr>
      <vt:lpstr>字魂58号-创中黑</vt:lpstr>
      <vt:lpstr>PingFang SC</vt:lpstr>
      <vt:lpstr>Source Han Sans CN Regular</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T169763</cp:lastModifiedBy>
  <cp:revision>659</cp:revision>
  <dcterms:created xsi:type="dcterms:W3CDTF">2018-06-17T04:53:58Z</dcterms:created>
  <dcterms:modified xsi:type="dcterms:W3CDTF">2025-10-27T06:46:35Z</dcterms:modified>
</cp:coreProperties>
</file>