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1" r:id="rId1"/>
  </p:sldMasterIdLst>
  <p:notesMasterIdLst>
    <p:notesMasterId r:id="rId15"/>
  </p:notesMasterIdLst>
  <p:sldIdLst>
    <p:sldId id="448" r:id="rId2"/>
    <p:sldId id="393" r:id="rId3"/>
    <p:sldId id="394" r:id="rId4"/>
    <p:sldId id="449" r:id="rId5"/>
    <p:sldId id="434" r:id="rId6"/>
    <p:sldId id="438" r:id="rId7"/>
    <p:sldId id="435" r:id="rId8"/>
    <p:sldId id="442" r:id="rId9"/>
    <p:sldId id="450" r:id="rId10"/>
    <p:sldId id="451" r:id="rId11"/>
    <p:sldId id="441" r:id="rId12"/>
    <p:sldId id="452" r:id="rId13"/>
    <p:sldId id="44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D9CF"/>
    <a:srgbClr val="895544"/>
    <a:srgbClr val="76788A"/>
    <a:srgbClr val="F2C69F"/>
    <a:srgbClr val="203965"/>
    <a:srgbClr val="F99102"/>
    <a:srgbClr val="FEBF2C"/>
    <a:srgbClr val="FFC102"/>
    <a:srgbClr val="005A9A"/>
    <a:srgbClr val="A71B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367" autoAdjust="0"/>
    <p:restoredTop sz="94660"/>
  </p:normalViewPr>
  <p:slideViewPr>
    <p:cSldViewPr snapToGrid="0" showGuides="1">
      <p:cViewPr varScale="1">
        <p:scale>
          <a:sx n="128" d="100"/>
          <a:sy n="128" d="100"/>
        </p:scale>
        <p:origin x="368" y="17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193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2487D2-45CC-4F91-960A-71CA4984812C}" type="datetimeFigureOut">
              <a:rPr lang="zh-CN" altLang="en-US" smtClean="0"/>
              <a:t>2025/10/27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23F281-0C37-4970-9E81-0F2E59851F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264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4466412"/>
      </p:ext>
    </p:extLst>
  </p:cSld>
  <p:clrMapOvr>
    <a:masterClrMapping/>
  </p:clrMapOvr>
  <p:transition spd="slow" advTm="3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0037498"/>
      </p:ext>
    </p:extLst>
  </p:cSld>
  <p:clrMapOvr>
    <a:masterClrMapping/>
  </p:clrMapOvr>
  <p:transition spd="slow" advTm="3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9690974"/>
      </p:ext>
    </p:extLst>
  </p:cSld>
  <p:clrMapOvr>
    <a:masterClrMapping/>
  </p:clrMapOvr>
  <p:transition spd="slow" advTm="3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0036016"/>
      </p:ext>
    </p:extLst>
  </p:cSld>
  <p:clrMapOvr>
    <a:masterClrMapping/>
  </p:clrMapOvr>
  <p:transition spd="slow" advTm="3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5261528"/>
      </p:ext>
    </p:extLst>
  </p:cSld>
  <p:clrMapOvr>
    <a:masterClrMapping/>
  </p:clrMapOvr>
  <p:transition spd="slow" advTm="3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5682762"/>
      </p:ext>
    </p:extLst>
  </p:cSld>
  <p:clrMapOvr>
    <a:masterClrMapping/>
  </p:clrMapOvr>
  <p:transition spd="slow" advTm="3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5556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4" r:id="rId2"/>
    <p:sldLayoutId id="2147483665" r:id="rId3"/>
    <p:sldLayoutId id="2147483666" r:id="rId4"/>
    <p:sldLayoutId id="2147483678" r:id="rId5"/>
    <p:sldLayoutId id="2147483682" r:id="rId6"/>
  </p:sldLayoutIdLst>
  <p:transition spd="slow" advTm="3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863870-F47F-2156-8BDE-E569B999BB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id="{036A358E-6DE4-6A4D-A5C9-29AA34A41C9C}"/>
              </a:ext>
            </a:extLst>
          </p:cNvPr>
          <p:cNvGrpSpPr/>
          <p:nvPr/>
        </p:nvGrpSpPr>
        <p:grpSpPr>
          <a:xfrm>
            <a:off x="428676" y="356756"/>
            <a:ext cx="595879" cy="433947"/>
            <a:chOff x="974310" y="8"/>
            <a:chExt cx="797219" cy="580571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5C375E10-8593-D952-63D7-F4E6F0211D6C}"/>
                </a:ext>
              </a:extLst>
            </p:cNvPr>
            <p:cNvSpPr/>
            <p:nvPr/>
          </p:nvSpPr>
          <p:spPr>
            <a:xfrm rot="2700000">
              <a:off x="974310" y="8"/>
              <a:ext cx="580571" cy="5805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  <a:latin typeface="思源黑体 CN"/>
                <a:ea typeface="思源黑体 CN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8D08AAC0-33CE-8A3E-17A1-530C015F04BF}"/>
                </a:ext>
              </a:extLst>
            </p:cNvPr>
            <p:cNvSpPr/>
            <p:nvPr/>
          </p:nvSpPr>
          <p:spPr>
            <a:xfrm rot="2700000">
              <a:off x="1415707" y="217143"/>
              <a:ext cx="355821" cy="35582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  <a:latin typeface="思源黑体 CN"/>
                <a:ea typeface="思源黑体 CN"/>
              </a:endParaRPr>
            </a:p>
          </p:txBody>
        </p:sp>
      </p:grpSp>
      <p:sp>
        <p:nvSpPr>
          <p:cNvPr id="7" name="title">
            <a:extLst>
              <a:ext uri="{FF2B5EF4-FFF2-40B4-BE49-F238E27FC236}">
                <a16:creationId xmlns:a16="http://schemas.microsoft.com/office/drawing/2014/main" id="{830E2E56-8377-53D3-EA77-8D9609B13647}"/>
              </a:ext>
            </a:extLst>
          </p:cNvPr>
          <p:cNvSpPr txBox="1"/>
          <p:nvPr/>
        </p:nvSpPr>
        <p:spPr>
          <a:xfrm>
            <a:off x="1079637" y="367892"/>
            <a:ext cx="102595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点击添加标题</a:t>
            </a:r>
          </a:p>
        </p:txBody>
      </p:sp>
      <p:sp>
        <p:nvSpPr>
          <p:cNvPr id="8" name="content">
            <a:extLst>
              <a:ext uri="{FF2B5EF4-FFF2-40B4-BE49-F238E27FC236}">
                <a16:creationId xmlns:a16="http://schemas.microsoft.com/office/drawing/2014/main" id="{6EA9DE13-D88D-E233-EBE2-2FA87C926C55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2600" dirty="0">
                <a:latin typeface="PingFang SC" panose="020B0400000000000000" pitchFamily="34" charset="-122"/>
                <a:ea typeface="PingFang SC" panose="020B0400000000000000" pitchFamily="34" charset="-122"/>
              </a:rPr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2935409031"/>
      </p:ext>
    </p:extLst>
  </p:cSld>
  <p:clrMapOvr>
    <a:masterClrMapping/>
  </p:clrMapOvr>
  <p:transition spd="slow" advTm="3000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D7371A-DC3C-3DD3-8068-C55DCC1D1A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id="{D0BD0EB7-42DB-8C24-2814-003C2BD83F6C}"/>
              </a:ext>
            </a:extLst>
          </p:cNvPr>
          <p:cNvGrpSpPr/>
          <p:nvPr/>
        </p:nvGrpSpPr>
        <p:grpSpPr>
          <a:xfrm>
            <a:off x="428676" y="356756"/>
            <a:ext cx="595879" cy="433947"/>
            <a:chOff x="974310" y="8"/>
            <a:chExt cx="797219" cy="580571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4AFC3C76-7E80-FB5F-7AA7-43A0FD2FABDC}"/>
                </a:ext>
              </a:extLst>
            </p:cNvPr>
            <p:cNvSpPr/>
            <p:nvPr/>
          </p:nvSpPr>
          <p:spPr>
            <a:xfrm rot="2700000">
              <a:off x="974310" y="8"/>
              <a:ext cx="580571" cy="5805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  <a:latin typeface="思源黑体 CN"/>
                <a:ea typeface="思源黑体 CN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165F9378-31F5-6B6B-2CF0-97A7D4F8D7DD}"/>
                </a:ext>
              </a:extLst>
            </p:cNvPr>
            <p:cNvSpPr/>
            <p:nvPr/>
          </p:nvSpPr>
          <p:spPr>
            <a:xfrm rot="2700000">
              <a:off x="1415707" y="217143"/>
              <a:ext cx="355821" cy="35582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  <a:latin typeface="思源黑体 CN"/>
                <a:ea typeface="思源黑体 CN"/>
              </a:endParaRPr>
            </a:p>
          </p:txBody>
        </p:sp>
      </p:grpSp>
      <p:sp>
        <p:nvSpPr>
          <p:cNvPr id="7" name="title">
            <a:extLst>
              <a:ext uri="{FF2B5EF4-FFF2-40B4-BE49-F238E27FC236}">
                <a16:creationId xmlns:a16="http://schemas.microsoft.com/office/drawing/2014/main" id="{CCCAA6A2-FDE5-6358-E4F9-0EE074550D47}"/>
              </a:ext>
            </a:extLst>
          </p:cNvPr>
          <p:cNvSpPr txBox="1"/>
          <p:nvPr/>
        </p:nvSpPr>
        <p:spPr>
          <a:xfrm>
            <a:off x="1079637" y="367892"/>
            <a:ext cx="102595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点击添加标题</a:t>
            </a:r>
          </a:p>
        </p:txBody>
      </p:sp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68ACE4F2-6237-84A2-45B5-14D4D065B621}"/>
              </a:ext>
            </a:extLst>
          </p:cNvPr>
          <p:cNvGrpSpPr/>
          <p:nvPr/>
        </p:nvGrpSpPr>
        <p:grpSpPr>
          <a:xfrm>
            <a:off x="3824458" y="2317350"/>
            <a:ext cx="565696" cy="341153"/>
            <a:chOff x="3970109" y="2700164"/>
            <a:chExt cx="565696" cy="341153"/>
          </a:xfrm>
        </p:grpSpPr>
        <p:sp>
          <p:nvSpPr>
            <p:cNvPr id="141" name="íśļiḍe">
              <a:extLst>
                <a:ext uri="{FF2B5EF4-FFF2-40B4-BE49-F238E27FC236}">
                  <a16:creationId xmlns:a16="http://schemas.microsoft.com/office/drawing/2014/main" id="{A1B5DBC9-FBAF-CF99-B211-4CB129732781}"/>
                </a:ext>
              </a:extLst>
            </p:cNvPr>
            <p:cNvSpPr/>
            <p:nvPr/>
          </p:nvSpPr>
          <p:spPr>
            <a:xfrm>
              <a:off x="3970109" y="2700164"/>
              <a:ext cx="341155" cy="341153"/>
            </a:xfrm>
            <a:prstGeom prst="chevron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42" name="îṩḻîďè">
              <a:extLst>
                <a:ext uri="{FF2B5EF4-FFF2-40B4-BE49-F238E27FC236}">
                  <a16:creationId xmlns:a16="http://schemas.microsoft.com/office/drawing/2014/main" id="{E6DD9622-CC2E-C742-3225-109C2ABFC1F7}"/>
                </a:ext>
              </a:extLst>
            </p:cNvPr>
            <p:cNvSpPr/>
            <p:nvPr/>
          </p:nvSpPr>
          <p:spPr>
            <a:xfrm>
              <a:off x="4194650" y="2700164"/>
              <a:ext cx="341155" cy="341153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2AFCE663-DC63-6412-C272-FEE69B6A9D1C}"/>
              </a:ext>
            </a:extLst>
          </p:cNvPr>
          <p:cNvGrpSpPr/>
          <p:nvPr/>
        </p:nvGrpSpPr>
        <p:grpSpPr>
          <a:xfrm>
            <a:off x="7444294" y="2317350"/>
            <a:ext cx="565696" cy="341153"/>
            <a:chOff x="7437209" y="2700164"/>
            <a:chExt cx="565696" cy="341153"/>
          </a:xfrm>
        </p:grpSpPr>
        <p:sp>
          <p:nvSpPr>
            <p:cNvPr id="144" name="íśļiḍe">
              <a:extLst>
                <a:ext uri="{FF2B5EF4-FFF2-40B4-BE49-F238E27FC236}">
                  <a16:creationId xmlns:a16="http://schemas.microsoft.com/office/drawing/2014/main" id="{BDA55AFE-8A69-5DC0-168B-8A7BB2D05245}"/>
                </a:ext>
              </a:extLst>
            </p:cNvPr>
            <p:cNvSpPr/>
            <p:nvPr/>
          </p:nvSpPr>
          <p:spPr>
            <a:xfrm>
              <a:off x="7437209" y="2700164"/>
              <a:ext cx="341155" cy="341153"/>
            </a:xfrm>
            <a:prstGeom prst="chevron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45" name="îṩḻîďè">
              <a:extLst>
                <a:ext uri="{FF2B5EF4-FFF2-40B4-BE49-F238E27FC236}">
                  <a16:creationId xmlns:a16="http://schemas.microsoft.com/office/drawing/2014/main" id="{272ED8C0-57E8-D6AA-3499-EC42A9CC736C}"/>
                </a:ext>
              </a:extLst>
            </p:cNvPr>
            <p:cNvSpPr/>
            <p:nvPr/>
          </p:nvSpPr>
          <p:spPr>
            <a:xfrm>
              <a:off x="7661750" y="2700164"/>
              <a:ext cx="341155" cy="341153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DD4FF32C-03C7-FF1E-6E8A-4909484EEFAA}"/>
              </a:ext>
            </a:extLst>
          </p:cNvPr>
          <p:cNvGrpSpPr/>
          <p:nvPr/>
        </p:nvGrpSpPr>
        <p:grpSpPr>
          <a:xfrm>
            <a:off x="3824458" y="4438250"/>
            <a:ext cx="565696" cy="341153"/>
            <a:chOff x="3970109" y="2700164"/>
            <a:chExt cx="565696" cy="341153"/>
          </a:xfrm>
        </p:grpSpPr>
        <p:sp>
          <p:nvSpPr>
            <p:cNvPr id="147" name="íśļiḍe">
              <a:extLst>
                <a:ext uri="{FF2B5EF4-FFF2-40B4-BE49-F238E27FC236}">
                  <a16:creationId xmlns:a16="http://schemas.microsoft.com/office/drawing/2014/main" id="{1AF68A63-D3D7-3815-F254-D24ACBB00F68}"/>
                </a:ext>
              </a:extLst>
            </p:cNvPr>
            <p:cNvSpPr/>
            <p:nvPr/>
          </p:nvSpPr>
          <p:spPr>
            <a:xfrm>
              <a:off x="3970109" y="2700164"/>
              <a:ext cx="341155" cy="341153"/>
            </a:xfrm>
            <a:prstGeom prst="chevron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48" name="îṩḻîďè">
              <a:extLst>
                <a:ext uri="{FF2B5EF4-FFF2-40B4-BE49-F238E27FC236}">
                  <a16:creationId xmlns:a16="http://schemas.microsoft.com/office/drawing/2014/main" id="{97BC88DF-B6C1-D73D-3299-CCCFF3A05AA2}"/>
                </a:ext>
              </a:extLst>
            </p:cNvPr>
            <p:cNvSpPr/>
            <p:nvPr/>
          </p:nvSpPr>
          <p:spPr>
            <a:xfrm>
              <a:off x="4194650" y="2700164"/>
              <a:ext cx="341155" cy="341153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2507E4AF-1C98-88DA-B451-56F341847E23}"/>
              </a:ext>
            </a:extLst>
          </p:cNvPr>
          <p:cNvGrpSpPr/>
          <p:nvPr/>
        </p:nvGrpSpPr>
        <p:grpSpPr>
          <a:xfrm>
            <a:off x="7444294" y="4438250"/>
            <a:ext cx="565696" cy="341153"/>
            <a:chOff x="7437209" y="2700164"/>
            <a:chExt cx="565696" cy="341153"/>
          </a:xfrm>
        </p:grpSpPr>
        <p:sp>
          <p:nvSpPr>
            <p:cNvPr id="150" name="íśļiḍe">
              <a:extLst>
                <a:ext uri="{FF2B5EF4-FFF2-40B4-BE49-F238E27FC236}">
                  <a16:creationId xmlns:a16="http://schemas.microsoft.com/office/drawing/2014/main" id="{1420370D-8E86-988E-7435-C44D7EFD76E4}"/>
                </a:ext>
              </a:extLst>
            </p:cNvPr>
            <p:cNvSpPr/>
            <p:nvPr/>
          </p:nvSpPr>
          <p:spPr>
            <a:xfrm>
              <a:off x="7437209" y="2700164"/>
              <a:ext cx="341155" cy="341153"/>
            </a:xfrm>
            <a:prstGeom prst="chevron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51" name="îṩḻîďè">
              <a:extLst>
                <a:ext uri="{FF2B5EF4-FFF2-40B4-BE49-F238E27FC236}">
                  <a16:creationId xmlns:a16="http://schemas.microsoft.com/office/drawing/2014/main" id="{9B4F346D-B342-0B3D-05B5-56510990E7D1}"/>
                </a:ext>
              </a:extLst>
            </p:cNvPr>
            <p:cNvSpPr/>
            <p:nvPr/>
          </p:nvSpPr>
          <p:spPr>
            <a:xfrm>
              <a:off x="7661750" y="2700164"/>
              <a:ext cx="341155" cy="341153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4C412FF9-DE64-4C40-760D-8F7C71289DDD}"/>
              </a:ext>
            </a:extLst>
          </p:cNvPr>
          <p:cNvGrpSpPr/>
          <p:nvPr/>
        </p:nvGrpSpPr>
        <p:grpSpPr>
          <a:xfrm>
            <a:off x="1148617" y="1666951"/>
            <a:ext cx="2297542" cy="1605945"/>
            <a:chOff x="1337189" y="2049765"/>
            <a:chExt cx="2297542" cy="1605945"/>
          </a:xfrm>
        </p:grpSpPr>
        <p:sp>
          <p:nvSpPr>
            <p:cNvPr id="153" name="ïşḷïḓè">
              <a:extLst>
                <a:ext uri="{FF2B5EF4-FFF2-40B4-BE49-F238E27FC236}">
                  <a16:creationId xmlns:a16="http://schemas.microsoft.com/office/drawing/2014/main" id="{04433B3E-3B69-24F2-69AF-7BB66A049759}"/>
                </a:ext>
              </a:extLst>
            </p:cNvPr>
            <p:cNvSpPr/>
            <p:nvPr/>
          </p:nvSpPr>
          <p:spPr>
            <a:xfrm>
              <a:off x="1337190" y="2049765"/>
              <a:ext cx="2297541" cy="1605945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tIns="144000" anchor="t" anchorCtr="0">
              <a:normAutofit/>
            </a:bodyPr>
            <a:lstStyle/>
            <a:p>
              <a:endParaRPr lang="en-US" altLang="zh-CN" b="1" dirty="0">
                <a:solidFill>
                  <a:schemeClr val="accent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54" name="íṡ1ïḍe">
              <a:extLst>
                <a:ext uri="{FF2B5EF4-FFF2-40B4-BE49-F238E27FC236}">
                  <a16:creationId xmlns:a16="http://schemas.microsoft.com/office/drawing/2014/main" id="{271B2AD8-1671-646E-D9A0-54C688459D20}"/>
                </a:ext>
              </a:extLst>
            </p:cNvPr>
            <p:cNvSpPr/>
            <p:nvPr/>
          </p:nvSpPr>
          <p:spPr>
            <a:xfrm>
              <a:off x="1337189" y="2245191"/>
              <a:ext cx="2297542" cy="1410519"/>
            </a:xfrm>
            <a:custGeom>
              <a:avLst/>
              <a:gdLst>
                <a:gd name="connsiteX0" fmla="*/ 952500 w 2781301"/>
                <a:gd name="connsiteY0" fmla="*/ 223837 h 1947863"/>
                <a:gd name="connsiteX1" fmla="*/ 952500 w 2781301"/>
                <a:gd name="connsiteY1" fmla="*/ 223838 h 1947863"/>
                <a:gd name="connsiteX2" fmla="*/ 952500 w 2781301"/>
                <a:gd name="connsiteY2" fmla="*/ 223838 h 1947863"/>
                <a:gd name="connsiteX3" fmla="*/ 1176338 w 2781301"/>
                <a:gd name="connsiteY3" fmla="*/ 0 h 1947863"/>
                <a:gd name="connsiteX4" fmla="*/ 2557463 w 2781301"/>
                <a:gd name="connsiteY4" fmla="*/ 0 h 1947863"/>
                <a:gd name="connsiteX5" fmla="*/ 2781301 w 2781301"/>
                <a:gd name="connsiteY5" fmla="*/ 223838 h 1947863"/>
                <a:gd name="connsiteX6" fmla="*/ 2781300 w 2781301"/>
                <a:gd name="connsiteY6" fmla="*/ 223838 h 1947863"/>
                <a:gd name="connsiteX7" fmla="*/ 2778489 w 2781301"/>
                <a:gd name="connsiteY7" fmla="*/ 237762 h 1947863"/>
                <a:gd name="connsiteX8" fmla="*/ 2781300 w 2781301"/>
                <a:gd name="connsiteY8" fmla="*/ 265648 h 1947863"/>
                <a:gd name="connsiteX9" fmla="*/ 2781300 w 2781301"/>
                <a:gd name="connsiteY9" fmla="*/ 511181 h 1947863"/>
                <a:gd name="connsiteX10" fmla="*/ 2781300 w 2781301"/>
                <a:gd name="connsiteY10" fmla="*/ 1660520 h 1947863"/>
                <a:gd name="connsiteX11" fmla="*/ 2781300 w 2781301"/>
                <a:gd name="connsiteY11" fmla="*/ 1682216 h 1947863"/>
                <a:gd name="connsiteX12" fmla="*/ 2515653 w 2781301"/>
                <a:gd name="connsiteY12" fmla="*/ 1947863 h 1947863"/>
                <a:gd name="connsiteX13" fmla="*/ 2493957 w 2781301"/>
                <a:gd name="connsiteY13" fmla="*/ 1947863 h 1947863"/>
                <a:gd name="connsiteX14" fmla="*/ 1453097 w 2781301"/>
                <a:gd name="connsiteY14" fmla="*/ 1947863 h 1947863"/>
                <a:gd name="connsiteX15" fmla="*/ 287343 w 2781301"/>
                <a:gd name="connsiteY15" fmla="*/ 1947863 h 1947863"/>
                <a:gd name="connsiteX16" fmla="*/ 0 w 2781301"/>
                <a:gd name="connsiteY16" fmla="*/ 1660520 h 1947863"/>
                <a:gd name="connsiteX17" fmla="*/ 0 w 2781301"/>
                <a:gd name="connsiteY17" fmla="*/ 511181 h 1947863"/>
                <a:gd name="connsiteX18" fmla="*/ 287343 w 2781301"/>
                <a:gd name="connsiteY18" fmla="*/ 223838 h 1947863"/>
                <a:gd name="connsiteX19" fmla="*/ 952500 w 2781301"/>
                <a:gd name="connsiteY19" fmla="*/ 223838 h 1947863"/>
                <a:gd name="connsiteX20" fmla="*/ 952500 w 2781301"/>
                <a:gd name="connsiteY20" fmla="*/ 223838 h 1947863"/>
                <a:gd name="connsiteX21" fmla="*/ 952500 w 2781301"/>
                <a:gd name="connsiteY21" fmla="*/ 223838 h 1947863"/>
                <a:gd name="connsiteX22" fmla="*/ 970090 w 2781301"/>
                <a:gd name="connsiteY22" fmla="*/ 136710 h 1947863"/>
                <a:gd name="connsiteX23" fmla="*/ 1176338 w 2781301"/>
                <a:gd name="connsiteY23" fmla="*/ 0 h 1947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81301" h="1947863">
                  <a:moveTo>
                    <a:pt x="952500" y="223837"/>
                  </a:moveTo>
                  <a:lnTo>
                    <a:pt x="952500" y="223838"/>
                  </a:lnTo>
                  <a:lnTo>
                    <a:pt x="952500" y="223838"/>
                  </a:lnTo>
                  <a:close/>
                  <a:moveTo>
                    <a:pt x="1176338" y="0"/>
                  </a:moveTo>
                  <a:lnTo>
                    <a:pt x="2557463" y="0"/>
                  </a:lnTo>
                  <a:cubicBezTo>
                    <a:pt x="2681085" y="0"/>
                    <a:pt x="2781301" y="100216"/>
                    <a:pt x="2781301" y="223838"/>
                  </a:cubicBezTo>
                  <a:lnTo>
                    <a:pt x="2781300" y="223838"/>
                  </a:lnTo>
                  <a:lnTo>
                    <a:pt x="2778489" y="237762"/>
                  </a:lnTo>
                  <a:lnTo>
                    <a:pt x="2781300" y="265648"/>
                  </a:lnTo>
                  <a:lnTo>
                    <a:pt x="2781300" y="511181"/>
                  </a:lnTo>
                  <a:lnTo>
                    <a:pt x="2781300" y="1660520"/>
                  </a:lnTo>
                  <a:lnTo>
                    <a:pt x="2781300" y="1682216"/>
                  </a:lnTo>
                  <a:cubicBezTo>
                    <a:pt x="2781300" y="1828929"/>
                    <a:pt x="2662366" y="1947863"/>
                    <a:pt x="2515653" y="1947863"/>
                  </a:cubicBezTo>
                  <a:lnTo>
                    <a:pt x="2493957" y="1947863"/>
                  </a:lnTo>
                  <a:lnTo>
                    <a:pt x="1453097" y="1947863"/>
                  </a:lnTo>
                  <a:lnTo>
                    <a:pt x="287343" y="1947863"/>
                  </a:lnTo>
                  <a:cubicBezTo>
                    <a:pt x="128648" y="1947863"/>
                    <a:pt x="0" y="1819215"/>
                    <a:pt x="0" y="1660520"/>
                  </a:cubicBezTo>
                  <a:lnTo>
                    <a:pt x="0" y="511181"/>
                  </a:lnTo>
                  <a:cubicBezTo>
                    <a:pt x="0" y="352486"/>
                    <a:pt x="128648" y="223838"/>
                    <a:pt x="287343" y="223838"/>
                  </a:cubicBezTo>
                  <a:lnTo>
                    <a:pt x="952500" y="223838"/>
                  </a:lnTo>
                  <a:lnTo>
                    <a:pt x="952500" y="223838"/>
                  </a:lnTo>
                  <a:lnTo>
                    <a:pt x="952500" y="223838"/>
                  </a:lnTo>
                  <a:lnTo>
                    <a:pt x="970090" y="136710"/>
                  </a:lnTo>
                  <a:cubicBezTo>
                    <a:pt x="1004071" y="56372"/>
                    <a:pt x="1083621" y="0"/>
                    <a:pt x="1176338" y="0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55" name="íṥ1íḓè">
              <a:extLst>
                <a:ext uri="{FF2B5EF4-FFF2-40B4-BE49-F238E27FC236}">
                  <a16:creationId xmlns:a16="http://schemas.microsoft.com/office/drawing/2014/main" id="{6B04F667-ECCB-CDD4-4876-CC2D5850CFA0}"/>
                </a:ext>
              </a:extLst>
            </p:cNvPr>
            <p:cNvSpPr/>
            <p:nvPr/>
          </p:nvSpPr>
          <p:spPr>
            <a:xfrm>
              <a:off x="2015831" y="2337829"/>
              <a:ext cx="260864" cy="214710"/>
            </a:xfrm>
            <a:custGeom>
              <a:avLst/>
              <a:gdLst>
                <a:gd name="connsiteX0" fmla="*/ 318728 w 666158"/>
                <a:gd name="connsiteY0" fmla="*/ 0 h 625475"/>
                <a:gd name="connsiteX1" fmla="*/ 666158 w 666158"/>
                <a:gd name="connsiteY1" fmla="*/ 0 h 625475"/>
                <a:gd name="connsiteX2" fmla="*/ 666158 w 666158"/>
                <a:gd name="connsiteY2" fmla="*/ 625475 h 625475"/>
                <a:gd name="connsiteX3" fmla="*/ 0 w 666158"/>
                <a:gd name="connsiteY3" fmla="*/ 625475 h 625475"/>
                <a:gd name="connsiteX4" fmla="*/ 0 w 666158"/>
                <a:gd name="connsiteY4" fmla="*/ 202325 h 625475"/>
                <a:gd name="connsiteX5" fmla="*/ 293658 w 666158"/>
                <a:gd name="connsiteY5" fmla="*/ 46189 h 625475"/>
                <a:gd name="connsiteX6" fmla="*/ 318728 w 666158"/>
                <a:gd name="connsiteY6" fmla="*/ 0 h 62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158" h="625475">
                  <a:moveTo>
                    <a:pt x="318728" y="0"/>
                  </a:moveTo>
                  <a:lnTo>
                    <a:pt x="666158" y="0"/>
                  </a:lnTo>
                  <a:lnTo>
                    <a:pt x="666158" y="625475"/>
                  </a:lnTo>
                  <a:lnTo>
                    <a:pt x="0" y="625475"/>
                  </a:lnTo>
                  <a:lnTo>
                    <a:pt x="0" y="202325"/>
                  </a:lnTo>
                  <a:cubicBezTo>
                    <a:pt x="122241" y="202325"/>
                    <a:pt x="230017" y="140390"/>
                    <a:pt x="293658" y="46189"/>
                  </a:cubicBezTo>
                  <a:lnTo>
                    <a:pt x="318728" y="0"/>
                  </a:ln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56" name="íşļiḋê">
              <a:extLst>
                <a:ext uri="{FF2B5EF4-FFF2-40B4-BE49-F238E27FC236}">
                  <a16:creationId xmlns:a16="http://schemas.microsoft.com/office/drawing/2014/main" id="{818941FF-B2EE-D948-88EC-B0E28AA3AE70}"/>
                </a:ext>
              </a:extLst>
            </p:cNvPr>
            <p:cNvSpPr/>
            <p:nvPr/>
          </p:nvSpPr>
          <p:spPr>
            <a:xfrm>
              <a:off x="1404611" y="2066924"/>
              <a:ext cx="389981" cy="326496"/>
            </a:xfrm>
            <a:prstGeom prst="rect">
              <a:avLst/>
            </a:prstGeom>
          </p:spPr>
          <p:txBody>
            <a:bodyPr wrap="none"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01</a:t>
              </a:r>
            </a:p>
          </p:txBody>
        </p:sp>
      </p:grpSp>
      <p:grpSp>
        <p:nvGrpSpPr>
          <p:cNvPr id="157" name="组合 156">
            <a:extLst>
              <a:ext uri="{FF2B5EF4-FFF2-40B4-BE49-F238E27FC236}">
                <a16:creationId xmlns:a16="http://schemas.microsoft.com/office/drawing/2014/main" id="{63829ADA-EEC2-412B-551E-16F294EADCEF}"/>
              </a:ext>
            </a:extLst>
          </p:cNvPr>
          <p:cNvGrpSpPr/>
          <p:nvPr/>
        </p:nvGrpSpPr>
        <p:grpSpPr>
          <a:xfrm>
            <a:off x="1148617" y="3787851"/>
            <a:ext cx="2297542" cy="1605945"/>
            <a:chOff x="1337189" y="2049765"/>
            <a:chExt cx="2297542" cy="1605945"/>
          </a:xfrm>
        </p:grpSpPr>
        <p:sp>
          <p:nvSpPr>
            <p:cNvPr id="158" name="ïşḷïḓè">
              <a:extLst>
                <a:ext uri="{FF2B5EF4-FFF2-40B4-BE49-F238E27FC236}">
                  <a16:creationId xmlns:a16="http://schemas.microsoft.com/office/drawing/2014/main" id="{9DC37B08-00D7-8430-2B49-80511644AF30}"/>
                </a:ext>
              </a:extLst>
            </p:cNvPr>
            <p:cNvSpPr/>
            <p:nvPr/>
          </p:nvSpPr>
          <p:spPr>
            <a:xfrm>
              <a:off x="1337190" y="2049765"/>
              <a:ext cx="2297541" cy="1605945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tIns="144000" anchor="t" anchorCtr="0">
              <a:normAutofit/>
            </a:bodyPr>
            <a:lstStyle/>
            <a:p>
              <a:endParaRPr lang="en-US" altLang="zh-CN" b="1" dirty="0">
                <a:solidFill>
                  <a:schemeClr val="accent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59" name="íṡ1ïḍe">
              <a:extLst>
                <a:ext uri="{FF2B5EF4-FFF2-40B4-BE49-F238E27FC236}">
                  <a16:creationId xmlns:a16="http://schemas.microsoft.com/office/drawing/2014/main" id="{CA887A69-53DC-0621-BC4B-E102116E0613}"/>
                </a:ext>
              </a:extLst>
            </p:cNvPr>
            <p:cNvSpPr/>
            <p:nvPr/>
          </p:nvSpPr>
          <p:spPr>
            <a:xfrm>
              <a:off x="1337189" y="2245191"/>
              <a:ext cx="2297542" cy="1410519"/>
            </a:xfrm>
            <a:custGeom>
              <a:avLst/>
              <a:gdLst>
                <a:gd name="connsiteX0" fmla="*/ 952500 w 2781301"/>
                <a:gd name="connsiteY0" fmla="*/ 223837 h 1947863"/>
                <a:gd name="connsiteX1" fmla="*/ 952500 w 2781301"/>
                <a:gd name="connsiteY1" fmla="*/ 223838 h 1947863"/>
                <a:gd name="connsiteX2" fmla="*/ 952500 w 2781301"/>
                <a:gd name="connsiteY2" fmla="*/ 223838 h 1947863"/>
                <a:gd name="connsiteX3" fmla="*/ 1176338 w 2781301"/>
                <a:gd name="connsiteY3" fmla="*/ 0 h 1947863"/>
                <a:gd name="connsiteX4" fmla="*/ 2557463 w 2781301"/>
                <a:gd name="connsiteY4" fmla="*/ 0 h 1947863"/>
                <a:gd name="connsiteX5" fmla="*/ 2781301 w 2781301"/>
                <a:gd name="connsiteY5" fmla="*/ 223838 h 1947863"/>
                <a:gd name="connsiteX6" fmla="*/ 2781300 w 2781301"/>
                <a:gd name="connsiteY6" fmla="*/ 223838 h 1947863"/>
                <a:gd name="connsiteX7" fmla="*/ 2778489 w 2781301"/>
                <a:gd name="connsiteY7" fmla="*/ 237762 h 1947863"/>
                <a:gd name="connsiteX8" fmla="*/ 2781300 w 2781301"/>
                <a:gd name="connsiteY8" fmla="*/ 265648 h 1947863"/>
                <a:gd name="connsiteX9" fmla="*/ 2781300 w 2781301"/>
                <a:gd name="connsiteY9" fmla="*/ 511181 h 1947863"/>
                <a:gd name="connsiteX10" fmla="*/ 2781300 w 2781301"/>
                <a:gd name="connsiteY10" fmla="*/ 1660520 h 1947863"/>
                <a:gd name="connsiteX11" fmla="*/ 2781300 w 2781301"/>
                <a:gd name="connsiteY11" fmla="*/ 1682216 h 1947863"/>
                <a:gd name="connsiteX12" fmla="*/ 2515653 w 2781301"/>
                <a:gd name="connsiteY12" fmla="*/ 1947863 h 1947863"/>
                <a:gd name="connsiteX13" fmla="*/ 2493957 w 2781301"/>
                <a:gd name="connsiteY13" fmla="*/ 1947863 h 1947863"/>
                <a:gd name="connsiteX14" fmla="*/ 1453097 w 2781301"/>
                <a:gd name="connsiteY14" fmla="*/ 1947863 h 1947863"/>
                <a:gd name="connsiteX15" fmla="*/ 287343 w 2781301"/>
                <a:gd name="connsiteY15" fmla="*/ 1947863 h 1947863"/>
                <a:gd name="connsiteX16" fmla="*/ 0 w 2781301"/>
                <a:gd name="connsiteY16" fmla="*/ 1660520 h 1947863"/>
                <a:gd name="connsiteX17" fmla="*/ 0 w 2781301"/>
                <a:gd name="connsiteY17" fmla="*/ 511181 h 1947863"/>
                <a:gd name="connsiteX18" fmla="*/ 287343 w 2781301"/>
                <a:gd name="connsiteY18" fmla="*/ 223838 h 1947863"/>
                <a:gd name="connsiteX19" fmla="*/ 952500 w 2781301"/>
                <a:gd name="connsiteY19" fmla="*/ 223838 h 1947863"/>
                <a:gd name="connsiteX20" fmla="*/ 952500 w 2781301"/>
                <a:gd name="connsiteY20" fmla="*/ 223838 h 1947863"/>
                <a:gd name="connsiteX21" fmla="*/ 952500 w 2781301"/>
                <a:gd name="connsiteY21" fmla="*/ 223838 h 1947863"/>
                <a:gd name="connsiteX22" fmla="*/ 970090 w 2781301"/>
                <a:gd name="connsiteY22" fmla="*/ 136710 h 1947863"/>
                <a:gd name="connsiteX23" fmla="*/ 1176338 w 2781301"/>
                <a:gd name="connsiteY23" fmla="*/ 0 h 1947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81301" h="1947863">
                  <a:moveTo>
                    <a:pt x="952500" y="223837"/>
                  </a:moveTo>
                  <a:lnTo>
                    <a:pt x="952500" y="223838"/>
                  </a:lnTo>
                  <a:lnTo>
                    <a:pt x="952500" y="223838"/>
                  </a:lnTo>
                  <a:close/>
                  <a:moveTo>
                    <a:pt x="1176338" y="0"/>
                  </a:moveTo>
                  <a:lnTo>
                    <a:pt x="2557463" y="0"/>
                  </a:lnTo>
                  <a:cubicBezTo>
                    <a:pt x="2681085" y="0"/>
                    <a:pt x="2781301" y="100216"/>
                    <a:pt x="2781301" y="223838"/>
                  </a:cubicBezTo>
                  <a:lnTo>
                    <a:pt x="2781300" y="223838"/>
                  </a:lnTo>
                  <a:lnTo>
                    <a:pt x="2778489" y="237762"/>
                  </a:lnTo>
                  <a:lnTo>
                    <a:pt x="2781300" y="265648"/>
                  </a:lnTo>
                  <a:lnTo>
                    <a:pt x="2781300" y="511181"/>
                  </a:lnTo>
                  <a:lnTo>
                    <a:pt x="2781300" y="1660520"/>
                  </a:lnTo>
                  <a:lnTo>
                    <a:pt x="2781300" y="1682216"/>
                  </a:lnTo>
                  <a:cubicBezTo>
                    <a:pt x="2781300" y="1828929"/>
                    <a:pt x="2662366" y="1947863"/>
                    <a:pt x="2515653" y="1947863"/>
                  </a:cubicBezTo>
                  <a:lnTo>
                    <a:pt x="2493957" y="1947863"/>
                  </a:lnTo>
                  <a:lnTo>
                    <a:pt x="1453097" y="1947863"/>
                  </a:lnTo>
                  <a:lnTo>
                    <a:pt x="287343" y="1947863"/>
                  </a:lnTo>
                  <a:cubicBezTo>
                    <a:pt x="128648" y="1947863"/>
                    <a:pt x="0" y="1819215"/>
                    <a:pt x="0" y="1660520"/>
                  </a:cubicBezTo>
                  <a:lnTo>
                    <a:pt x="0" y="511181"/>
                  </a:lnTo>
                  <a:cubicBezTo>
                    <a:pt x="0" y="352486"/>
                    <a:pt x="128648" y="223838"/>
                    <a:pt x="287343" y="223838"/>
                  </a:cubicBezTo>
                  <a:lnTo>
                    <a:pt x="952500" y="223838"/>
                  </a:lnTo>
                  <a:lnTo>
                    <a:pt x="952500" y="223838"/>
                  </a:lnTo>
                  <a:lnTo>
                    <a:pt x="952500" y="223838"/>
                  </a:lnTo>
                  <a:lnTo>
                    <a:pt x="970090" y="136710"/>
                  </a:lnTo>
                  <a:cubicBezTo>
                    <a:pt x="1004071" y="56372"/>
                    <a:pt x="1083621" y="0"/>
                    <a:pt x="1176338" y="0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60" name="íṥ1íḓè">
              <a:extLst>
                <a:ext uri="{FF2B5EF4-FFF2-40B4-BE49-F238E27FC236}">
                  <a16:creationId xmlns:a16="http://schemas.microsoft.com/office/drawing/2014/main" id="{9B9B9E30-8AE3-92D5-6A49-AFEC058E64A2}"/>
                </a:ext>
              </a:extLst>
            </p:cNvPr>
            <p:cNvSpPr/>
            <p:nvPr/>
          </p:nvSpPr>
          <p:spPr>
            <a:xfrm>
              <a:off x="2015831" y="2337829"/>
              <a:ext cx="260864" cy="214710"/>
            </a:xfrm>
            <a:custGeom>
              <a:avLst/>
              <a:gdLst>
                <a:gd name="connsiteX0" fmla="*/ 318728 w 666158"/>
                <a:gd name="connsiteY0" fmla="*/ 0 h 625475"/>
                <a:gd name="connsiteX1" fmla="*/ 666158 w 666158"/>
                <a:gd name="connsiteY1" fmla="*/ 0 h 625475"/>
                <a:gd name="connsiteX2" fmla="*/ 666158 w 666158"/>
                <a:gd name="connsiteY2" fmla="*/ 625475 h 625475"/>
                <a:gd name="connsiteX3" fmla="*/ 0 w 666158"/>
                <a:gd name="connsiteY3" fmla="*/ 625475 h 625475"/>
                <a:gd name="connsiteX4" fmla="*/ 0 w 666158"/>
                <a:gd name="connsiteY4" fmla="*/ 202325 h 625475"/>
                <a:gd name="connsiteX5" fmla="*/ 293658 w 666158"/>
                <a:gd name="connsiteY5" fmla="*/ 46189 h 625475"/>
                <a:gd name="connsiteX6" fmla="*/ 318728 w 666158"/>
                <a:gd name="connsiteY6" fmla="*/ 0 h 62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158" h="625475">
                  <a:moveTo>
                    <a:pt x="318728" y="0"/>
                  </a:moveTo>
                  <a:lnTo>
                    <a:pt x="666158" y="0"/>
                  </a:lnTo>
                  <a:lnTo>
                    <a:pt x="666158" y="625475"/>
                  </a:lnTo>
                  <a:lnTo>
                    <a:pt x="0" y="625475"/>
                  </a:lnTo>
                  <a:lnTo>
                    <a:pt x="0" y="202325"/>
                  </a:lnTo>
                  <a:cubicBezTo>
                    <a:pt x="122241" y="202325"/>
                    <a:pt x="230017" y="140390"/>
                    <a:pt x="293658" y="46189"/>
                  </a:cubicBezTo>
                  <a:lnTo>
                    <a:pt x="318728" y="0"/>
                  </a:ln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61" name="íşļiḋê">
              <a:extLst>
                <a:ext uri="{FF2B5EF4-FFF2-40B4-BE49-F238E27FC236}">
                  <a16:creationId xmlns:a16="http://schemas.microsoft.com/office/drawing/2014/main" id="{31469929-1A16-C6F0-B212-F8168BC7C6DC}"/>
                </a:ext>
              </a:extLst>
            </p:cNvPr>
            <p:cNvSpPr/>
            <p:nvPr/>
          </p:nvSpPr>
          <p:spPr>
            <a:xfrm>
              <a:off x="1404611" y="2066924"/>
              <a:ext cx="389981" cy="326496"/>
            </a:xfrm>
            <a:prstGeom prst="rect">
              <a:avLst/>
            </a:prstGeom>
          </p:spPr>
          <p:txBody>
            <a:bodyPr wrap="none"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04</a:t>
              </a:r>
            </a:p>
          </p:txBody>
        </p:sp>
      </p:grpSp>
      <p:grpSp>
        <p:nvGrpSpPr>
          <p:cNvPr id="162" name="组合 161">
            <a:extLst>
              <a:ext uri="{FF2B5EF4-FFF2-40B4-BE49-F238E27FC236}">
                <a16:creationId xmlns:a16="http://schemas.microsoft.com/office/drawing/2014/main" id="{A6755BAE-4428-B475-60FF-E8579171489C}"/>
              </a:ext>
            </a:extLst>
          </p:cNvPr>
          <p:cNvGrpSpPr/>
          <p:nvPr/>
        </p:nvGrpSpPr>
        <p:grpSpPr>
          <a:xfrm>
            <a:off x="4768453" y="1666951"/>
            <a:ext cx="2297542" cy="1605945"/>
            <a:chOff x="4804289" y="2049765"/>
            <a:chExt cx="2297542" cy="1605945"/>
          </a:xfrm>
        </p:grpSpPr>
        <p:sp>
          <p:nvSpPr>
            <p:cNvPr id="163" name="ïşḷïḓè">
              <a:extLst>
                <a:ext uri="{FF2B5EF4-FFF2-40B4-BE49-F238E27FC236}">
                  <a16:creationId xmlns:a16="http://schemas.microsoft.com/office/drawing/2014/main" id="{D5B0AB07-FCE0-39A3-6C05-FD7ED2BFEB3D}"/>
                </a:ext>
              </a:extLst>
            </p:cNvPr>
            <p:cNvSpPr/>
            <p:nvPr/>
          </p:nvSpPr>
          <p:spPr>
            <a:xfrm>
              <a:off x="4804290" y="2049765"/>
              <a:ext cx="2297541" cy="1605945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tIns="144000" anchor="t" anchorCtr="0">
              <a:normAutofit/>
            </a:bodyPr>
            <a:lstStyle/>
            <a:p>
              <a:endParaRPr lang="en-US" altLang="zh-CN" b="1" dirty="0">
                <a:solidFill>
                  <a:schemeClr val="accent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64" name="íṡ1ïḍe">
              <a:extLst>
                <a:ext uri="{FF2B5EF4-FFF2-40B4-BE49-F238E27FC236}">
                  <a16:creationId xmlns:a16="http://schemas.microsoft.com/office/drawing/2014/main" id="{B2F4038D-EAE5-7B06-500A-6CB69E38A4B0}"/>
                </a:ext>
              </a:extLst>
            </p:cNvPr>
            <p:cNvSpPr/>
            <p:nvPr/>
          </p:nvSpPr>
          <p:spPr>
            <a:xfrm>
              <a:off x="4804289" y="2245191"/>
              <a:ext cx="2297542" cy="1410519"/>
            </a:xfrm>
            <a:custGeom>
              <a:avLst/>
              <a:gdLst>
                <a:gd name="connsiteX0" fmla="*/ 952500 w 2781301"/>
                <a:gd name="connsiteY0" fmla="*/ 223837 h 1947863"/>
                <a:gd name="connsiteX1" fmla="*/ 952500 w 2781301"/>
                <a:gd name="connsiteY1" fmla="*/ 223838 h 1947863"/>
                <a:gd name="connsiteX2" fmla="*/ 952500 w 2781301"/>
                <a:gd name="connsiteY2" fmla="*/ 223838 h 1947863"/>
                <a:gd name="connsiteX3" fmla="*/ 1176338 w 2781301"/>
                <a:gd name="connsiteY3" fmla="*/ 0 h 1947863"/>
                <a:gd name="connsiteX4" fmla="*/ 2557463 w 2781301"/>
                <a:gd name="connsiteY4" fmla="*/ 0 h 1947863"/>
                <a:gd name="connsiteX5" fmla="*/ 2781301 w 2781301"/>
                <a:gd name="connsiteY5" fmla="*/ 223838 h 1947863"/>
                <a:gd name="connsiteX6" fmla="*/ 2781300 w 2781301"/>
                <a:gd name="connsiteY6" fmla="*/ 223838 h 1947863"/>
                <a:gd name="connsiteX7" fmla="*/ 2778489 w 2781301"/>
                <a:gd name="connsiteY7" fmla="*/ 237762 h 1947863"/>
                <a:gd name="connsiteX8" fmla="*/ 2781300 w 2781301"/>
                <a:gd name="connsiteY8" fmla="*/ 265648 h 1947863"/>
                <a:gd name="connsiteX9" fmla="*/ 2781300 w 2781301"/>
                <a:gd name="connsiteY9" fmla="*/ 511181 h 1947863"/>
                <a:gd name="connsiteX10" fmla="*/ 2781300 w 2781301"/>
                <a:gd name="connsiteY10" fmla="*/ 1660520 h 1947863"/>
                <a:gd name="connsiteX11" fmla="*/ 2781300 w 2781301"/>
                <a:gd name="connsiteY11" fmla="*/ 1682216 h 1947863"/>
                <a:gd name="connsiteX12" fmla="*/ 2515653 w 2781301"/>
                <a:gd name="connsiteY12" fmla="*/ 1947863 h 1947863"/>
                <a:gd name="connsiteX13" fmla="*/ 2493957 w 2781301"/>
                <a:gd name="connsiteY13" fmla="*/ 1947863 h 1947863"/>
                <a:gd name="connsiteX14" fmla="*/ 1453097 w 2781301"/>
                <a:gd name="connsiteY14" fmla="*/ 1947863 h 1947863"/>
                <a:gd name="connsiteX15" fmla="*/ 287343 w 2781301"/>
                <a:gd name="connsiteY15" fmla="*/ 1947863 h 1947863"/>
                <a:gd name="connsiteX16" fmla="*/ 0 w 2781301"/>
                <a:gd name="connsiteY16" fmla="*/ 1660520 h 1947863"/>
                <a:gd name="connsiteX17" fmla="*/ 0 w 2781301"/>
                <a:gd name="connsiteY17" fmla="*/ 511181 h 1947863"/>
                <a:gd name="connsiteX18" fmla="*/ 287343 w 2781301"/>
                <a:gd name="connsiteY18" fmla="*/ 223838 h 1947863"/>
                <a:gd name="connsiteX19" fmla="*/ 952500 w 2781301"/>
                <a:gd name="connsiteY19" fmla="*/ 223838 h 1947863"/>
                <a:gd name="connsiteX20" fmla="*/ 952500 w 2781301"/>
                <a:gd name="connsiteY20" fmla="*/ 223838 h 1947863"/>
                <a:gd name="connsiteX21" fmla="*/ 952500 w 2781301"/>
                <a:gd name="connsiteY21" fmla="*/ 223838 h 1947863"/>
                <a:gd name="connsiteX22" fmla="*/ 970090 w 2781301"/>
                <a:gd name="connsiteY22" fmla="*/ 136710 h 1947863"/>
                <a:gd name="connsiteX23" fmla="*/ 1176338 w 2781301"/>
                <a:gd name="connsiteY23" fmla="*/ 0 h 1947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81301" h="1947863">
                  <a:moveTo>
                    <a:pt x="952500" y="223837"/>
                  </a:moveTo>
                  <a:lnTo>
                    <a:pt x="952500" y="223838"/>
                  </a:lnTo>
                  <a:lnTo>
                    <a:pt x="952500" y="223838"/>
                  </a:lnTo>
                  <a:close/>
                  <a:moveTo>
                    <a:pt x="1176338" y="0"/>
                  </a:moveTo>
                  <a:lnTo>
                    <a:pt x="2557463" y="0"/>
                  </a:lnTo>
                  <a:cubicBezTo>
                    <a:pt x="2681085" y="0"/>
                    <a:pt x="2781301" y="100216"/>
                    <a:pt x="2781301" y="223838"/>
                  </a:cubicBezTo>
                  <a:lnTo>
                    <a:pt x="2781300" y="223838"/>
                  </a:lnTo>
                  <a:lnTo>
                    <a:pt x="2778489" y="237762"/>
                  </a:lnTo>
                  <a:lnTo>
                    <a:pt x="2781300" y="265648"/>
                  </a:lnTo>
                  <a:lnTo>
                    <a:pt x="2781300" y="511181"/>
                  </a:lnTo>
                  <a:lnTo>
                    <a:pt x="2781300" y="1660520"/>
                  </a:lnTo>
                  <a:lnTo>
                    <a:pt x="2781300" y="1682216"/>
                  </a:lnTo>
                  <a:cubicBezTo>
                    <a:pt x="2781300" y="1828929"/>
                    <a:pt x="2662366" y="1947863"/>
                    <a:pt x="2515653" y="1947863"/>
                  </a:cubicBezTo>
                  <a:lnTo>
                    <a:pt x="2493957" y="1947863"/>
                  </a:lnTo>
                  <a:lnTo>
                    <a:pt x="1453097" y="1947863"/>
                  </a:lnTo>
                  <a:lnTo>
                    <a:pt x="287343" y="1947863"/>
                  </a:lnTo>
                  <a:cubicBezTo>
                    <a:pt x="128648" y="1947863"/>
                    <a:pt x="0" y="1819215"/>
                    <a:pt x="0" y="1660520"/>
                  </a:cubicBezTo>
                  <a:lnTo>
                    <a:pt x="0" y="511181"/>
                  </a:lnTo>
                  <a:cubicBezTo>
                    <a:pt x="0" y="352486"/>
                    <a:pt x="128648" y="223838"/>
                    <a:pt x="287343" y="223838"/>
                  </a:cubicBezTo>
                  <a:lnTo>
                    <a:pt x="952500" y="223838"/>
                  </a:lnTo>
                  <a:lnTo>
                    <a:pt x="952500" y="223838"/>
                  </a:lnTo>
                  <a:lnTo>
                    <a:pt x="952500" y="223838"/>
                  </a:lnTo>
                  <a:lnTo>
                    <a:pt x="970090" y="136710"/>
                  </a:lnTo>
                  <a:cubicBezTo>
                    <a:pt x="1004071" y="56372"/>
                    <a:pt x="1083621" y="0"/>
                    <a:pt x="1176338" y="0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65" name="íṥ1íḓè">
              <a:extLst>
                <a:ext uri="{FF2B5EF4-FFF2-40B4-BE49-F238E27FC236}">
                  <a16:creationId xmlns:a16="http://schemas.microsoft.com/office/drawing/2014/main" id="{DFD44B86-DEAA-EEAD-31E0-047943DE7089}"/>
                </a:ext>
              </a:extLst>
            </p:cNvPr>
            <p:cNvSpPr/>
            <p:nvPr/>
          </p:nvSpPr>
          <p:spPr>
            <a:xfrm>
              <a:off x="5482931" y="2337829"/>
              <a:ext cx="260864" cy="214710"/>
            </a:xfrm>
            <a:custGeom>
              <a:avLst/>
              <a:gdLst>
                <a:gd name="connsiteX0" fmla="*/ 318728 w 666158"/>
                <a:gd name="connsiteY0" fmla="*/ 0 h 625475"/>
                <a:gd name="connsiteX1" fmla="*/ 666158 w 666158"/>
                <a:gd name="connsiteY1" fmla="*/ 0 h 625475"/>
                <a:gd name="connsiteX2" fmla="*/ 666158 w 666158"/>
                <a:gd name="connsiteY2" fmla="*/ 625475 h 625475"/>
                <a:gd name="connsiteX3" fmla="*/ 0 w 666158"/>
                <a:gd name="connsiteY3" fmla="*/ 625475 h 625475"/>
                <a:gd name="connsiteX4" fmla="*/ 0 w 666158"/>
                <a:gd name="connsiteY4" fmla="*/ 202325 h 625475"/>
                <a:gd name="connsiteX5" fmla="*/ 293658 w 666158"/>
                <a:gd name="connsiteY5" fmla="*/ 46189 h 625475"/>
                <a:gd name="connsiteX6" fmla="*/ 318728 w 666158"/>
                <a:gd name="connsiteY6" fmla="*/ 0 h 62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158" h="625475">
                  <a:moveTo>
                    <a:pt x="318728" y="0"/>
                  </a:moveTo>
                  <a:lnTo>
                    <a:pt x="666158" y="0"/>
                  </a:lnTo>
                  <a:lnTo>
                    <a:pt x="666158" y="625475"/>
                  </a:lnTo>
                  <a:lnTo>
                    <a:pt x="0" y="625475"/>
                  </a:lnTo>
                  <a:lnTo>
                    <a:pt x="0" y="202325"/>
                  </a:lnTo>
                  <a:cubicBezTo>
                    <a:pt x="122241" y="202325"/>
                    <a:pt x="230017" y="140390"/>
                    <a:pt x="293658" y="46189"/>
                  </a:cubicBezTo>
                  <a:lnTo>
                    <a:pt x="318728" y="0"/>
                  </a:ln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66" name="íşļiḋê">
              <a:extLst>
                <a:ext uri="{FF2B5EF4-FFF2-40B4-BE49-F238E27FC236}">
                  <a16:creationId xmlns:a16="http://schemas.microsoft.com/office/drawing/2014/main" id="{5B9BA6D8-08FB-E963-A2F9-F50845DD7BE6}"/>
                </a:ext>
              </a:extLst>
            </p:cNvPr>
            <p:cNvSpPr/>
            <p:nvPr/>
          </p:nvSpPr>
          <p:spPr>
            <a:xfrm>
              <a:off x="4871711" y="2066924"/>
              <a:ext cx="389981" cy="326496"/>
            </a:xfrm>
            <a:prstGeom prst="rect">
              <a:avLst/>
            </a:prstGeom>
          </p:spPr>
          <p:txBody>
            <a:bodyPr wrap="none"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02</a:t>
              </a:r>
            </a:p>
          </p:txBody>
        </p:sp>
      </p:grpSp>
      <p:grpSp>
        <p:nvGrpSpPr>
          <p:cNvPr id="167" name="组合 166">
            <a:extLst>
              <a:ext uri="{FF2B5EF4-FFF2-40B4-BE49-F238E27FC236}">
                <a16:creationId xmlns:a16="http://schemas.microsoft.com/office/drawing/2014/main" id="{1C58C698-EDBE-0ACF-E9CC-31DFB4165290}"/>
              </a:ext>
            </a:extLst>
          </p:cNvPr>
          <p:cNvGrpSpPr/>
          <p:nvPr/>
        </p:nvGrpSpPr>
        <p:grpSpPr>
          <a:xfrm>
            <a:off x="4768453" y="3787851"/>
            <a:ext cx="2297542" cy="1605945"/>
            <a:chOff x="4804289" y="2049765"/>
            <a:chExt cx="2297542" cy="1605945"/>
          </a:xfrm>
        </p:grpSpPr>
        <p:sp>
          <p:nvSpPr>
            <p:cNvPr id="168" name="ïşḷïḓè">
              <a:extLst>
                <a:ext uri="{FF2B5EF4-FFF2-40B4-BE49-F238E27FC236}">
                  <a16:creationId xmlns:a16="http://schemas.microsoft.com/office/drawing/2014/main" id="{1F4E4BC2-1522-5D83-F277-8CDF85A42BA7}"/>
                </a:ext>
              </a:extLst>
            </p:cNvPr>
            <p:cNvSpPr/>
            <p:nvPr/>
          </p:nvSpPr>
          <p:spPr>
            <a:xfrm>
              <a:off x="4804290" y="2049765"/>
              <a:ext cx="2297541" cy="1605945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tIns="144000" anchor="t" anchorCtr="0">
              <a:normAutofit/>
            </a:bodyPr>
            <a:lstStyle/>
            <a:p>
              <a:endParaRPr lang="en-US" altLang="zh-CN" b="1" dirty="0">
                <a:solidFill>
                  <a:schemeClr val="accent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69" name="íṡ1ïḍe">
              <a:extLst>
                <a:ext uri="{FF2B5EF4-FFF2-40B4-BE49-F238E27FC236}">
                  <a16:creationId xmlns:a16="http://schemas.microsoft.com/office/drawing/2014/main" id="{FD7DD88B-51F8-DC44-E57F-18CD93B74206}"/>
                </a:ext>
              </a:extLst>
            </p:cNvPr>
            <p:cNvSpPr/>
            <p:nvPr/>
          </p:nvSpPr>
          <p:spPr>
            <a:xfrm>
              <a:off x="4804289" y="2245191"/>
              <a:ext cx="2297542" cy="1410519"/>
            </a:xfrm>
            <a:custGeom>
              <a:avLst/>
              <a:gdLst>
                <a:gd name="connsiteX0" fmla="*/ 952500 w 2781301"/>
                <a:gd name="connsiteY0" fmla="*/ 223837 h 1947863"/>
                <a:gd name="connsiteX1" fmla="*/ 952500 w 2781301"/>
                <a:gd name="connsiteY1" fmla="*/ 223838 h 1947863"/>
                <a:gd name="connsiteX2" fmla="*/ 952500 w 2781301"/>
                <a:gd name="connsiteY2" fmla="*/ 223838 h 1947863"/>
                <a:gd name="connsiteX3" fmla="*/ 1176338 w 2781301"/>
                <a:gd name="connsiteY3" fmla="*/ 0 h 1947863"/>
                <a:gd name="connsiteX4" fmla="*/ 2557463 w 2781301"/>
                <a:gd name="connsiteY4" fmla="*/ 0 h 1947863"/>
                <a:gd name="connsiteX5" fmla="*/ 2781301 w 2781301"/>
                <a:gd name="connsiteY5" fmla="*/ 223838 h 1947863"/>
                <a:gd name="connsiteX6" fmla="*/ 2781300 w 2781301"/>
                <a:gd name="connsiteY6" fmla="*/ 223838 h 1947863"/>
                <a:gd name="connsiteX7" fmla="*/ 2778489 w 2781301"/>
                <a:gd name="connsiteY7" fmla="*/ 237762 h 1947863"/>
                <a:gd name="connsiteX8" fmla="*/ 2781300 w 2781301"/>
                <a:gd name="connsiteY8" fmla="*/ 265648 h 1947863"/>
                <a:gd name="connsiteX9" fmla="*/ 2781300 w 2781301"/>
                <a:gd name="connsiteY9" fmla="*/ 511181 h 1947863"/>
                <a:gd name="connsiteX10" fmla="*/ 2781300 w 2781301"/>
                <a:gd name="connsiteY10" fmla="*/ 1660520 h 1947863"/>
                <a:gd name="connsiteX11" fmla="*/ 2781300 w 2781301"/>
                <a:gd name="connsiteY11" fmla="*/ 1682216 h 1947863"/>
                <a:gd name="connsiteX12" fmla="*/ 2515653 w 2781301"/>
                <a:gd name="connsiteY12" fmla="*/ 1947863 h 1947863"/>
                <a:gd name="connsiteX13" fmla="*/ 2493957 w 2781301"/>
                <a:gd name="connsiteY13" fmla="*/ 1947863 h 1947863"/>
                <a:gd name="connsiteX14" fmla="*/ 1453097 w 2781301"/>
                <a:gd name="connsiteY14" fmla="*/ 1947863 h 1947863"/>
                <a:gd name="connsiteX15" fmla="*/ 287343 w 2781301"/>
                <a:gd name="connsiteY15" fmla="*/ 1947863 h 1947863"/>
                <a:gd name="connsiteX16" fmla="*/ 0 w 2781301"/>
                <a:gd name="connsiteY16" fmla="*/ 1660520 h 1947863"/>
                <a:gd name="connsiteX17" fmla="*/ 0 w 2781301"/>
                <a:gd name="connsiteY17" fmla="*/ 511181 h 1947863"/>
                <a:gd name="connsiteX18" fmla="*/ 287343 w 2781301"/>
                <a:gd name="connsiteY18" fmla="*/ 223838 h 1947863"/>
                <a:gd name="connsiteX19" fmla="*/ 952500 w 2781301"/>
                <a:gd name="connsiteY19" fmla="*/ 223838 h 1947863"/>
                <a:gd name="connsiteX20" fmla="*/ 952500 w 2781301"/>
                <a:gd name="connsiteY20" fmla="*/ 223838 h 1947863"/>
                <a:gd name="connsiteX21" fmla="*/ 952500 w 2781301"/>
                <a:gd name="connsiteY21" fmla="*/ 223838 h 1947863"/>
                <a:gd name="connsiteX22" fmla="*/ 970090 w 2781301"/>
                <a:gd name="connsiteY22" fmla="*/ 136710 h 1947863"/>
                <a:gd name="connsiteX23" fmla="*/ 1176338 w 2781301"/>
                <a:gd name="connsiteY23" fmla="*/ 0 h 1947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81301" h="1947863">
                  <a:moveTo>
                    <a:pt x="952500" y="223837"/>
                  </a:moveTo>
                  <a:lnTo>
                    <a:pt x="952500" y="223838"/>
                  </a:lnTo>
                  <a:lnTo>
                    <a:pt x="952500" y="223838"/>
                  </a:lnTo>
                  <a:close/>
                  <a:moveTo>
                    <a:pt x="1176338" y="0"/>
                  </a:moveTo>
                  <a:lnTo>
                    <a:pt x="2557463" y="0"/>
                  </a:lnTo>
                  <a:cubicBezTo>
                    <a:pt x="2681085" y="0"/>
                    <a:pt x="2781301" y="100216"/>
                    <a:pt x="2781301" y="223838"/>
                  </a:cubicBezTo>
                  <a:lnTo>
                    <a:pt x="2781300" y="223838"/>
                  </a:lnTo>
                  <a:lnTo>
                    <a:pt x="2778489" y="237762"/>
                  </a:lnTo>
                  <a:lnTo>
                    <a:pt x="2781300" y="265648"/>
                  </a:lnTo>
                  <a:lnTo>
                    <a:pt x="2781300" y="511181"/>
                  </a:lnTo>
                  <a:lnTo>
                    <a:pt x="2781300" y="1660520"/>
                  </a:lnTo>
                  <a:lnTo>
                    <a:pt x="2781300" y="1682216"/>
                  </a:lnTo>
                  <a:cubicBezTo>
                    <a:pt x="2781300" y="1828929"/>
                    <a:pt x="2662366" y="1947863"/>
                    <a:pt x="2515653" y="1947863"/>
                  </a:cubicBezTo>
                  <a:lnTo>
                    <a:pt x="2493957" y="1947863"/>
                  </a:lnTo>
                  <a:lnTo>
                    <a:pt x="1453097" y="1947863"/>
                  </a:lnTo>
                  <a:lnTo>
                    <a:pt x="287343" y="1947863"/>
                  </a:lnTo>
                  <a:cubicBezTo>
                    <a:pt x="128648" y="1947863"/>
                    <a:pt x="0" y="1819215"/>
                    <a:pt x="0" y="1660520"/>
                  </a:cubicBezTo>
                  <a:lnTo>
                    <a:pt x="0" y="511181"/>
                  </a:lnTo>
                  <a:cubicBezTo>
                    <a:pt x="0" y="352486"/>
                    <a:pt x="128648" y="223838"/>
                    <a:pt x="287343" y="223838"/>
                  </a:cubicBezTo>
                  <a:lnTo>
                    <a:pt x="952500" y="223838"/>
                  </a:lnTo>
                  <a:lnTo>
                    <a:pt x="952500" y="223838"/>
                  </a:lnTo>
                  <a:lnTo>
                    <a:pt x="952500" y="223838"/>
                  </a:lnTo>
                  <a:lnTo>
                    <a:pt x="970090" y="136710"/>
                  </a:lnTo>
                  <a:cubicBezTo>
                    <a:pt x="1004071" y="56372"/>
                    <a:pt x="1083621" y="0"/>
                    <a:pt x="1176338" y="0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70" name="íṥ1íḓè">
              <a:extLst>
                <a:ext uri="{FF2B5EF4-FFF2-40B4-BE49-F238E27FC236}">
                  <a16:creationId xmlns:a16="http://schemas.microsoft.com/office/drawing/2014/main" id="{1780FF49-D9FC-814B-8566-C0E47E07BD10}"/>
                </a:ext>
              </a:extLst>
            </p:cNvPr>
            <p:cNvSpPr/>
            <p:nvPr/>
          </p:nvSpPr>
          <p:spPr>
            <a:xfrm>
              <a:off x="5482931" y="2337829"/>
              <a:ext cx="260864" cy="214710"/>
            </a:xfrm>
            <a:custGeom>
              <a:avLst/>
              <a:gdLst>
                <a:gd name="connsiteX0" fmla="*/ 318728 w 666158"/>
                <a:gd name="connsiteY0" fmla="*/ 0 h 625475"/>
                <a:gd name="connsiteX1" fmla="*/ 666158 w 666158"/>
                <a:gd name="connsiteY1" fmla="*/ 0 h 625475"/>
                <a:gd name="connsiteX2" fmla="*/ 666158 w 666158"/>
                <a:gd name="connsiteY2" fmla="*/ 625475 h 625475"/>
                <a:gd name="connsiteX3" fmla="*/ 0 w 666158"/>
                <a:gd name="connsiteY3" fmla="*/ 625475 h 625475"/>
                <a:gd name="connsiteX4" fmla="*/ 0 w 666158"/>
                <a:gd name="connsiteY4" fmla="*/ 202325 h 625475"/>
                <a:gd name="connsiteX5" fmla="*/ 293658 w 666158"/>
                <a:gd name="connsiteY5" fmla="*/ 46189 h 625475"/>
                <a:gd name="connsiteX6" fmla="*/ 318728 w 666158"/>
                <a:gd name="connsiteY6" fmla="*/ 0 h 62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158" h="625475">
                  <a:moveTo>
                    <a:pt x="318728" y="0"/>
                  </a:moveTo>
                  <a:lnTo>
                    <a:pt x="666158" y="0"/>
                  </a:lnTo>
                  <a:lnTo>
                    <a:pt x="666158" y="625475"/>
                  </a:lnTo>
                  <a:lnTo>
                    <a:pt x="0" y="625475"/>
                  </a:lnTo>
                  <a:lnTo>
                    <a:pt x="0" y="202325"/>
                  </a:lnTo>
                  <a:cubicBezTo>
                    <a:pt x="122241" y="202325"/>
                    <a:pt x="230017" y="140390"/>
                    <a:pt x="293658" y="46189"/>
                  </a:cubicBezTo>
                  <a:lnTo>
                    <a:pt x="318728" y="0"/>
                  </a:ln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71" name="íşļiḋê">
              <a:extLst>
                <a:ext uri="{FF2B5EF4-FFF2-40B4-BE49-F238E27FC236}">
                  <a16:creationId xmlns:a16="http://schemas.microsoft.com/office/drawing/2014/main" id="{2EDAEC44-3B70-C6D5-909A-BFF92D4EE0D0}"/>
                </a:ext>
              </a:extLst>
            </p:cNvPr>
            <p:cNvSpPr/>
            <p:nvPr/>
          </p:nvSpPr>
          <p:spPr>
            <a:xfrm>
              <a:off x="4871711" y="2066924"/>
              <a:ext cx="389981" cy="326496"/>
            </a:xfrm>
            <a:prstGeom prst="rect">
              <a:avLst/>
            </a:prstGeom>
          </p:spPr>
          <p:txBody>
            <a:bodyPr wrap="none"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05</a:t>
              </a:r>
            </a:p>
          </p:txBody>
        </p:sp>
      </p:grpSp>
      <p:grpSp>
        <p:nvGrpSpPr>
          <p:cNvPr id="172" name="组合 171">
            <a:extLst>
              <a:ext uri="{FF2B5EF4-FFF2-40B4-BE49-F238E27FC236}">
                <a16:creationId xmlns:a16="http://schemas.microsoft.com/office/drawing/2014/main" id="{1FF7EDD2-DC41-35E3-4922-04826F39E336}"/>
              </a:ext>
            </a:extLst>
          </p:cNvPr>
          <p:cNvGrpSpPr/>
          <p:nvPr/>
        </p:nvGrpSpPr>
        <p:grpSpPr>
          <a:xfrm>
            <a:off x="8388289" y="1666951"/>
            <a:ext cx="2297542" cy="1605945"/>
            <a:chOff x="8576861" y="2049765"/>
            <a:chExt cx="2297542" cy="1605945"/>
          </a:xfrm>
        </p:grpSpPr>
        <p:sp>
          <p:nvSpPr>
            <p:cNvPr id="173" name="ïşḷïḓè">
              <a:extLst>
                <a:ext uri="{FF2B5EF4-FFF2-40B4-BE49-F238E27FC236}">
                  <a16:creationId xmlns:a16="http://schemas.microsoft.com/office/drawing/2014/main" id="{69474AEB-554A-7CF1-0964-DDDE76905EA2}"/>
                </a:ext>
              </a:extLst>
            </p:cNvPr>
            <p:cNvSpPr/>
            <p:nvPr/>
          </p:nvSpPr>
          <p:spPr>
            <a:xfrm>
              <a:off x="8576862" y="2049765"/>
              <a:ext cx="2297541" cy="1605945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tIns="144000" anchor="t" anchorCtr="0">
              <a:normAutofit/>
            </a:bodyPr>
            <a:lstStyle/>
            <a:p>
              <a:endParaRPr lang="en-US" altLang="zh-CN" b="1" dirty="0">
                <a:solidFill>
                  <a:schemeClr val="accent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74" name="íṡ1ïḍe">
              <a:extLst>
                <a:ext uri="{FF2B5EF4-FFF2-40B4-BE49-F238E27FC236}">
                  <a16:creationId xmlns:a16="http://schemas.microsoft.com/office/drawing/2014/main" id="{6F5D825E-7855-BA48-3A08-9C983BAE318E}"/>
                </a:ext>
              </a:extLst>
            </p:cNvPr>
            <p:cNvSpPr/>
            <p:nvPr/>
          </p:nvSpPr>
          <p:spPr>
            <a:xfrm>
              <a:off x="8576861" y="2245191"/>
              <a:ext cx="2297542" cy="1410519"/>
            </a:xfrm>
            <a:custGeom>
              <a:avLst/>
              <a:gdLst>
                <a:gd name="connsiteX0" fmla="*/ 952500 w 2781301"/>
                <a:gd name="connsiteY0" fmla="*/ 223837 h 1947863"/>
                <a:gd name="connsiteX1" fmla="*/ 952500 w 2781301"/>
                <a:gd name="connsiteY1" fmla="*/ 223838 h 1947863"/>
                <a:gd name="connsiteX2" fmla="*/ 952500 w 2781301"/>
                <a:gd name="connsiteY2" fmla="*/ 223838 h 1947863"/>
                <a:gd name="connsiteX3" fmla="*/ 1176338 w 2781301"/>
                <a:gd name="connsiteY3" fmla="*/ 0 h 1947863"/>
                <a:gd name="connsiteX4" fmla="*/ 2557463 w 2781301"/>
                <a:gd name="connsiteY4" fmla="*/ 0 h 1947863"/>
                <a:gd name="connsiteX5" fmla="*/ 2781301 w 2781301"/>
                <a:gd name="connsiteY5" fmla="*/ 223838 h 1947863"/>
                <a:gd name="connsiteX6" fmla="*/ 2781300 w 2781301"/>
                <a:gd name="connsiteY6" fmla="*/ 223838 h 1947863"/>
                <a:gd name="connsiteX7" fmla="*/ 2778489 w 2781301"/>
                <a:gd name="connsiteY7" fmla="*/ 237762 h 1947863"/>
                <a:gd name="connsiteX8" fmla="*/ 2781300 w 2781301"/>
                <a:gd name="connsiteY8" fmla="*/ 265648 h 1947863"/>
                <a:gd name="connsiteX9" fmla="*/ 2781300 w 2781301"/>
                <a:gd name="connsiteY9" fmla="*/ 511181 h 1947863"/>
                <a:gd name="connsiteX10" fmla="*/ 2781300 w 2781301"/>
                <a:gd name="connsiteY10" fmla="*/ 1660520 h 1947863"/>
                <a:gd name="connsiteX11" fmla="*/ 2781300 w 2781301"/>
                <a:gd name="connsiteY11" fmla="*/ 1682216 h 1947863"/>
                <a:gd name="connsiteX12" fmla="*/ 2515653 w 2781301"/>
                <a:gd name="connsiteY12" fmla="*/ 1947863 h 1947863"/>
                <a:gd name="connsiteX13" fmla="*/ 2493957 w 2781301"/>
                <a:gd name="connsiteY13" fmla="*/ 1947863 h 1947863"/>
                <a:gd name="connsiteX14" fmla="*/ 1453097 w 2781301"/>
                <a:gd name="connsiteY14" fmla="*/ 1947863 h 1947863"/>
                <a:gd name="connsiteX15" fmla="*/ 287343 w 2781301"/>
                <a:gd name="connsiteY15" fmla="*/ 1947863 h 1947863"/>
                <a:gd name="connsiteX16" fmla="*/ 0 w 2781301"/>
                <a:gd name="connsiteY16" fmla="*/ 1660520 h 1947863"/>
                <a:gd name="connsiteX17" fmla="*/ 0 w 2781301"/>
                <a:gd name="connsiteY17" fmla="*/ 511181 h 1947863"/>
                <a:gd name="connsiteX18" fmla="*/ 287343 w 2781301"/>
                <a:gd name="connsiteY18" fmla="*/ 223838 h 1947863"/>
                <a:gd name="connsiteX19" fmla="*/ 952500 w 2781301"/>
                <a:gd name="connsiteY19" fmla="*/ 223838 h 1947863"/>
                <a:gd name="connsiteX20" fmla="*/ 952500 w 2781301"/>
                <a:gd name="connsiteY20" fmla="*/ 223838 h 1947863"/>
                <a:gd name="connsiteX21" fmla="*/ 952500 w 2781301"/>
                <a:gd name="connsiteY21" fmla="*/ 223838 h 1947863"/>
                <a:gd name="connsiteX22" fmla="*/ 970090 w 2781301"/>
                <a:gd name="connsiteY22" fmla="*/ 136710 h 1947863"/>
                <a:gd name="connsiteX23" fmla="*/ 1176338 w 2781301"/>
                <a:gd name="connsiteY23" fmla="*/ 0 h 1947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81301" h="1947863">
                  <a:moveTo>
                    <a:pt x="952500" y="223837"/>
                  </a:moveTo>
                  <a:lnTo>
                    <a:pt x="952500" y="223838"/>
                  </a:lnTo>
                  <a:lnTo>
                    <a:pt x="952500" y="223838"/>
                  </a:lnTo>
                  <a:close/>
                  <a:moveTo>
                    <a:pt x="1176338" y="0"/>
                  </a:moveTo>
                  <a:lnTo>
                    <a:pt x="2557463" y="0"/>
                  </a:lnTo>
                  <a:cubicBezTo>
                    <a:pt x="2681085" y="0"/>
                    <a:pt x="2781301" y="100216"/>
                    <a:pt x="2781301" y="223838"/>
                  </a:cubicBezTo>
                  <a:lnTo>
                    <a:pt x="2781300" y="223838"/>
                  </a:lnTo>
                  <a:lnTo>
                    <a:pt x="2778489" y="237762"/>
                  </a:lnTo>
                  <a:lnTo>
                    <a:pt x="2781300" y="265648"/>
                  </a:lnTo>
                  <a:lnTo>
                    <a:pt x="2781300" y="511181"/>
                  </a:lnTo>
                  <a:lnTo>
                    <a:pt x="2781300" y="1660520"/>
                  </a:lnTo>
                  <a:lnTo>
                    <a:pt x="2781300" y="1682216"/>
                  </a:lnTo>
                  <a:cubicBezTo>
                    <a:pt x="2781300" y="1828929"/>
                    <a:pt x="2662366" y="1947863"/>
                    <a:pt x="2515653" y="1947863"/>
                  </a:cubicBezTo>
                  <a:lnTo>
                    <a:pt x="2493957" y="1947863"/>
                  </a:lnTo>
                  <a:lnTo>
                    <a:pt x="1453097" y="1947863"/>
                  </a:lnTo>
                  <a:lnTo>
                    <a:pt x="287343" y="1947863"/>
                  </a:lnTo>
                  <a:cubicBezTo>
                    <a:pt x="128648" y="1947863"/>
                    <a:pt x="0" y="1819215"/>
                    <a:pt x="0" y="1660520"/>
                  </a:cubicBezTo>
                  <a:lnTo>
                    <a:pt x="0" y="511181"/>
                  </a:lnTo>
                  <a:cubicBezTo>
                    <a:pt x="0" y="352486"/>
                    <a:pt x="128648" y="223838"/>
                    <a:pt x="287343" y="223838"/>
                  </a:cubicBezTo>
                  <a:lnTo>
                    <a:pt x="952500" y="223838"/>
                  </a:lnTo>
                  <a:lnTo>
                    <a:pt x="952500" y="223838"/>
                  </a:lnTo>
                  <a:lnTo>
                    <a:pt x="952500" y="223838"/>
                  </a:lnTo>
                  <a:lnTo>
                    <a:pt x="970090" y="136710"/>
                  </a:lnTo>
                  <a:cubicBezTo>
                    <a:pt x="1004071" y="56372"/>
                    <a:pt x="1083621" y="0"/>
                    <a:pt x="1176338" y="0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75" name="íṥ1íḓè">
              <a:extLst>
                <a:ext uri="{FF2B5EF4-FFF2-40B4-BE49-F238E27FC236}">
                  <a16:creationId xmlns:a16="http://schemas.microsoft.com/office/drawing/2014/main" id="{D15ACA19-860B-287D-A6B6-6FB7E3CD7C9E}"/>
                </a:ext>
              </a:extLst>
            </p:cNvPr>
            <p:cNvSpPr/>
            <p:nvPr/>
          </p:nvSpPr>
          <p:spPr>
            <a:xfrm>
              <a:off x="9255503" y="2337829"/>
              <a:ext cx="260864" cy="214710"/>
            </a:xfrm>
            <a:custGeom>
              <a:avLst/>
              <a:gdLst>
                <a:gd name="connsiteX0" fmla="*/ 318728 w 666158"/>
                <a:gd name="connsiteY0" fmla="*/ 0 h 625475"/>
                <a:gd name="connsiteX1" fmla="*/ 666158 w 666158"/>
                <a:gd name="connsiteY1" fmla="*/ 0 h 625475"/>
                <a:gd name="connsiteX2" fmla="*/ 666158 w 666158"/>
                <a:gd name="connsiteY2" fmla="*/ 625475 h 625475"/>
                <a:gd name="connsiteX3" fmla="*/ 0 w 666158"/>
                <a:gd name="connsiteY3" fmla="*/ 625475 h 625475"/>
                <a:gd name="connsiteX4" fmla="*/ 0 w 666158"/>
                <a:gd name="connsiteY4" fmla="*/ 202325 h 625475"/>
                <a:gd name="connsiteX5" fmla="*/ 293658 w 666158"/>
                <a:gd name="connsiteY5" fmla="*/ 46189 h 625475"/>
                <a:gd name="connsiteX6" fmla="*/ 318728 w 666158"/>
                <a:gd name="connsiteY6" fmla="*/ 0 h 62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158" h="625475">
                  <a:moveTo>
                    <a:pt x="318728" y="0"/>
                  </a:moveTo>
                  <a:lnTo>
                    <a:pt x="666158" y="0"/>
                  </a:lnTo>
                  <a:lnTo>
                    <a:pt x="666158" y="625475"/>
                  </a:lnTo>
                  <a:lnTo>
                    <a:pt x="0" y="625475"/>
                  </a:lnTo>
                  <a:lnTo>
                    <a:pt x="0" y="202325"/>
                  </a:lnTo>
                  <a:cubicBezTo>
                    <a:pt x="122241" y="202325"/>
                    <a:pt x="230017" y="140390"/>
                    <a:pt x="293658" y="46189"/>
                  </a:cubicBezTo>
                  <a:lnTo>
                    <a:pt x="318728" y="0"/>
                  </a:ln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76" name="íşļiḋê">
              <a:extLst>
                <a:ext uri="{FF2B5EF4-FFF2-40B4-BE49-F238E27FC236}">
                  <a16:creationId xmlns:a16="http://schemas.microsoft.com/office/drawing/2014/main" id="{6413C5B9-5A37-59D3-E41D-3BE6B1D0A356}"/>
                </a:ext>
              </a:extLst>
            </p:cNvPr>
            <p:cNvSpPr/>
            <p:nvPr/>
          </p:nvSpPr>
          <p:spPr>
            <a:xfrm>
              <a:off x="8644283" y="2066924"/>
              <a:ext cx="389981" cy="326496"/>
            </a:xfrm>
            <a:prstGeom prst="rect">
              <a:avLst/>
            </a:prstGeom>
          </p:spPr>
          <p:txBody>
            <a:bodyPr wrap="none"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03</a:t>
              </a:r>
            </a:p>
          </p:txBody>
        </p:sp>
      </p:grpSp>
      <p:grpSp>
        <p:nvGrpSpPr>
          <p:cNvPr id="177" name="组合 176">
            <a:extLst>
              <a:ext uri="{FF2B5EF4-FFF2-40B4-BE49-F238E27FC236}">
                <a16:creationId xmlns:a16="http://schemas.microsoft.com/office/drawing/2014/main" id="{07CA0299-4187-F76D-0909-84BD1ECE40FD}"/>
              </a:ext>
            </a:extLst>
          </p:cNvPr>
          <p:cNvGrpSpPr/>
          <p:nvPr/>
        </p:nvGrpSpPr>
        <p:grpSpPr>
          <a:xfrm>
            <a:off x="8388289" y="3787851"/>
            <a:ext cx="2297542" cy="1605945"/>
            <a:chOff x="8576861" y="2049765"/>
            <a:chExt cx="2297542" cy="1605945"/>
          </a:xfrm>
        </p:grpSpPr>
        <p:sp>
          <p:nvSpPr>
            <p:cNvPr id="178" name="ïşḷïḓè">
              <a:extLst>
                <a:ext uri="{FF2B5EF4-FFF2-40B4-BE49-F238E27FC236}">
                  <a16:creationId xmlns:a16="http://schemas.microsoft.com/office/drawing/2014/main" id="{5EC18FBA-7862-F2AD-6E34-033F3BA4F76B}"/>
                </a:ext>
              </a:extLst>
            </p:cNvPr>
            <p:cNvSpPr/>
            <p:nvPr/>
          </p:nvSpPr>
          <p:spPr>
            <a:xfrm>
              <a:off x="8576862" y="2049765"/>
              <a:ext cx="2297541" cy="1605945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tIns="144000" anchor="t" anchorCtr="0">
              <a:normAutofit/>
            </a:bodyPr>
            <a:lstStyle/>
            <a:p>
              <a:endParaRPr lang="en-US" altLang="zh-CN" b="1" dirty="0">
                <a:solidFill>
                  <a:schemeClr val="accent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79" name="íṡ1ïḍe">
              <a:extLst>
                <a:ext uri="{FF2B5EF4-FFF2-40B4-BE49-F238E27FC236}">
                  <a16:creationId xmlns:a16="http://schemas.microsoft.com/office/drawing/2014/main" id="{9DC649D7-0CA7-30E1-CCD7-1DD65895E544}"/>
                </a:ext>
              </a:extLst>
            </p:cNvPr>
            <p:cNvSpPr/>
            <p:nvPr/>
          </p:nvSpPr>
          <p:spPr>
            <a:xfrm>
              <a:off x="8576861" y="2245191"/>
              <a:ext cx="2297542" cy="1410519"/>
            </a:xfrm>
            <a:custGeom>
              <a:avLst/>
              <a:gdLst>
                <a:gd name="connsiteX0" fmla="*/ 952500 w 2781301"/>
                <a:gd name="connsiteY0" fmla="*/ 223837 h 1947863"/>
                <a:gd name="connsiteX1" fmla="*/ 952500 w 2781301"/>
                <a:gd name="connsiteY1" fmla="*/ 223838 h 1947863"/>
                <a:gd name="connsiteX2" fmla="*/ 952500 w 2781301"/>
                <a:gd name="connsiteY2" fmla="*/ 223838 h 1947863"/>
                <a:gd name="connsiteX3" fmla="*/ 1176338 w 2781301"/>
                <a:gd name="connsiteY3" fmla="*/ 0 h 1947863"/>
                <a:gd name="connsiteX4" fmla="*/ 2557463 w 2781301"/>
                <a:gd name="connsiteY4" fmla="*/ 0 h 1947863"/>
                <a:gd name="connsiteX5" fmla="*/ 2781301 w 2781301"/>
                <a:gd name="connsiteY5" fmla="*/ 223838 h 1947863"/>
                <a:gd name="connsiteX6" fmla="*/ 2781300 w 2781301"/>
                <a:gd name="connsiteY6" fmla="*/ 223838 h 1947863"/>
                <a:gd name="connsiteX7" fmla="*/ 2778489 w 2781301"/>
                <a:gd name="connsiteY7" fmla="*/ 237762 h 1947863"/>
                <a:gd name="connsiteX8" fmla="*/ 2781300 w 2781301"/>
                <a:gd name="connsiteY8" fmla="*/ 265648 h 1947863"/>
                <a:gd name="connsiteX9" fmla="*/ 2781300 w 2781301"/>
                <a:gd name="connsiteY9" fmla="*/ 511181 h 1947863"/>
                <a:gd name="connsiteX10" fmla="*/ 2781300 w 2781301"/>
                <a:gd name="connsiteY10" fmla="*/ 1660520 h 1947863"/>
                <a:gd name="connsiteX11" fmla="*/ 2781300 w 2781301"/>
                <a:gd name="connsiteY11" fmla="*/ 1682216 h 1947863"/>
                <a:gd name="connsiteX12" fmla="*/ 2515653 w 2781301"/>
                <a:gd name="connsiteY12" fmla="*/ 1947863 h 1947863"/>
                <a:gd name="connsiteX13" fmla="*/ 2493957 w 2781301"/>
                <a:gd name="connsiteY13" fmla="*/ 1947863 h 1947863"/>
                <a:gd name="connsiteX14" fmla="*/ 1453097 w 2781301"/>
                <a:gd name="connsiteY14" fmla="*/ 1947863 h 1947863"/>
                <a:gd name="connsiteX15" fmla="*/ 287343 w 2781301"/>
                <a:gd name="connsiteY15" fmla="*/ 1947863 h 1947863"/>
                <a:gd name="connsiteX16" fmla="*/ 0 w 2781301"/>
                <a:gd name="connsiteY16" fmla="*/ 1660520 h 1947863"/>
                <a:gd name="connsiteX17" fmla="*/ 0 w 2781301"/>
                <a:gd name="connsiteY17" fmla="*/ 511181 h 1947863"/>
                <a:gd name="connsiteX18" fmla="*/ 287343 w 2781301"/>
                <a:gd name="connsiteY18" fmla="*/ 223838 h 1947863"/>
                <a:gd name="connsiteX19" fmla="*/ 952500 w 2781301"/>
                <a:gd name="connsiteY19" fmla="*/ 223838 h 1947863"/>
                <a:gd name="connsiteX20" fmla="*/ 952500 w 2781301"/>
                <a:gd name="connsiteY20" fmla="*/ 223838 h 1947863"/>
                <a:gd name="connsiteX21" fmla="*/ 952500 w 2781301"/>
                <a:gd name="connsiteY21" fmla="*/ 223838 h 1947863"/>
                <a:gd name="connsiteX22" fmla="*/ 970090 w 2781301"/>
                <a:gd name="connsiteY22" fmla="*/ 136710 h 1947863"/>
                <a:gd name="connsiteX23" fmla="*/ 1176338 w 2781301"/>
                <a:gd name="connsiteY23" fmla="*/ 0 h 1947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81301" h="1947863">
                  <a:moveTo>
                    <a:pt x="952500" y="223837"/>
                  </a:moveTo>
                  <a:lnTo>
                    <a:pt x="952500" y="223838"/>
                  </a:lnTo>
                  <a:lnTo>
                    <a:pt x="952500" y="223838"/>
                  </a:lnTo>
                  <a:close/>
                  <a:moveTo>
                    <a:pt x="1176338" y="0"/>
                  </a:moveTo>
                  <a:lnTo>
                    <a:pt x="2557463" y="0"/>
                  </a:lnTo>
                  <a:cubicBezTo>
                    <a:pt x="2681085" y="0"/>
                    <a:pt x="2781301" y="100216"/>
                    <a:pt x="2781301" y="223838"/>
                  </a:cubicBezTo>
                  <a:lnTo>
                    <a:pt x="2781300" y="223838"/>
                  </a:lnTo>
                  <a:lnTo>
                    <a:pt x="2778489" y="237762"/>
                  </a:lnTo>
                  <a:lnTo>
                    <a:pt x="2781300" y="265648"/>
                  </a:lnTo>
                  <a:lnTo>
                    <a:pt x="2781300" y="511181"/>
                  </a:lnTo>
                  <a:lnTo>
                    <a:pt x="2781300" y="1660520"/>
                  </a:lnTo>
                  <a:lnTo>
                    <a:pt x="2781300" y="1682216"/>
                  </a:lnTo>
                  <a:cubicBezTo>
                    <a:pt x="2781300" y="1828929"/>
                    <a:pt x="2662366" y="1947863"/>
                    <a:pt x="2515653" y="1947863"/>
                  </a:cubicBezTo>
                  <a:lnTo>
                    <a:pt x="2493957" y="1947863"/>
                  </a:lnTo>
                  <a:lnTo>
                    <a:pt x="1453097" y="1947863"/>
                  </a:lnTo>
                  <a:lnTo>
                    <a:pt x="287343" y="1947863"/>
                  </a:lnTo>
                  <a:cubicBezTo>
                    <a:pt x="128648" y="1947863"/>
                    <a:pt x="0" y="1819215"/>
                    <a:pt x="0" y="1660520"/>
                  </a:cubicBezTo>
                  <a:lnTo>
                    <a:pt x="0" y="511181"/>
                  </a:lnTo>
                  <a:cubicBezTo>
                    <a:pt x="0" y="352486"/>
                    <a:pt x="128648" y="223838"/>
                    <a:pt x="287343" y="223838"/>
                  </a:cubicBezTo>
                  <a:lnTo>
                    <a:pt x="952500" y="223838"/>
                  </a:lnTo>
                  <a:lnTo>
                    <a:pt x="952500" y="223838"/>
                  </a:lnTo>
                  <a:lnTo>
                    <a:pt x="952500" y="223838"/>
                  </a:lnTo>
                  <a:lnTo>
                    <a:pt x="970090" y="136710"/>
                  </a:lnTo>
                  <a:cubicBezTo>
                    <a:pt x="1004071" y="56372"/>
                    <a:pt x="1083621" y="0"/>
                    <a:pt x="1176338" y="0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80" name="íṥ1íḓè">
              <a:extLst>
                <a:ext uri="{FF2B5EF4-FFF2-40B4-BE49-F238E27FC236}">
                  <a16:creationId xmlns:a16="http://schemas.microsoft.com/office/drawing/2014/main" id="{4624EAC5-4BF8-4213-6971-34CD0E80C98E}"/>
                </a:ext>
              </a:extLst>
            </p:cNvPr>
            <p:cNvSpPr/>
            <p:nvPr/>
          </p:nvSpPr>
          <p:spPr>
            <a:xfrm>
              <a:off x="9255503" y="2337829"/>
              <a:ext cx="260864" cy="214710"/>
            </a:xfrm>
            <a:custGeom>
              <a:avLst/>
              <a:gdLst>
                <a:gd name="connsiteX0" fmla="*/ 318728 w 666158"/>
                <a:gd name="connsiteY0" fmla="*/ 0 h 625475"/>
                <a:gd name="connsiteX1" fmla="*/ 666158 w 666158"/>
                <a:gd name="connsiteY1" fmla="*/ 0 h 625475"/>
                <a:gd name="connsiteX2" fmla="*/ 666158 w 666158"/>
                <a:gd name="connsiteY2" fmla="*/ 625475 h 625475"/>
                <a:gd name="connsiteX3" fmla="*/ 0 w 666158"/>
                <a:gd name="connsiteY3" fmla="*/ 625475 h 625475"/>
                <a:gd name="connsiteX4" fmla="*/ 0 w 666158"/>
                <a:gd name="connsiteY4" fmla="*/ 202325 h 625475"/>
                <a:gd name="connsiteX5" fmla="*/ 293658 w 666158"/>
                <a:gd name="connsiteY5" fmla="*/ 46189 h 625475"/>
                <a:gd name="connsiteX6" fmla="*/ 318728 w 666158"/>
                <a:gd name="connsiteY6" fmla="*/ 0 h 62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158" h="625475">
                  <a:moveTo>
                    <a:pt x="318728" y="0"/>
                  </a:moveTo>
                  <a:lnTo>
                    <a:pt x="666158" y="0"/>
                  </a:lnTo>
                  <a:lnTo>
                    <a:pt x="666158" y="625475"/>
                  </a:lnTo>
                  <a:lnTo>
                    <a:pt x="0" y="625475"/>
                  </a:lnTo>
                  <a:lnTo>
                    <a:pt x="0" y="202325"/>
                  </a:lnTo>
                  <a:cubicBezTo>
                    <a:pt x="122241" y="202325"/>
                    <a:pt x="230017" y="140390"/>
                    <a:pt x="293658" y="46189"/>
                  </a:cubicBezTo>
                  <a:lnTo>
                    <a:pt x="318728" y="0"/>
                  </a:ln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81" name="íşļiḋê">
              <a:extLst>
                <a:ext uri="{FF2B5EF4-FFF2-40B4-BE49-F238E27FC236}">
                  <a16:creationId xmlns:a16="http://schemas.microsoft.com/office/drawing/2014/main" id="{AAD60F1E-47CF-55A0-6886-A8305276CBEC}"/>
                </a:ext>
              </a:extLst>
            </p:cNvPr>
            <p:cNvSpPr/>
            <p:nvPr/>
          </p:nvSpPr>
          <p:spPr>
            <a:xfrm>
              <a:off x="8644283" y="2066924"/>
              <a:ext cx="389981" cy="326496"/>
            </a:xfrm>
            <a:prstGeom prst="rect">
              <a:avLst/>
            </a:prstGeom>
          </p:spPr>
          <p:txBody>
            <a:bodyPr wrap="none"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06</a:t>
              </a:r>
            </a:p>
          </p:txBody>
        </p:sp>
      </p:grpSp>
      <p:grpSp>
        <p:nvGrpSpPr>
          <p:cNvPr id="182" name="组合 181">
            <a:extLst>
              <a:ext uri="{FF2B5EF4-FFF2-40B4-BE49-F238E27FC236}">
                <a16:creationId xmlns:a16="http://schemas.microsoft.com/office/drawing/2014/main" id="{070AB628-A5EA-1361-7A77-29D405C6470C}"/>
              </a:ext>
            </a:extLst>
          </p:cNvPr>
          <p:cNvGrpSpPr/>
          <p:nvPr/>
        </p:nvGrpSpPr>
        <p:grpSpPr>
          <a:xfrm>
            <a:off x="1276927" y="2090667"/>
            <a:ext cx="1848048" cy="1100577"/>
            <a:chOff x="8949023" y="5161022"/>
            <a:chExt cx="1848048" cy="1100577"/>
          </a:xfrm>
        </p:grpSpPr>
        <p:sp>
          <p:nvSpPr>
            <p:cNvPr id="183" name="item_title1">
              <a:extLst>
                <a:ext uri="{FF2B5EF4-FFF2-40B4-BE49-F238E27FC236}">
                  <a16:creationId xmlns:a16="http://schemas.microsoft.com/office/drawing/2014/main" id="{F9631D71-A889-2B08-DBB4-A70597FD96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3" y="5161022"/>
              <a:ext cx="155257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184" name="item_content1">
              <a:extLst>
                <a:ext uri="{FF2B5EF4-FFF2-40B4-BE49-F238E27FC236}">
                  <a16:creationId xmlns:a16="http://schemas.microsoft.com/office/drawing/2014/main" id="{CE737699-7C3C-8AA9-5E51-AF0A8384B8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1707045" cy="705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请在此处添加具体内容。添加内容。</a:t>
              </a: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39C62668-3D85-501F-A921-8559548FE920}"/>
              </a:ext>
            </a:extLst>
          </p:cNvPr>
          <p:cNvGrpSpPr/>
          <p:nvPr/>
        </p:nvGrpSpPr>
        <p:grpSpPr>
          <a:xfrm>
            <a:off x="4972941" y="2091481"/>
            <a:ext cx="1848048" cy="1100577"/>
            <a:chOff x="8949023" y="5161022"/>
            <a:chExt cx="1848048" cy="1100577"/>
          </a:xfrm>
        </p:grpSpPr>
        <p:sp>
          <p:nvSpPr>
            <p:cNvPr id="186" name="item_title2">
              <a:extLst>
                <a:ext uri="{FF2B5EF4-FFF2-40B4-BE49-F238E27FC236}">
                  <a16:creationId xmlns:a16="http://schemas.microsoft.com/office/drawing/2014/main" id="{B7E9AA68-996B-0297-E9CE-8340A60CB5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3" y="5161022"/>
              <a:ext cx="155257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187" name="item_content2">
              <a:extLst>
                <a:ext uri="{FF2B5EF4-FFF2-40B4-BE49-F238E27FC236}">
                  <a16:creationId xmlns:a16="http://schemas.microsoft.com/office/drawing/2014/main" id="{D71EEDD8-5FD1-062F-2E20-9B58E105BD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1707045" cy="705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请在此处添加具体内容。添加内容。</a:t>
              </a:r>
            </a:p>
          </p:txBody>
        </p:sp>
      </p:grpSp>
      <p:grpSp>
        <p:nvGrpSpPr>
          <p:cNvPr id="188" name="组合 187">
            <a:extLst>
              <a:ext uri="{FF2B5EF4-FFF2-40B4-BE49-F238E27FC236}">
                <a16:creationId xmlns:a16="http://schemas.microsoft.com/office/drawing/2014/main" id="{922FF5B3-06C5-8207-AA2D-E21B01F9E141}"/>
              </a:ext>
            </a:extLst>
          </p:cNvPr>
          <p:cNvGrpSpPr/>
          <p:nvPr/>
        </p:nvGrpSpPr>
        <p:grpSpPr>
          <a:xfrm>
            <a:off x="8613036" y="2060871"/>
            <a:ext cx="1848048" cy="1100577"/>
            <a:chOff x="8949023" y="5161022"/>
            <a:chExt cx="1848048" cy="1100577"/>
          </a:xfrm>
        </p:grpSpPr>
        <p:sp>
          <p:nvSpPr>
            <p:cNvPr id="189" name="item_title3">
              <a:extLst>
                <a:ext uri="{FF2B5EF4-FFF2-40B4-BE49-F238E27FC236}">
                  <a16:creationId xmlns:a16="http://schemas.microsoft.com/office/drawing/2014/main" id="{5ED38DBB-0C57-39D4-58A7-9F1354789E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3" y="5161022"/>
              <a:ext cx="155257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190" name="item_content3">
              <a:extLst>
                <a:ext uri="{FF2B5EF4-FFF2-40B4-BE49-F238E27FC236}">
                  <a16:creationId xmlns:a16="http://schemas.microsoft.com/office/drawing/2014/main" id="{05D7B84B-009A-BBE6-647D-C809E59787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1707045" cy="705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请在此处添加具体内容。添加内容。</a:t>
              </a:r>
            </a:p>
          </p:txBody>
        </p:sp>
      </p:grpSp>
      <p:grpSp>
        <p:nvGrpSpPr>
          <p:cNvPr id="191" name="组合 190">
            <a:extLst>
              <a:ext uri="{FF2B5EF4-FFF2-40B4-BE49-F238E27FC236}">
                <a16:creationId xmlns:a16="http://schemas.microsoft.com/office/drawing/2014/main" id="{A3F55A0C-1FCB-F669-9D65-C965CF7AA828}"/>
              </a:ext>
            </a:extLst>
          </p:cNvPr>
          <p:cNvGrpSpPr/>
          <p:nvPr/>
        </p:nvGrpSpPr>
        <p:grpSpPr>
          <a:xfrm>
            <a:off x="1280091" y="4183270"/>
            <a:ext cx="1848048" cy="1100577"/>
            <a:chOff x="8949023" y="5161022"/>
            <a:chExt cx="1848048" cy="1100577"/>
          </a:xfrm>
        </p:grpSpPr>
        <p:sp>
          <p:nvSpPr>
            <p:cNvPr id="192" name="item_title4">
              <a:extLst>
                <a:ext uri="{FF2B5EF4-FFF2-40B4-BE49-F238E27FC236}">
                  <a16:creationId xmlns:a16="http://schemas.microsoft.com/office/drawing/2014/main" id="{8320EA5C-5F0E-7DE8-28D5-61313A6D7A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3" y="5161022"/>
              <a:ext cx="155257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193" name="item_content4">
              <a:extLst>
                <a:ext uri="{FF2B5EF4-FFF2-40B4-BE49-F238E27FC236}">
                  <a16:creationId xmlns:a16="http://schemas.microsoft.com/office/drawing/2014/main" id="{48848805-B661-B2B1-9BC1-FFFE789701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1707045" cy="705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请在此处添加具体内容。添加内容。</a:t>
              </a:r>
            </a:p>
          </p:txBody>
        </p:sp>
      </p:grpSp>
      <p:grpSp>
        <p:nvGrpSpPr>
          <p:cNvPr id="194" name="组合 193">
            <a:extLst>
              <a:ext uri="{FF2B5EF4-FFF2-40B4-BE49-F238E27FC236}">
                <a16:creationId xmlns:a16="http://schemas.microsoft.com/office/drawing/2014/main" id="{BA072E3C-5DE7-5450-BAC8-3214D3327198}"/>
              </a:ext>
            </a:extLst>
          </p:cNvPr>
          <p:cNvGrpSpPr/>
          <p:nvPr/>
        </p:nvGrpSpPr>
        <p:grpSpPr>
          <a:xfrm>
            <a:off x="5071959" y="4208222"/>
            <a:ext cx="1848048" cy="1100577"/>
            <a:chOff x="8949023" y="5161022"/>
            <a:chExt cx="1848048" cy="1100577"/>
          </a:xfrm>
        </p:grpSpPr>
        <p:sp>
          <p:nvSpPr>
            <p:cNvPr id="195" name="item_title5">
              <a:extLst>
                <a:ext uri="{FF2B5EF4-FFF2-40B4-BE49-F238E27FC236}">
                  <a16:creationId xmlns:a16="http://schemas.microsoft.com/office/drawing/2014/main" id="{AF499D63-D8D1-0AE6-F4A7-2DB512F62E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3" y="5161022"/>
              <a:ext cx="155257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196" name="item_content5">
              <a:extLst>
                <a:ext uri="{FF2B5EF4-FFF2-40B4-BE49-F238E27FC236}">
                  <a16:creationId xmlns:a16="http://schemas.microsoft.com/office/drawing/2014/main" id="{1663875A-2CB0-42A2-F09F-C58670A533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1707045" cy="705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请在此处添加具体内容。添加内容。</a:t>
              </a:r>
            </a:p>
          </p:txBody>
        </p:sp>
      </p:grpSp>
      <p:grpSp>
        <p:nvGrpSpPr>
          <p:cNvPr id="197" name="组合 196">
            <a:extLst>
              <a:ext uri="{FF2B5EF4-FFF2-40B4-BE49-F238E27FC236}">
                <a16:creationId xmlns:a16="http://schemas.microsoft.com/office/drawing/2014/main" id="{6499B639-19A5-666D-1A72-44C47C560011}"/>
              </a:ext>
            </a:extLst>
          </p:cNvPr>
          <p:cNvGrpSpPr/>
          <p:nvPr/>
        </p:nvGrpSpPr>
        <p:grpSpPr>
          <a:xfrm>
            <a:off x="8613036" y="4224144"/>
            <a:ext cx="1848048" cy="1100577"/>
            <a:chOff x="8949023" y="5161022"/>
            <a:chExt cx="1848048" cy="1100577"/>
          </a:xfrm>
        </p:grpSpPr>
        <p:sp>
          <p:nvSpPr>
            <p:cNvPr id="198" name="item_title6">
              <a:extLst>
                <a:ext uri="{FF2B5EF4-FFF2-40B4-BE49-F238E27FC236}">
                  <a16:creationId xmlns:a16="http://schemas.microsoft.com/office/drawing/2014/main" id="{26547C86-9D16-E22C-771C-E9A70B5FAE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3" y="5161022"/>
              <a:ext cx="155257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199" name="item_content6">
              <a:extLst>
                <a:ext uri="{FF2B5EF4-FFF2-40B4-BE49-F238E27FC236}">
                  <a16:creationId xmlns:a16="http://schemas.microsoft.com/office/drawing/2014/main" id="{A9F15FE3-827A-5DE5-1CCD-A926BA9053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1707045" cy="705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请在此处添加具体内容。添加内容。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92542339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mage"/>
          <p:cNvSpPr/>
          <p:nvPr/>
        </p:nvSpPr>
        <p:spPr>
          <a:xfrm>
            <a:off x="1130300" y="1762372"/>
            <a:ext cx="4368800" cy="3808073"/>
          </a:xfrm>
          <a:prstGeom prst="rect">
            <a:avLst/>
          </a:prstGeom>
          <a:blipFill>
            <a:blip r:embed="rId2"/>
            <a:srcRect/>
            <a:stretch>
              <a:fillRect l="-15316" r="-1531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6096000" y="2422663"/>
            <a:ext cx="719139" cy="723900"/>
            <a:chOff x="1219332" y="3914059"/>
            <a:chExt cx="719139" cy="723900"/>
          </a:xfrm>
        </p:grpSpPr>
        <p:sp>
          <p:nvSpPr>
            <p:cNvPr id="3" name="Oval 10"/>
            <p:cNvSpPr>
              <a:spLocks noChangeArrowheads="1"/>
            </p:cNvSpPr>
            <p:nvPr/>
          </p:nvSpPr>
          <p:spPr bwMode="auto">
            <a:xfrm>
              <a:off x="1219332" y="3914059"/>
              <a:ext cx="719139" cy="7239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1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  <a:sym typeface="思源黑体 CN Normal" panose="020B0400000000000000" pitchFamily="34" charset="-122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1363244" y="4050828"/>
              <a:ext cx="431315" cy="450363"/>
            </a:xfrm>
            <a:custGeom>
              <a:avLst/>
              <a:gdLst>
                <a:gd name="T0" fmla="*/ 86 w 134"/>
                <a:gd name="T1" fmla="*/ 115 h 140"/>
                <a:gd name="T2" fmla="*/ 82 w 134"/>
                <a:gd name="T3" fmla="*/ 118 h 140"/>
                <a:gd name="T4" fmla="*/ 10 w 134"/>
                <a:gd name="T5" fmla="*/ 115 h 140"/>
                <a:gd name="T6" fmla="*/ 14 w 134"/>
                <a:gd name="T7" fmla="*/ 11 h 140"/>
                <a:gd name="T8" fmla="*/ 86 w 134"/>
                <a:gd name="T9" fmla="*/ 15 h 140"/>
                <a:gd name="T10" fmla="*/ 96 w 134"/>
                <a:gd name="T11" fmla="*/ 16 h 140"/>
                <a:gd name="T12" fmla="*/ 82 w 134"/>
                <a:gd name="T13" fmla="*/ 0 h 140"/>
                <a:gd name="T14" fmla="*/ 0 w 134"/>
                <a:gd name="T15" fmla="*/ 14 h 140"/>
                <a:gd name="T16" fmla="*/ 14 w 134"/>
                <a:gd name="T17" fmla="*/ 140 h 140"/>
                <a:gd name="T18" fmla="*/ 96 w 134"/>
                <a:gd name="T19" fmla="*/ 126 h 140"/>
                <a:gd name="T20" fmla="*/ 96 w 134"/>
                <a:gd name="T21" fmla="*/ 125 h 140"/>
                <a:gd name="T22" fmla="*/ 86 w 134"/>
                <a:gd name="T23" fmla="*/ 87 h 140"/>
                <a:gd name="T24" fmla="*/ 55 w 134"/>
                <a:gd name="T25" fmla="*/ 4 h 140"/>
                <a:gd name="T26" fmla="*/ 55 w 134"/>
                <a:gd name="T27" fmla="*/ 7 h 140"/>
                <a:gd name="T28" fmla="*/ 40 w 134"/>
                <a:gd name="T29" fmla="*/ 5 h 140"/>
                <a:gd name="T30" fmla="*/ 48 w 134"/>
                <a:gd name="T31" fmla="*/ 135 h 140"/>
                <a:gd name="T32" fmla="*/ 48 w 134"/>
                <a:gd name="T33" fmla="*/ 123 h 140"/>
                <a:gd name="T34" fmla="*/ 48 w 134"/>
                <a:gd name="T35" fmla="*/ 135 h 140"/>
                <a:gd name="T36" fmla="*/ 96 w 134"/>
                <a:gd name="T37" fmla="*/ 22 h 140"/>
                <a:gd name="T38" fmla="*/ 62 w 134"/>
                <a:gd name="T39" fmla="*/ 22 h 140"/>
                <a:gd name="T40" fmla="*/ 51 w 134"/>
                <a:gd name="T41" fmla="*/ 70 h 140"/>
                <a:gd name="T42" fmla="*/ 66 w 134"/>
                <a:gd name="T43" fmla="*/ 81 h 140"/>
                <a:gd name="T44" fmla="*/ 83 w 134"/>
                <a:gd name="T45" fmla="*/ 81 h 140"/>
                <a:gd name="T46" fmla="*/ 96 w 134"/>
                <a:gd name="T47" fmla="*/ 81 h 140"/>
                <a:gd name="T48" fmla="*/ 134 w 134"/>
                <a:gd name="T49" fmla="*/ 70 h 140"/>
                <a:gd name="T50" fmla="*/ 124 w 134"/>
                <a:gd name="T51" fmla="*/ 22 h 140"/>
                <a:gd name="T52" fmla="*/ 124 w 134"/>
                <a:gd name="T53" fmla="*/ 74 h 140"/>
                <a:gd name="T54" fmla="*/ 86 w 134"/>
                <a:gd name="T55" fmla="*/ 74 h 140"/>
                <a:gd name="T56" fmla="*/ 58 w 134"/>
                <a:gd name="T57" fmla="*/ 70 h 140"/>
                <a:gd name="T58" fmla="*/ 62 w 134"/>
                <a:gd name="T59" fmla="*/ 29 h 140"/>
                <a:gd name="T60" fmla="*/ 96 w 134"/>
                <a:gd name="T61" fmla="*/ 29 h 140"/>
                <a:gd name="T62" fmla="*/ 127 w 134"/>
                <a:gd name="T63" fmla="*/ 33 h 140"/>
                <a:gd name="T64" fmla="*/ 82 w 134"/>
                <a:gd name="T65" fmla="*/ 37 h 140"/>
                <a:gd name="T66" fmla="*/ 109 w 134"/>
                <a:gd name="T67" fmla="*/ 56 h 140"/>
                <a:gd name="T68" fmla="*/ 88 w 134"/>
                <a:gd name="T69" fmla="*/ 62 h 140"/>
                <a:gd name="T70" fmla="*/ 101 w 134"/>
                <a:gd name="T71" fmla="*/ 64 h 140"/>
                <a:gd name="T72" fmla="*/ 109 w 134"/>
                <a:gd name="T73" fmla="*/ 65 h 140"/>
                <a:gd name="T74" fmla="*/ 102 w 134"/>
                <a:gd name="T75" fmla="*/ 66 h 140"/>
                <a:gd name="T76" fmla="*/ 86 w 134"/>
                <a:gd name="T77" fmla="*/ 69 h 140"/>
                <a:gd name="T78" fmla="*/ 86 w 134"/>
                <a:gd name="T79" fmla="*/ 61 h 140"/>
                <a:gd name="T80" fmla="*/ 87 w 134"/>
                <a:gd name="T81" fmla="*/ 57 h 140"/>
                <a:gd name="T82" fmla="*/ 81 w 134"/>
                <a:gd name="T83" fmla="*/ 39 h 140"/>
                <a:gd name="T84" fmla="*/ 78 w 134"/>
                <a:gd name="T85" fmla="*/ 37 h 140"/>
                <a:gd name="T86" fmla="*/ 78 w 134"/>
                <a:gd name="T87" fmla="*/ 33 h 140"/>
                <a:gd name="T88" fmla="*/ 80 w 134"/>
                <a:gd name="T89" fmla="*/ 3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4" h="140">
                  <a:moveTo>
                    <a:pt x="86" y="87"/>
                  </a:moveTo>
                  <a:cubicBezTo>
                    <a:pt x="86" y="115"/>
                    <a:pt x="86" y="115"/>
                    <a:pt x="86" y="115"/>
                  </a:cubicBezTo>
                  <a:cubicBezTo>
                    <a:pt x="86" y="115"/>
                    <a:pt x="86" y="115"/>
                    <a:pt x="86" y="115"/>
                  </a:cubicBezTo>
                  <a:cubicBezTo>
                    <a:pt x="86" y="117"/>
                    <a:pt x="84" y="118"/>
                    <a:pt x="82" y="118"/>
                  </a:cubicBezTo>
                  <a:cubicBezTo>
                    <a:pt x="14" y="118"/>
                    <a:pt x="14" y="118"/>
                    <a:pt x="14" y="118"/>
                  </a:cubicBezTo>
                  <a:cubicBezTo>
                    <a:pt x="12" y="118"/>
                    <a:pt x="10" y="117"/>
                    <a:pt x="10" y="1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3"/>
                    <a:pt x="12" y="11"/>
                    <a:pt x="14" y="11"/>
                  </a:cubicBezTo>
                  <a:cubicBezTo>
                    <a:pt x="82" y="11"/>
                    <a:pt x="82" y="11"/>
                    <a:pt x="82" y="11"/>
                  </a:cubicBezTo>
                  <a:cubicBezTo>
                    <a:pt x="84" y="11"/>
                    <a:pt x="86" y="13"/>
                    <a:pt x="86" y="15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6"/>
                    <a:pt x="90" y="0"/>
                    <a:pt x="8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34"/>
                    <a:pt x="6" y="140"/>
                    <a:pt x="14" y="140"/>
                  </a:cubicBezTo>
                  <a:cubicBezTo>
                    <a:pt x="82" y="140"/>
                    <a:pt x="82" y="140"/>
                    <a:pt x="82" y="140"/>
                  </a:cubicBezTo>
                  <a:cubicBezTo>
                    <a:pt x="90" y="140"/>
                    <a:pt x="96" y="134"/>
                    <a:pt x="96" y="126"/>
                  </a:cubicBezTo>
                  <a:cubicBezTo>
                    <a:pt x="96" y="126"/>
                    <a:pt x="96" y="126"/>
                    <a:pt x="96" y="126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86" y="87"/>
                    <a:pt x="86" y="87"/>
                    <a:pt x="86" y="87"/>
                  </a:cubicBezTo>
                  <a:close/>
                  <a:moveTo>
                    <a:pt x="42" y="4"/>
                  </a:moveTo>
                  <a:cubicBezTo>
                    <a:pt x="55" y="4"/>
                    <a:pt x="55" y="4"/>
                    <a:pt x="55" y="4"/>
                  </a:cubicBezTo>
                  <a:cubicBezTo>
                    <a:pt x="55" y="4"/>
                    <a:pt x="56" y="4"/>
                    <a:pt x="56" y="5"/>
                  </a:cubicBezTo>
                  <a:cubicBezTo>
                    <a:pt x="56" y="6"/>
                    <a:pt x="55" y="7"/>
                    <a:pt x="55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7"/>
                    <a:pt x="40" y="6"/>
                    <a:pt x="40" y="5"/>
                  </a:cubicBezTo>
                  <a:cubicBezTo>
                    <a:pt x="40" y="4"/>
                    <a:pt x="41" y="4"/>
                    <a:pt x="42" y="4"/>
                  </a:cubicBezTo>
                  <a:close/>
                  <a:moveTo>
                    <a:pt x="48" y="135"/>
                  </a:moveTo>
                  <a:cubicBezTo>
                    <a:pt x="45" y="135"/>
                    <a:pt x="42" y="133"/>
                    <a:pt x="42" y="129"/>
                  </a:cubicBezTo>
                  <a:cubicBezTo>
                    <a:pt x="42" y="125"/>
                    <a:pt x="45" y="123"/>
                    <a:pt x="48" y="123"/>
                  </a:cubicBezTo>
                  <a:cubicBezTo>
                    <a:pt x="52" y="123"/>
                    <a:pt x="54" y="125"/>
                    <a:pt x="54" y="129"/>
                  </a:cubicBezTo>
                  <a:cubicBezTo>
                    <a:pt x="54" y="133"/>
                    <a:pt x="52" y="135"/>
                    <a:pt x="48" y="135"/>
                  </a:cubicBezTo>
                  <a:close/>
                  <a:moveTo>
                    <a:pt x="124" y="22"/>
                  </a:moveTo>
                  <a:cubicBezTo>
                    <a:pt x="96" y="22"/>
                    <a:pt x="96" y="22"/>
                    <a:pt x="96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56" y="22"/>
                    <a:pt x="51" y="27"/>
                    <a:pt x="51" y="33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6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24" y="81"/>
                    <a:pt x="124" y="81"/>
                    <a:pt x="124" y="81"/>
                  </a:cubicBezTo>
                  <a:cubicBezTo>
                    <a:pt x="129" y="81"/>
                    <a:pt x="134" y="76"/>
                    <a:pt x="134" y="70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34" y="27"/>
                    <a:pt x="129" y="22"/>
                    <a:pt x="124" y="22"/>
                  </a:cubicBezTo>
                  <a:close/>
                  <a:moveTo>
                    <a:pt x="127" y="70"/>
                  </a:moveTo>
                  <a:cubicBezTo>
                    <a:pt x="127" y="72"/>
                    <a:pt x="126" y="74"/>
                    <a:pt x="124" y="74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86" y="74"/>
                    <a:pt x="86" y="74"/>
                    <a:pt x="86" y="74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60" y="74"/>
                    <a:pt x="58" y="72"/>
                    <a:pt x="58" y="70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0"/>
                    <a:pt x="60" y="29"/>
                    <a:pt x="62" y="29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124" y="29"/>
                    <a:pt x="124" y="29"/>
                    <a:pt x="124" y="29"/>
                  </a:cubicBezTo>
                  <a:cubicBezTo>
                    <a:pt x="126" y="29"/>
                    <a:pt x="127" y="30"/>
                    <a:pt x="127" y="33"/>
                  </a:cubicBezTo>
                  <a:lnTo>
                    <a:pt x="127" y="70"/>
                  </a:lnTo>
                  <a:close/>
                  <a:moveTo>
                    <a:pt x="82" y="37"/>
                  </a:moveTo>
                  <a:cubicBezTo>
                    <a:pt x="112" y="41"/>
                    <a:pt x="112" y="41"/>
                    <a:pt x="112" y="41"/>
                  </a:cubicBezTo>
                  <a:cubicBezTo>
                    <a:pt x="109" y="56"/>
                    <a:pt x="109" y="56"/>
                    <a:pt x="109" y="56"/>
                  </a:cubicBezTo>
                  <a:cubicBezTo>
                    <a:pt x="90" y="57"/>
                    <a:pt x="90" y="57"/>
                    <a:pt x="90" y="57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89" y="62"/>
                    <a:pt x="89" y="63"/>
                    <a:pt x="90" y="64"/>
                  </a:cubicBezTo>
                  <a:cubicBezTo>
                    <a:pt x="101" y="64"/>
                    <a:pt x="101" y="64"/>
                    <a:pt x="101" y="64"/>
                  </a:cubicBezTo>
                  <a:cubicBezTo>
                    <a:pt x="102" y="62"/>
                    <a:pt x="103" y="61"/>
                    <a:pt x="105" y="61"/>
                  </a:cubicBezTo>
                  <a:cubicBezTo>
                    <a:pt x="107" y="61"/>
                    <a:pt x="109" y="63"/>
                    <a:pt x="109" y="65"/>
                  </a:cubicBezTo>
                  <a:cubicBezTo>
                    <a:pt x="109" y="67"/>
                    <a:pt x="107" y="69"/>
                    <a:pt x="105" y="69"/>
                  </a:cubicBezTo>
                  <a:cubicBezTo>
                    <a:pt x="103" y="69"/>
                    <a:pt x="102" y="68"/>
                    <a:pt x="102" y="66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8"/>
                    <a:pt x="87" y="69"/>
                    <a:pt x="86" y="69"/>
                  </a:cubicBezTo>
                  <a:cubicBezTo>
                    <a:pt x="84" y="69"/>
                    <a:pt x="82" y="67"/>
                    <a:pt x="82" y="65"/>
                  </a:cubicBezTo>
                  <a:cubicBezTo>
                    <a:pt x="82" y="63"/>
                    <a:pt x="84" y="61"/>
                    <a:pt x="86" y="61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77" y="37"/>
                    <a:pt x="76" y="36"/>
                    <a:pt x="76" y="35"/>
                  </a:cubicBezTo>
                  <a:cubicBezTo>
                    <a:pt x="76" y="34"/>
                    <a:pt x="77" y="33"/>
                    <a:pt x="78" y="33"/>
                  </a:cubicBezTo>
                  <a:cubicBezTo>
                    <a:pt x="79" y="33"/>
                    <a:pt x="80" y="34"/>
                    <a:pt x="80" y="35"/>
                  </a:cubicBezTo>
                  <a:cubicBezTo>
                    <a:pt x="80" y="35"/>
                    <a:pt x="80" y="35"/>
                    <a:pt x="80" y="35"/>
                  </a:cubicBezTo>
                  <a:lnTo>
                    <a:pt x="82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1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  <a:sym typeface="思源黑体 CN Normal" panose="020B0400000000000000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118095" y="925115"/>
            <a:ext cx="723900" cy="723900"/>
            <a:chOff x="1241427" y="2004813"/>
            <a:chExt cx="723900" cy="723900"/>
          </a:xfrm>
        </p:grpSpPr>
        <p:sp>
          <p:nvSpPr>
            <p:cNvPr id="2" name="Oval 9"/>
            <p:cNvSpPr>
              <a:spLocks noChangeArrowheads="1"/>
            </p:cNvSpPr>
            <p:nvPr/>
          </p:nvSpPr>
          <p:spPr bwMode="auto">
            <a:xfrm>
              <a:off x="1241427" y="2004813"/>
              <a:ext cx="723900" cy="7239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1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  <a:sym typeface="思源黑体 CN Normal" panose="020B0400000000000000" pitchFamily="34" charset="-122"/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/>
          </p:nvSpPr>
          <p:spPr bwMode="auto">
            <a:xfrm>
              <a:off x="1420375" y="2127297"/>
              <a:ext cx="366005" cy="478935"/>
            </a:xfrm>
            <a:custGeom>
              <a:avLst/>
              <a:gdLst>
                <a:gd name="T0" fmla="*/ 95 w 114"/>
                <a:gd name="T1" fmla="*/ 99 h 149"/>
                <a:gd name="T2" fmla="*/ 93 w 114"/>
                <a:gd name="T3" fmla="*/ 98 h 149"/>
                <a:gd name="T4" fmla="*/ 89 w 114"/>
                <a:gd name="T5" fmla="*/ 96 h 149"/>
                <a:gd name="T6" fmla="*/ 74 w 114"/>
                <a:gd name="T7" fmla="*/ 85 h 149"/>
                <a:gd name="T8" fmla="*/ 90 w 114"/>
                <a:gd name="T9" fmla="*/ 58 h 149"/>
                <a:gd name="T10" fmla="*/ 57 w 114"/>
                <a:gd name="T11" fmla="*/ 1 h 149"/>
                <a:gd name="T12" fmla="*/ 19 w 114"/>
                <a:gd name="T13" fmla="*/ 41 h 149"/>
                <a:gd name="T14" fmla="*/ 42 w 114"/>
                <a:gd name="T15" fmla="*/ 87 h 149"/>
                <a:gd name="T16" fmla="*/ 25 w 114"/>
                <a:gd name="T17" fmla="*/ 96 h 149"/>
                <a:gd name="T18" fmla="*/ 21 w 114"/>
                <a:gd name="T19" fmla="*/ 98 h 149"/>
                <a:gd name="T20" fmla="*/ 19 w 114"/>
                <a:gd name="T21" fmla="*/ 99 h 149"/>
                <a:gd name="T22" fmla="*/ 0 w 114"/>
                <a:gd name="T23" fmla="*/ 123 h 149"/>
                <a:gd name="T24" fmla="*/ 1 w 114"/>
                <a:gd name="T25" fmla="*/ 149 h 149"/>
                <a:gd name="T26" fmla="*/ 113 w 114"/>
                <a:gd name="T27" fmla="*/ 149 h 149"/>
                <a:gd name="T28" fmla="*/ 114 w 114"/>
                <a:gd name="T29" fmla="*/ 147 h 149"/>
                <a:gd name="T30" fmla="*/ 95 w 114"/>
                <a:gd name="T31" fmla="*/ 99 h 149"/>
                <a:gd name="T32" fmla="*/ 82 w 114"/>
                <a:gd name="T33" fmla="*/ 28 h 149"/>
                <a:gd name="T34" fmla="*/ 30 w 114"/>
                <a:gd name="T35" fmla="*/ 26 h 149"/>
                <a:gd name="T36" fmla="*/ 40 w 114"/>
                <a:gd name="T37" fmla="*/ 74 h 149"/>
                <a:gd name="T38" fmla="*/ 33 w 114"/>
                <a:gd name="T39" fmla="*/ 61 h 149"/>
                <a:gd name="T40" fmla="*/ 43 w 114"/>
                <a:gd name="T41" fmla="*/ 25 h 149"/>
                <a:gd name="T42" fmla="*/ 62 w 114"/>
                <a:gd name="T43" fmla="*/ 42 h 149"/>
                <a:gd name="T44" fmla="*/ 50 w 114"/>
                <a:gd name="T45" fmla="*/ 29 h 149"/>
                <a:gd name="T46" fmla="*/ 77 w 114"/>
                <a:gd name="T47" fmla="*/ 43 h 149"/>
                <a:gd name="T48" fmla="*/ 80 w 114"/>
                <a:gd name="T49" fmla="*/ 47 h 149"/>
                <a:gd name="T50" fmla="*/ 67 w 114"/>
                <a:gd name="T51" fmla="*/ 68 h 149"/>
                <a:gd name="T52" fmla="*/ 56 w 114"/>
                <a:gd name="T53" fmla="*/ 70 h 149"/>
                <a:gd name="T54" fmla="*/ 67 w 114"/>
                <a:gd name="T55" fmla="*/ 70 h 149"/>
                <a:gd name="T56" fmla="*/ 81 w 114"/>
                <a:gd name="T57" fmla="*/ 50 h 149"/>
                <a:gd name="T58" fmla="*/ 82 w 114"/>
                <a:gd name="T59" fmla="*/ 57 h 149"/>
                <a:gd name="T60" fmla="*/ 73 w 114"/>
                <a:gd name="T61" fmla="*/ 74 h 149"/>
                <a:gd name="T62" fmla="*/ 73 w 114"/>
                <a:gd name="T63" fmla="*/ 74 h 149"/>
                <a:gd name="T64" fmla="*/ 57 w 114"/>
                <a:gd name="T65" fmla="*/ 85 h 149"/>
                <a:gd name="T66" fmla="*/ 42 w 114"/>
                <a:gd name="T67" fmla="*/ 76 h 149"/>
                <a:gd name="T68" fmla="*/ 79 w 114"/>
                <a:gd name="T69" fmla="*/ 99 h 149"/>
                <a:gd name="T70" fmla="*/ 57 w 114"/>
                <a:gd name="T71" fmla="*/ 113 h 149"/>
                <a:gd name="T72" fmla="*/ 36 w 114"/>
                <a:gd name="T73" fmla="*/ 100 h 149"/>
                <a:gd name="T74" fmla="*/ 41 w 114"/>
                <a:gd name="T75" fmla="*/ 93 h 149"/>
                <a:gd name="T76" fmla="*/ 42 w 114"/>
                <a:gd name="T77" fmla="*/ 92 h 149"/>
                <a:gd name="T78" fmla="*/ 42 w 114"/>
                <a:gd name="T79" fmla="*/ 91 h 149"/>
                <a:gd name="T80" fmla="*/ 43 w 114"/>
                <a:gd name="T81" fmla="*/ 86 h 149"/>
                <a:gd name="T82" fmla="*/ 53 w 114"/>
                <a:gd name="T83" fmla="*/ 86 h 149"/>
                <a:gd name="T84" fmla="*/ 57 w 114"/>
                <a:gd name="T85" fmla="*/ 87 h 149"/>
                <a:gd name="T86" fmla="*/ 73 w 114"/>
                <a:gd name="T87" fmla="*/ 76 h 149"/>
                <a:gd name="T88" fmla="*/ 74 w 114"/>
                <a:gd name="T89" fmla="*/ 92 h 149"/>
                <a:gd name="T90" fmla="*/ 74 w 114"/>
                <a:gd name="T91" fmla="*/ 92 h 149"/>
                <a:gd name="T92" fmla="*/ 75 w 114"/>
                <a:gd name="T93" fmla="*/ 93 h 149"/>
                <a:gd name="T94" fmla="*/ 82 w 114"/>
                <a:gd name="T95" fmla="*/ 9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4" h="149">
                  <a:moveTo>
                    <a:pt x="95" y="99"/>
                  </a:moveTo>
                  <a:cubicBezTo>
                    <a:pt x="95" y="99"/>
                    <a:pt x="95" y="99"/>
                    <a:pt x="95" y="99"/>
                  </a:cubicBezTo>
                  <a:cubicBezTo>
                    <a:pt x="95" y="99"/>
                    <a:pt x="94" y="98"/>
                    <a:pt x="94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2" y="97"/>
                    <a:pt x="90" y="97"/>
                    <a:pt x="89" y="96"/>
                  </a:cubicBezTo>
                  <a:cubicBezTo>
                    <a:pt x="89" y="96"/>
                    <a:pt x="89" y="96"/>
                    <a:pt x="89" y="96"/>
                  </a:cubicBezTo>
                  <a:cubicBezTo>
                    <a:pt x="84" y="94"/>
                    <a:pt x="80" y="93"/>
                    <a:pt x="75" y="92"/>
                  </a:cubicBezTo>
                  <a:cubicBezTo>
                    <a:pt x="75" y="90"/>
                    <a:pt x="74" y="88"/>
                    <a:pt x="74" y="85"/>
                  </a:cubicBezTo>
                  <a:cubicBezTo>
                    <a:pt x="79" y="85"/>
                    <a:pt x="93" y="81"/>
                    <a:pt x="92" y="79"/>
                  </a:cubicBezTo>
                  <a:cubicBezTo>
                    <a:pt x="87" y="74"/>
                    <a:pt x="89" y="64"/>
                    <a:pt x="90" y="58"/>
                  </a:cubicBezTo>
                  <a:cubicBezTo>
                    <a:pt x="92" y="44"/>
                    <a:pt x="94" y="38"/>
                    <a:pt x="89" y="22"/>
                  </a:cubicBezTo>
                  <a:cubicBezTo>
                    <a:pt x="85" y="11"/>
                    <a:pt x="72" y="0"/>
                    <a:pt x="57" y="1"/>
                  </a:cubicBezTo>
                  <a:cubicBezTo>
                    <a:pt x="51" y="1"/>
                    <a:pt x="46" y="3"/>
                    <a:pt x="40" y="7"/>
                  </a:cubicBezTo>
                  <a:cubicBezTo>
                    <a:pt x="27" y="9"/>
                    <a:pt x="18" y="20"/>
                    <a:pt x="19" y="41"/>
                  </a:cubicBezTo>
                  <a:cubicBezTo>
                    <a:pt x="20" y="52"/>
                    <a:pt x="29" y="65"/>
                    <a:pt x="21" y="79"/>
                  </a:cubicBezTo>
                  <a:cubicBezTo>
                    <a:pt x="19" y="81"/>
                    <a:pt x="34" y="88"/>
                    <a:pt x="42" y="87"/>
                  </a:cubicBezTo>
                  <a:cubicBezTo>
                    <a:pt x="42" y="89"/>
                    <a:pt x="41" y="90"/>
                    <a:pt x="41" y="91"/>
                  </a:cubicBezTo>
                  <a:cubicBezTo>
                    <a:pt x="35" y="92"/>
                    <a:pt x="30" y="94"/>
                    <a:pt x="25" y="96"/>
                  </a:cubicBezTo>
                  <a:cubicBezTo>
                    <a:pt x="25" y="96"/>
                    <a:pt x="25" y="96"/>
                    <a:pt x="25" y="96"/>
                  </a:cubicBezTo>
                  <a:cubicBezTo>
                    <a:pt x="24" y="97"/>
                    <a:pt x="22" y="97"/>
                    <a:pt x="21" y="98"/>
                  </a:cubicBezTo>
                  <a:cubicBezTo>
                    <a:pt x="21" y="98"/>
                    <a:pt x="21" y="98"/>
                    <a:pt x="20" y="98"/>
                  </a:cubicBezTo>
                  <a:cubicBezTo>
                    <a:pt x="20" y="98"/>
                    <a:pt x="19" y="99"/>
                    <a:pt x="19" y="99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7" y="105"/>
                    <a:pt x="0" y="114"/>
                    <a:pt x="0" y="123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1" y="149"/>
                    <a:pt x="1" y="149"/>
                  </a:cubicBezTo>
                  <a:cubicBezTo>
                    <a:pt x="1" y="149"/>
                    <a:pt x="1" y="149"/>
                    <a:pt x="1" y="149"/>
                  </a:cubicBezTo>
                  <a:cubicBezTo>
                    <a:pt x="113" y="149"/>
                    <a:pt x="113" y="149"/>
                    <a:pt x="113" y="149"/>
                  </a:cubicBezTo>
                  <a:cubicBezTo>
                    <a:pt x="113" y="149"/>
                    <a:pt x="113" y="148"/>
                    <a:pt x="113" y="148"/>
                  </a:cubicBezTo>
                  <a:cubicBezTo>
                    <a:pt x="113" y="147"/>
                    <a:pt x="114" y="147"/>
                    <a:pt x="114" y="147"/>
                  </a:cubicBezTo>
                  <a:cubicBezTo>
                    <a:pt x="114" y="123"/>
                    <a:pt x="114" y="123"/>
                    <a:pt x="114" y="123"/>
                  </a:cubicBezTo>
                  <a:cubicBezTo>
                    <a:pt x="114" y="114"/>
                    <a:pt x="107" y="105"/>
                    <a:pt x="95" y="99"/>
                  </a:cubicBezTo>
                  <a:close/>
                  <a:moveTo>
                    <a:pt x="59" y="7"/>
                  </a:moveTo>
                  <a:cubicBezTo>
                    <a:pt x="70" y="8"/>
                    <a:pt x="78" y="17"/>
                    <a:pt x="82" y="28"/>
                  </a:cubicBezTo>
                  <a:cubicBezTo>
                    <a:pt x="77" y="20"/>
                    <a:pt x="69" y="14"/>
                    <a:pt x="59" y="12"/>
                  </a:cubicBezTo>
                  <a:cubicBezTo>
                    <a:pt x="47" y="11"/>
                    <a:pt x="36" y="17"/>
                    <a:pt x="30" y="26"/>
                  </a:cubicBezTo>
                  <a:cubicBezTo>
                    <a:pt x="34" y="13"/>
                    <a:pt x="46" y="5"/>
                    <a:pt x="59" y="7"/>
                  </a:cubicBezTo>
                  <a:close/>
                  <a:moveTo>
                    <a:pt x="40" y="74"/>
                  </a:moveTo>
                  <a:cubicBezTo>
                    <a:pt x="40" y="73"/>
                    <a:pt x="40" y="73"/>
                    <a:pt x="40" y="73"/>
                  </a:cubicBezTo>
                  <a:cubicBezTo>
                    <a:pt x="37" y="69"/>
                    <a:pt x="34" y="65"/>
                    <a:pt x="33" y="61"/>
                  </a:cubicBezTo>
                  <a:cubicBezTo>
                    <a:pt x="32" y="56"/>
                    <a:pt x="32" y="52"/>
                    <a:pt x="33" y="47"/>
                  </a:cubicBezTo>
                  <a:cubicBezTo>
                    <a:pt x="34" y="39"/>
                    <a:pt x="37" y="32"/>
                    <a:pt x="43" y="25"/>
                  </a:cubicBezTo>
                  <a:cubicBezTo>
                    <a:pt x="44" y="28"/>
                    <a:pt x="46" y="30"/>
                    <a:pt x="48" y="33"/>
                  </a:cubicBezTo>
                  <a:cubicBezTo>
                    <a:pt x="51" y="37"/>
                    <a:pt x="56" y="41"/>
                    <a:pt x="62" y="42"/>
                  </a:cubicBezTo>
                  <a:cubicBezTo>
                    <a:pt x="59" y="40"/>
                    <a:pt x="55" y="37"/>
                    <a:pt x="52" y="32"/>
                  </a:cubicBezTo>
                  <a:cubicBezTo>
                    <a:pt x="52" y="31"/>
                    <a:pt x="51" y="30"/>
                    <a:pt x="50" y="29"/>
                  </a:cubicBezTo>
                  <a:cubicBezTo>
                    <a:pt x="51" y="30"/>
                    <a:pt x="52" y="31"/>
                    <a:pt x="53" y="32"/>
                  </a:cubicBezTo>
                  <a:cubicBezTo>
                    <a:pt x="62" y="39"/>
                    <a:pt x="73" y="42"/>
                    <a:pt x="77" y="43"/>
                  </a:cubicBezTo>
                  <a:cubicBezTo>
                    <a:pt x="72" y="40"/>
                    <a:pt x="68" y="37"/>
                    <a:pt x="64" y="33"/>
                  </a:cubicBezTo>
                  <a:cubicBezTo>
                    <a:pt x="70" y="36"/>
                    <a:pt x="75" y="39"/>
                    <a:pt x="80" y="47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80" y="56"/>
                    <a:pt x="74" y="64"/>
                    <a:pt x="67" y="68"/>
                  </a:cubicBezTo>
                  <a:cubicBezTo>
                    <a:pt x="66" y="66"/>
                    <a:pt x="64" y="65"/>
                    <a:pt x="62" y="65"/>
                  </a:cubicBezTo>
                  <a:cubicBezTo>
                    <a:pt x="59" y="65"/>
                    <a:pt x="56" y="67"/>
                    <a:pt x="56" y="70"/>
                  </a:cubicBezTo>
                  <a:cubicBezTo>
                    <a:pt x="56" y="72"/>
                    <a:pt x="59" y="74"/>
                    <a:pt x="62" y="74"/>
                  </a:cubicBezTo>
                  <a:cubicBezTo>
                    <a:pt x="65" y="74"/>
                    <a:pt x="67" y="72"/>
                    <a:pt x="67" y="70"/>
                  </a:cubicBezTo>
                  <a:cubicBezTo>
                    <a:pt x="67" y="69"/>
                    <a:pt x="67" y="69"/>
                    <a:pt x="67" y="69"/>
                  </a:cubicBezTo>
                  <a:cubicBezTo>
                    <a:pt x="75" y="65"/>
                    <a:pt x="80" y="58"/>
                    <a:pt x="81" y="50"/>
                  </a:cubicBezTo>
                  <a:cubicBezTo>
                    <a:pt x="81" y="50"/>
                    <a:pt x="81" y="50"/>
                    <a:pt x="81" y="50"/>
                  </a:cubicBezTo>
                  <a:cubicBezTo>
                    <a:pt x="82" y="52"/>
                    <a:pt x="82" y="54"/>
                    <a:pt x="82" y="57"/>
                  </a:cubicBezTo>
                  <a:cubicBezTo>
                    <a:pt x="81" y="62"/>
                    <a:pt x="78" y="68"/>
                    <a:pt x="74" y="73"/>
                  </a:cubicBezTo>
                  <a:cubicBezTo>
                    <a:pt x="74" y="73"/>
                    <a:pt x="74" y="73"/>
                    <a:pt x="73" y="74"/>
                  </a:cubicBezTo>
                  <a:cubicBezTo>
                    <a:pt x="73" y="74"/>
                    <a:pt x="73" y="74"/>
                    <a:pt x="73" y="74"/>
                  </a:cubicBezTo>
                  <a:cubicBezTo>
                    <a:pt x="73" y="74"/>
                    <a:pt x="73" y="74"/>
                    <a:pt x="73" y="74"/>
                  </a:cubicBezTo>
                  <a:cubicBezTo>
                    <a:pt x="68" y="80"/>
                    <a:pt x="63" y="84"/>
                    <a:pt x="59" y="85"/>
                  </a:cubicBezTo>
                  <a:cubicBezTo>
                    <a:pt x="58" y="85"/>
                    <a:pt x="58" y="86"/>
                    <a:pt x="57" y="85"/>
                  </a:cubicBezTo>
                  <a:cubicBezTo>
                    <a:pt x="57" y="85"/>
                    <a:pt x="56" y="85"/>
                    <a:pt x="56" y="85"/>
                  </a:cubicBezTo>
                  <a:cubicBezTo>
                    <a:pt x="52" y="85"/>
                    <a:pt x="47" y="81"/>
                    <a:pt x="42" y="76"/>
                  </a:cubicBezTo>
                  <a:cubicBezTo>
                    <a:pt x="42" y="75"/>
                    <a:pt x="41" y="74"/>
                    <a:pt x="40" y="74"/>
                  </a:cubicBezTo>
                  <a:close/>
                  <a:moveTo>
                    <a:pt x="79" y="99"/>
                  </a:moveTo>
                  <a:cubicBezTo>
                    <a:pt x="78" y="99"/>
                    <a:pt x="78" y="99"/>
                    <a:pt x="78" y="100"/>
                  </a:cubicBezTo>
                  <a:cubicBezTo>
                    <a:pt x="72" y="106"/>
                    <a:pt x="65" y="113"/>
                    <a:pt x="57" y="113"/>
                  </a:cubicBezTo>
                  <a:cubicBezTo>
                    <a:pt x="50" y="113"/>
                    <a:pt x="43" y="107"/>
                    <a:pt x="37" y="101"/>
                  </a:cubicBezTo>
                  <a:cubicBezTo>
                    <a:pt x="37" y="100"/>
                    <a:pt x="37" y="100"/>
                    <a:pt x="36" y="100"/>
                  </a:cubicBezTo>
                  <a:cubicBezTo>
                    <a:pt x="35" y="98"/>
                    <a:pt x="33" y="97"/>
                    <a:pt x="32" y="95"/>
                  </a:cubicBezTo>
                  <a:cubicBezTo>
                    <a:pt x="35" y="94"/>
                    <a:pt x="38" y="94"/>
                    <a:pt x="41" y="93"/>
                  </a:cubicBezTo>
                  <a:cubicBezTo>
                    <a:pt x="41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1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3" y="90"/>
                    <a:pt x="43" y="88"/>
                    <a:pt x="43" y="86"/>
                  </a:cubicBezTo>
                  <a:cubicBezTo>
                    <a:pt x="43" y="83"/>
                    <a:pt x="43" y="80"/>
                    <a:pt x="42" y="78"/>
                  </a:cubicBezTo>
                  <a:cubicBezTo>
                    <a:pt x="46" y="81"/>
                    <a:pt x="50" y="84"/>
                    <a:pt x="53" y="86"/>
                  </a:cubicBezTo>
                  <a:cubicBezTo>
                    <a:pt x="55" y="86"/>
                    <a:pt x="56" y="87"/>
                    <a:pt x="57" y="87"/>
                  </a:cubicBezTo>
                  <a:cubicBezTo>
                    <a:pt x="57" y="87"/>
                    <a:pt x="57" y="87"/>
                    <a:pt x="57" y="87"/>
                  </a:cubicBezTo>
                  <a:cubicBezTo>
                    <a:pt x="59" y="87"/>
                    <a:pt x="61" y="86"/>
                    <a:pt x="62" y="85"/>
                  </a:cubicBezTo>
                  <a:cubicBezTo>
                    <a:pt x="66" y="83"/>
                    <a:pt x="69" y="80"/>
                    <a:pt x="73" y="76"/>
                  </a:cubicBezTo>
                  <a:cubicBezTo>
                    <a:pt x="73" y="79"/>
                    <a:pt x="73" y="85"/>
                    <a:pt x="73" y="85"/>
                  </a:cubicBezTo>
                  <a:cubicBezTo>
                    <a:pt x="73" y="85"/>
                    <a:pt x="73" y="90"/>
                    <a:pt x="74" y="92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3"/>
                    <a:pt x="74" y="93"/>
                  </a:cubicBezTo>
                  <a:cubicBezTo>
                    <a:pt x="74" y="93"/>
                    <a:pt x="75" y="93"/>
                    <a:pt x="75" y="93"/>
                  </a:cubicBezTo>
                  <a:cubicBezTo>
                    <a:pt x="75" y="93"/>
                    <a:pt x="75" y="94"/>
                    <a:pt x="76" y="94"/>
                  </a:cubicBezTo>
                  <a:cubicBezTo>
                    <a:pt x="78" y="94"/>
                    <a:pt x="80" y="94"/>
                    <a:pt x="82" y="95"/>
                  </a:cubicBezTo>
                  <a:cubicBezTo>
                    <a:pt x="81" y="96"/>
                    <a:pt x="80" y="98"/>
                    <a:pt x="79" y="9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1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  <a:sym typeface="思源黑体 CN Normal" panose="020B0400000000000000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096000" y="3969959"/>
            <a:ext cx="719139" cy="723900"/>
            <a:chOff x="1219332" y="5461355"/>
            <a:chExt cx="719139" cy="723900"/>
          </a:xfrm>
        </p:grpSpPr>
        <p:sp>
          <p:nvSpPr>
            <p:cNvPr id="5" name="Oval 12"/>
            <p:cNvSpPr>
              <a:spLocks noChangeArrowheads="1"/>
            </p:cNvSpPr>
            <p:nvPr/>
          </p:nvSpPr>
          <p:spPr bwMode="auto">
            <a:xfrm>
              <a:off x="1219332" y="5461355"/>
              <a:ext cx="719139" cy="7239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1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  <a:sym typeface="思源黑体 CN Normal" panose="020B0400000000000000" pitchFamily="34" charset="-122"/>
              </a:endParaRPr>
            </a:p>
          </p:txBody>
        </p:sp>
        <p:sp>
          <p:nvSpPr>
            <p:cNvPr id="17" name="Freeform 19"/>
            <p:cNvSpPr>
              <a:spLocks noEditPoints="1"/>
            </p:cNvSpPr>
            <p:nvPr/>
          </p:nvSpPr>
          <p:spPr bwMode="auto">
            <a:xfrm>
              <a:off x="1353721" y="5628738"/>
              <a:ext cx="450363" cy="389135"/>
            </a:xfrm>
            <a:custGeom>
              <a:avLst/>
              <a:gdLst>
                <a:gd name="T0" fmla="*/ 33 w 140"/>
                <a:gd name="T1" fmla="*/ 121 h 121"/>
                <a:gd name="T2" fmla="*/ 33 w 140"/>
                <a:gd name="T3" fmla="*/ 97 h 121"/>
                <a:gd name="T4" fmla="*/ 115 w 140"/>
                <a:gd name="T5" fmla="*/ 97 h 121"/>
                <a:gd name="T6" fmla="*/ 115 w 140"/>
                <a:gd name="T7" fmla="*/ 121 h 121"/>
                <a:gd name="T8" fmla="*/ 115 w 140"/>
                <a:gd name="T9" fmla="*/ 97 h 121"/>
                <a:gd name="T10" fmla="*/ 133 w 140"/>
                <a:gd name="T11" fmla="*/ 103 h 121"/>
                <a:gd name="T12" fmla="*/ 115 w 140"/>
                <a:gd name="T13" fmla="*/ 95 h 121"/>
                <a:gd name="T14" fmla="*/ 45 w 140"/>
                <a:gd name="T15" fmla="*/ 103 h 121"/>
                <a:gd name="T16" fmla="*/ 20 w 140"/>
                <a:gd name="T17" fmla="*/ 103 h 121"/>
                <a:gd name="T18" fmla="*/ 6 w 140"/>
                <a:gd name="T19" fmla="*/ 103 h 121"/>
                <a:gd name="T20" fmla="*/ 0 w 140"/>
                <a:gd name="T21" fmla="*/ 72 h 121"/>
                <a:gd name="T22" fmla="*/ 17 w 140"/>
                <a:gd name="T23" fmla="*/ 44 h 121"/>
                <a:gd name="T24" fmla="*/ 44 w 140"/>
                <a:gd name="T25" fmla="*/ 40 h 121"/>
                <a:gd name="T26" fmla="*/ 49 w 140"/>
                <a:gd name="T27" fmla="*/ 88 h 121"/>
                <a:gd name="T28" fmla="*/ 140 w 140"/>
                <a:gd name="T29" fmla="*/ 96 h 121"/>
                <a:gd name="T30" fmla="*/ 39 w 140"/>
                <a:gd name="T31" fmla="*/ 47 h 121"/>
                <a:gd name="T32" fmla="*/ 23 w 140"/>
                <a:gd name="T33" fmla="*/ 48 h 121"/>
                <a:gd name="T34" fmla="*/ 9 w 140"/>
                <a:gd name="T35" fmla="*/ 69 h 121"/>
                <a:gd name="T36" fmla="*/ 12 w 140"/>
                <a:gd name="T37" fmla="*/ 73 h 121"/>
                <a:gd name="T38" fmla="*/ 41 w 140"/>
                <a:gd name="T39" fmla="*/ 71 h 121"/>
                <a:gd name="T40" fmla="*/ 139 w 140"/>
                <a:gd name="T41" fmla="*/ 73 h 121"/>
                <a:gd name="T42" fmla="*/ 99 w 140"/>
                <a:gd name="T43" fmla="*/ 56 h 121"/>
                <a:gd name="T44" fmla="*/ 129 w 140"/>
                <a:gd name="T45" fmla="*/ 84 h 121"/>
                <a:gd name="T46" fmla="*/ 139 w 140"/>
                <a:gd name="T47" fmla="*/ 34 h 121"/>
                <a:gd name="T48" fmla="*/ 99 w 140"/>
                <a:gd name="T49" fmla="*/ 23 h 121"/>
                <a:gd name="T50" fmla="*/ 139 w 140"/>
                <a:gd name="T51" fmla="*/ 51 h 121"/>
                <a:gd name="T52" fmla="*/ 64 w 140"/>
                <a:gd name="T53" fmla="*/ 84 h 121"/>
                <a:gd name="T54" fmla="*/ 94 w 140"/>
                <a:gd name="T55" fmla="*/ 56 h 121"/>
                <a:gd name="T56" fmla="*/ 53 w 140"/>
                <a:gd name="T57" fmla="*/ 73 h 121"/>
                <a:gd name="T58" fmla="*/ 94 w 140"/>
                <a:gd name="T59" fmla="*/ 23 h 121"/>
                <a:gd name="T60" fmla="*/ 53 w 140"/>
                <a:gd name="T61" fmla="*/ 34 h 121"/>
                <a:gd name="T62" fmla="*/ 94 w 140"/>
                <a:gd name="T63" fmla="*/ 51 h 121"/>
                <a:gd name="T64" fmla="*/ 69 w 140"/>
                <a:gd name="T65" fmla="*/ 11 h 121"/>
                <a:gd name="T66" fmla="*/ 69 w 140"/>
                <a:gd name="T67" fmla="*/ 11 h 121"/>
                <a:gd name="T68" fmla="*/ 78 w 140"/>
                <a:gd name="T69" fmla="*/ 10 h 121"/>
                <a:gd name="T70" fmla="*/ 99 w 140"/>
                <a:gd name="T71" fmla="*/ 21 h 121"/>
                <a:gd name="T72" fmla="*/ 99 w 140"/>
                <a:gd name="T73" fmla="*/ 21 h 121"/>
                <a:gd name="T74" fmla="*/ 114 w 140"/>
                <a:gd name="T75" fmla="*/ 1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0" h="121">
                  <a:moveTo>
                    <a:pt x="45" y="109"/>
                  </a:moveTo>
                  <a:cubicBezTo>
                    <a:pt x="45" y="116"/>
                    <a:pt x="39" y="121"/>
                    <a:pt x="33" y="121"/>
                  </a:cubicBezTo>
                  <a:cubicBezTo>
                    <a:pt x="26" y="121"/>
                    <a:pt x="21" y="116"/>
                    <a:pt x="21" y="109"/>
                  </a:cubicBezTo>
                  <a:cubicBezTo>
                    <a:pt x="21" y="103"/>
                    <a:pt x="26" y="97"/>
                    <a:pt x="33" y="97"/>
                  </a:cubicBezTo>
                  <a:cubicBezTo>
                    <a:pt x="39" y="97"/>
                    <a:pt x="45" y="103"/>
                    <a:pt x="45" y="109"/>
                  </a:cubicBezTo>
                  <a:close/>
                  <a:moveTo>
                    <a:pt x="115" y="97"/>
                  </a:moveTo>
                  <a:cubicBezTo>
                    <a:pt x="108" y="97"/>
                    <a:pt x="103" y="103"/>
                    <a:pt x="103" y="109"/>
                  </a:cubicBezTo>
                  <a:cubicBezTo>
                    <a:pt x="103" y="116"/>
                    <a:pt x="108" y="121"/>
                    <a:pt x="115" y="121"/>
                  </a:cubicBezTo>
                  <a:cubicBezTo>
                    <a:pt x="121" y="121"/>
                    <a:pt x="126" y="116"/>
                    <a:pt x="126" y="109"/>
                  </a:cubicBezTo>
                  <a:cubicBezTo>
                    <a:pt x="126" y="103"/>
                    <a:pt x="121" y="97"/>
                    <a:pt x="115" y="97"/>
                  </a:cubicBezTo>
                  <a:close/>
                  <a:moveTo>
                    <a:pt x="140" y="96"/>
                  </a:moveTo>
                  <a:cubicBezTo>
                    <a:pt x="140" y="100"/>
                    <a:pt x="137" y="103"/>
                    <a:pt x="133" y="103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25" y="98"/>
                    <a:pt x="120" y="95"/>
                    <a:pt x="115" y="95"/>
                  </a:cubicBezTo>
                  <a:cubicBezTo>
                    <a:pt x="109" y="95"/>
                    <a:pt x="104" y="98"/>
                    <a:pt x="102" y="103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43" y="98"/>
                    <a:pt x="38" y="95"/>
                    <a:pt x="33" y="95"/>
                  </a:cubicBezTo>
                  <a:cubicBezTo>
                    <a:pt x="27" y="95"/>
                    <a:pt x="22" y="98"/>
                    <a:pt x="20" y="103"/>
                  </a:cubicBezTo>
                  <a:cubicBezTo>
                    <a:pt x="13" y="103"/>
                    <a:pt x="13" y="103"/>
                    <a:pt x="13" y="103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3" y="103"/>
                    <a:pt x="0" y="101"/>
                    <a:pt x="0" y="9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69"/>
                    <a:pt x="2" y="65"/>
                    <a:pt x="3" y="63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9" y="42"/>
                    <a:pt x="23" y="40"/>
                    <a:pt x="25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7" y="40"/>
                    <a:pt x="49" y="42"/>
                    <a:pt x="49" y="45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133" y="88"/>
                    <a:pt x="133" y="88"/>
                    <a:pt x="133" y="88"/>
                  </a:cubicBezTo>
                  <a:cubicBezTo>
                    <a:pt x="137" y="88"/>
                    <a:pt x="140" y="91"/>
                    <a:pt x="140" y="96"/>
                  </a:cubicBezTo>
                  <a:close/>
                  <a:moveTo>
                    <a:pt x="41" y="49"/>
                  </a:moveTo>
                  <a:cubicBezTo>
                    <a:pt x="41" y="48"/>
                    <a:pt x="40" y="47"/>
                    <a:pt x="39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7"/>
                    <a:pt x="24" y="47"/>
                    <a:pt x="23" y="48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0" y="66"/>
                    <a:pt x="9" y="68"/>
                    <a:pt x="9" y="69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9" y="72"/>
                    <a:pt x="10" y="73"/>
                    <a:pt x="12" y="73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40" y="73"/>
                    <a:pt x="41" y="72"/>
                    <a:pt x="41" y="71"/>
                  </a:cubicBezTo>
                  <a:lnTo>
                    <a:pt x="41" y="49"/>
                  </a:lnTo>
                  <a:close/>
                  <a:moveTo>
                    <a:pt x="139" y="73"/>
                  </a:moveTo>
                  <a:cubicBezTo>
                    <a:pt x="139" y="56"/>
                    <a:pt x="139" y="56"/>
                    <a:pt x="139" y="56"/>
                  </a:cubicBezTo>
                  <a:cubicBezTo>
                    <a:pt x="99" y="56"/>
                    <a:pt x="99" y="56"/>
                    <a:pt x="99" y="56"/>
                  </a:cubicBezTo>
                  <a:cubicBezTo>
                    <a:pt x="99" y="84"/>
                    <a:pt x="99" y="84"/>
                    <a:pt x="99" y="84"/>
                  </a:cubicBezTo>
                  <a:cubicBezTo>
                    <a:pt x="129" y="84"/>
                    <a:pt x="129" y="84"/>
                    <a:pt x="129" y="84"/>
                  </a:cubicBezTo>
                  <a:cubicBezTo>
                    <a:pt x="135" y="84"/>
                    <a:pt x="139" y="79"/>
                    <a:pt x="139" y="73"/>
                  </a:cubicBezTo>
                  <a:close/>
                  <a:moveTo>
                    <a:pt x="139" y="34"/>
                  </a:moveTo>
                  <a:cubicBezTo>
                    <a:pt x="139" y="28"/>
                    <a:pt x="135" y="23"/>
                    <a:pt x="129" y="23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39" y="51"/>
                    <a:pt x="139" y="51"/>
                    <a:pt x="139" y="51"/>
                  </a:cubicBezTo>
                  <a:lnTo>
                    <a:pt x="139" y="34"/>
                  </a:lnTo>
                  <a:close/>
                  <a:moveTo>
                    <a:pt x="64" y="84"/>
                  </a:moveTo>
                  <a:cubicBezTo>
                    <a:pt x="94" y="84"/>
                    <a:pt x="94" y="84"/>
                    <a:pt x="94" y="84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3" y="79"/>
                    <a:pt x="58" y="84"/>
                    <a:pt x="64" y="84"/>
                  </a:cubicBezTo>
                  <a:close/>
                  <a:moveTo>
                    <a:pt x="94" y="23"/>
                  </a:moveTo>
                  <a:cubicBezTo>
                    <a:pt x="64" y="23"/>
                    <a:pt x="64" y="23"/>
                    <a:pt x="64" y="23"/>
                  </a:cubicBezTo>
                  <a:cubicBezTo>
                    <a:pt x="58" y="23"/>
                    <a:pt x="53" y="28"/>
                    <a:pt x="53" y="34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94" y="51"/>
                    <a:pt x="94" y="51"/>
                    <a:pt x="94" y="51"/>
                  </a:cubicBezTo>
                  <a:lnTo>
                    <a:pt x="94" y="23"/>
                  </a:lnTo>
                  <a:close/>
                  <a:moveTo>
                    <a:pt x="69" y="11"/>
                  </a:moveTo>
                  <a:cubicBezTo>
                    <a:pt x="72" y="0"/>
                    <a:pt x="90" y="5"/>
                    <a:pt x="94" y="21"/>
                  </a:cubicBezTo>
                  <a:cubicBezTo>
                    <a:pt x="94" y="21"/>
                    <a:pt x="65" y="24"/>
                    <a:pt x="69" y="11"/>
                  </a:cubicBezTo>
                  <a:close/>
                  <a:moveTo>
                    <a:pt x="91" y="19"/>
                  </a:moveTo>
                  <a:cubicBezTo>
                    <a:pt x="91" y="19"/>
                    <a:pt x="84" y="10"/>
                    <a:pt x="78" y="10"/>
                  </a:cubicBezTo>
                  <a:cubicBezTo>
                    <a:pt x="72" y="10"/>
                    <a:pt x="75" y="18"/>
                    <a:pt x="91" y="19"/>
                  </a:cubicBezTo>
                  <a:close/>
                  <a:moveTo>
                    <a:pt x="99" y="21"/>
                  </a:moveTo>
                  <a:cubicBezTo>
                    <a:pt x="102" y="5"/>
                    <a:pt x="121" y="0"/>
                    <a:pt x="124" y="11"/>
                  </a:cubicBezTo>
                  <a:cubicBezTo>
                    <a:pt x="127" y="24"/>
                    <a:pt x="99" y="21"/>
                    <a:pt x="99" y="21"/>
                  </a:cubicBezTo>
                  <a:close/>
                  <a:moveTo>
                    <a:pt x="102" y="19"/>
                  </a:moveTo>
                  <a:cubicBezTo>
                    <a:pt x="117" y="18"/>
                    <a:pt x="120" y="10"/>
                    <a:pt x="114" y="10"/>
                  </a:cubicBezTo>
                  <a:cubicBezTo>
                    <a:pt x="108" y="10"/>
                    <a:pt x="102" y="19"/>
                    <a:pt x="102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1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  <a:sym typeface="思源黑体 CN Normal" panose="020B0400000000000000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28676" y="356756"/>
            <a:ext cx="595879" cy="433947"/>
            <a:chOff x="974310" y="8"/>
            <a:chExt cx="797219" cy="580571"/>
          </a:xfrm>
        </p:grpSpPr>
        <p:sp>
          <p:nvSpPr>
            <p:cNvPr id="30" name="椭圆 29"/>
            <p:cNvSpPr/>
            <p:nvPr/>
          </p:nvSpPr>
          <p:spPr>
            <a:xfrm rot="2700000">
              <a:off x="974310" y="8"/>
              <a:ext cx="580571" cy="5805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  <a:latin typeface="思源黑体 CN"/>
                <a:ea typeface="思源黑体 CN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 rot="2700000">
              <a:off x="1415707" y="217143"/>
              <a:ext cx="355821" cy="35582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  <a:latin typeface="思源黑体 CN"/>
                <a:ea typeface="思源黑体 CN"/>
              </a:endParaRPr>
            </a:p>
          </p:txBody>
        </p:sp>
      </p:grpSp>
      <p:grpSp>
        <p:nvGrpSpPr>
          <p:cNvPr id="8" name="Group 14">
            <a:extLst>
              <a:ext uri="{FF2B5EF4-FFF2-40B4-BE49-F238E27FC236}">
                <a16:creationId xmlns:a16="http://schemas.microsoft.com/office/drawing/2014/main" id="{0F932322-6B8D-06DF-C5E7-93AE15BD84EC}"/>
              </a:ext>
            </a:extLst>
          </p:cNvPr>
          <p:cNvGrpSpPr>
            <a:grpSpLocks/>
          </p:cNvGrpSpPr>
          <p:nvPr/>
        </p:nvGrpSpPr>
        <p:grpSpPr bwMode="auto">
          <a:xfrm>
            <a:off x="6079689" y="5303971"/>
            <a:ext cx="735450" cy="723901"/>
            <a:chOff x="1434827" y="0"/>
            <a:chExt cx="956128" cy="956128"/>
          </a:xfrm>
        </p:grpSpPr>
        <p:sp>
          <p:nvSpPr>
            <p:cNvPr id="9" name="椭圆 53">
              <a:extLst>
                <a:ext uri="{FF2B5EF4-FFF2-40B4-BE49-F238E27FC236}">
                  <a16:creationId xmlns:a16="http://schemas.microsoft.com/office/drawing/2014/main" id="{9C245811-B2E5-3577-79E3-6C2B87B6C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4827" y="0"/>
              <a:ext cx="956128" cy="956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10" name="Group 17">
              <a:extLst>
                <a:ext uri="{FF2B5EF4-FFF2-40B4-BE49-F238E27FC236}">
                  <a16:creationId xmlns:a16="http://schemas.microsoft.com/office/drawing/2014/main" id="{802AF601-F2FF-FEE9-808F-F9915C1FC66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03199" y="210298"/>
              <a:ext cx="419385" cy="504000"/>
              <a:chOff x="0" y="0"/>
              <a:chExt cx="239649" cy="288000"/>
            </a:xfrm>
          </p:grpSpPr>
          <p:sp>
            <p:nvSpPr>
              <p:cNvPr id="11" name="Freeform 846">
                <a:extLst>
                  <a:ext uri="{FF2B5EF4-FFF2-40B4-BE49-F238E27FC236}">
                    <a16:creationId xmlns:a16="http://schemas.microsoft.com/office/drawing/2014/main" id="{2E11EF65-2A39-B612-E3A9-D246910F10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54657"/>
                <a:ext cx="239649" cy="233343"/>
              </a:xfrm>
              <a:custGeom>
                <a:avLst/>
                <a:gdLst>
                  <a:gd name="T0" fmla="*/ 2147483646 w 48"/>
                  <a:gd name="T1" fmla="*/ 0 h 47"/>
                  <a:gd name="T2" fmla="*/ 2147483646 w 48"/>
                  <a:gd name="T3" fmla="*/ 2147483646 h 47"/>
                  <a:gd name="T4" fmla="*/ 2147483646 w 48"/>
                  <a:gd name="T5" fmla="*/ 2147483646 h 47"/>
                  <a:gd name="T6" fmla="*/ 2147483646 w 48"/>
                  <a:gd name="T7" fmla="*/ 2147483646 h 47"/>
                  <a:gd name="T8" fmla="*/ 2147483646 w 48"/>
                  <a:gd name="T9" fmla="*/ 2147483646 h 47"/>
                  <a:gd name="T10" fmla="*/ 2147483646 w 48"/>
                  <a:gd name="T11" fmla="*/ 2147483646 h 47"/>
                  <a:gd name="T12" fmla="*/ 2147483646 w 48"/>
                  <a:gd name="T13" fmla="*/ 0 h 47"/>
                  <a:gd name="T14" fmla="*/ 0 w 48"/>
                  <a:gd name="T15" fmla="*/ 2147483646 h 47"/>
                  <a:gd name="T16" fmla="*/ 2147483646 w 48"/>
                  <a:gd name="T17" fmla="*/ 2147483646 h 47"/>
                  <a:gd name="T18" fmla="*/ 2147483646 w 48"/>
                  <a:gd name="T19" fmla="*/ 2147483646 h 47"/>
                  <a:gd name="T20" fmla="*/ 2147483646 w 48"/>
                  <a:gd name="T21" fmla="*/ 0 h 4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8"/>
                  <a:gd name="T34" fmla="*/ 0 h 47"/>
                  <a:gd name="T35" fmla="*/ 48 w 48"/>
                  <a:gd name="T36" fmla="*/ 47 h 4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12" name="Freeform 847">
                <a:extLst>
                  <a:ext uri="{FF2B5EF4-FFF2-40B4-BE49-F238E27FC236}">
                    <a16:creationId xmlns:a16="http://schemas.microsoft.com/office/drawing/2014/main" id="{BDF3995E-45BC-EDEA-028F-FE757E0C2E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599" y="0"/>
                <a:ext cx="44147" cy="138744"/>
              </a:xfrm>
              <a:custGeom>
                <a:avLst/>
                <a:gdLst>
                  <a:gd name="T0" fmla="*/ 2147483646 w 9"/>
                  <a:gd name="T1" fmla="*/ 0 h 28"/>
                  <a:gd name="T2" fmla="*/ 2147483646 w 9"/>
                  <a:gd name="T3" fmla="*/ 0 h 28"/>
                  <a:gd name="T4" fmla="*/ 0 w 9"/>
                  <a:gd name="T5" fmla="*/ 2147483646 h 28"/>
                  <a:gd name="T6" fmla="*/ 0 w 9"/>
                  <a:gd name="T7" fmla="*/ 2147483646 h 28"/>
                  <a:gd name="T8" fmla="*/ 0 w 9"/>
                  <a:gd name="T9" fmla="*/ 2147483646 h 28"/>
                  <a:gd name="T10" fmla="*/ 0 w 9"/>
                  <a:gd name="T11" fmla="*/ 2147483646 h 28"/>
                  <a:gd name="T12" fmla="*/ 2147483646 w 9"/>
                  <a:gd name="T13" fmla="*/ 2147483646 h 28"/>
                  <a:gd name="T14" fmla="*/ 2147483646 w 9"/>
                  <a:gd name="T15" fmla="*/ 2147483646 h 28"/>
                  <a:gd name="T16" fmla="*/ 2147483646 w 9"/>
                  <a:gd name="T17" fmla="*/ 2147483646 h 28"/>
                  <a:gd name="T18" fmla="*/ 2147483646 w 9"/>
                  <a:gd name="T19" fmla="*/ 2147483646 h 28"/>
                  <a:gd name="T20" fmla="*/ 2147483646 w 9"/>
                  <a:gd name="T21" fmla="*/ 2147483646 h 28"/>
                  <a:gd name="T22" fmla="*/ 2147483646 w 9"/>
                  <a:gd name="T23" fmla="*/ 2147483646 h 28"/>
                  <a:gd name="T24" fmla="*/ 2147483646 w 9"/>
                  <a:gd name="T25" fmla="*/ 0 h 2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"/>
                  <a:gd name="T40" fmla="*/ 0 h 28"/>
                  <a:gd name="T41" fmla="*/ 9 w 9"/>
                  <a:gd name="T42" fmla="*/ 28 h 2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21686C6-6EEE-0792-0713-2C0965AC3493}"/>
              </a:ext>
            </a:extLst>
          </p:cNvPr>
          <p:cNvGrpSpPr/>
          <p:nvPr/>
        </p:nvGrpSpPr>
        <p:grpSpPr>
          <a:xfrm>
            <a:off x="7020943" y="777210"/>
            <a:ext cx="3993407" cy="1100513"/>
            <a:chOff x="8949023" y="5161022"/>
            <a:chExt cx="3993407" cy="1100513"/>
          </a:xfrm>
        </p:grpSpPr>
        <p:sp>
          <p:nvSpPr>
            <p:cNvPr id="14" name="item_title1">
              <a:extLst>
                <a:ext uri="{FF2B5EF4-FFF2-40B4-BE49-F238E27FC236}">
                  <a16:creationId xmlns:a16="http://schemas.microsoft.com/office/drawing/2014/main" id="{9B279BA0-F15D-CBB4-C473-D4E32C266F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3" y="5161022"/>
              <a:ext cx="155257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21" name="item_content1">
              <a:extLst>
                <a:ext uri="{FF2B5EF4-FFF2-40B4-BE49-F238E27FC236}">
                  <a16:creationId xmlns:a16="http://schemas.microsoft.com/office/drawing/2014/main" id="{C4128414-F5B3-BAFE-ED9E-C2C5BFAB8F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3852404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4BCBA3B-3DC4-1A61-2FC3-E5AAC2BC8FFB}"/>
              </a:ext>
            </a:extLst>
          </p:cNvPr>
          <p:cNvGrpSpPr/>
          <p:nvPr/>
        </p:nvGrpSpPr>
        <p:grpSpPr>
          <a:xfrm>
            <a:off x="7020943" y="2231408"/>
            <a:ext cx="3463925" cy="1100513"/>
            <a:chOff x="8949023" y="5161022"/>
            <a:chExt cx="3463925" cy="1100513"/>
          </a:xfrm>
        </p:grpSpPr>
        <p:sp>
          <p:nvSpPr>
            <p:cNvPr id="23" name="item_title2">
              <a:extLst>
                <a:ext uri="{FF2B5EF4-FFF2-40B4-BE49-F238E27FC236}">
                  <a16:creationId xmlns:a16="http://schemas.microsoft.com/office/drawing/2014/main" id="{511BF3ED-CB6D-5848-0792-9242783E0A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3" y="5161022"/>
              <a:ext cx="155257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24" name="item_content2">
              <a:extLst>
                <a:ext uri="{FF2B5EF4-FFF2-40B4-BE49-F238E27FC236}">
                  <a16:creationId xmlns:a16="http://schemas.microsoft.com/office/drawing/2014/main" id="{2EB2CD1A-1134-779A-39F3-35C956CBDA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3322922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267E3B3-7078-720E-E04B-E9D790DEFF8A}"/>
              </a:ext>
            </a:extLst>
          </p:cNvPr>
          <p:cNvGrpSpPr/>
          <p:nvPr/>
        </p:nvGrpSpPr>
        <p:grpSpPr>
          <a:xfrm>
            <a:off x="7020943" y="3666408"/>
            <a:ext cx="3463925" cy="1100513"/>
            <a:chOff x="8949023" y="5161022"/>
            <a:chExt cx="3463925" cy="1100513"/>
          </a:xfrm>
        </p:grpSpPr>
        <p:sp>
          <p:nvSpPr>
            <p:cNvPr id="26" name="item_title3">
              <a:extLst>
                <a:ext uri="{FF2B5EF4-FFF2-40B4-BE49-F238E27FC236}">
                  <a16:creationId xmlns:a16="http://schemas.microsoft.com/office/drawing/2014/main" id="{D23DE5FD-A028-C984-0800-D4DE05C665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3" y="5161022"/>
              <a:ext cx="155257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32" name="item_content3">
              <a:extLst>
                <a:ext uri="{FF2B5EF4-FFF2-40B4-BE49-F238E27FC236}">
                  <a16:creationId xmlns:a16="http://schemas.microsoft.com/office/drawing/2014/main" id="{EA6B0F68-34F6-33FD-39DE-E090D1088C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3322922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F05FB45-8EEB-80B8-A8DC-DD4E19442CF8}"/>
              </a:ext>
            </a:extLst>
          </p:cNvPr>
          <p:cNvGrpSpPr/>
          <p:nvPr/>
        </p:nvGrpSpPr>
        <p:grpSpPr>
          <a:xfrm>
            <a:off x="7020943" y="5113600"/>
            <a:ext cx="3993407" cy="1100513"/>
            <a:chOff x="8949023" y="5161022"/>
            <a:chExt cx="3993407" cy="1100513"/>
          </a:xfrm>
        </p:grpSpPr>
        <p:sp>
          <p:nvSpPr>
            <p:cNvPr id="34" name="item_title4">
              <a:extLst>
                <a:ext uri="{FF2B5EF4-FFF2-40B4-BE49-F238E27FC236}">
                  <a16:creationId xmlns:a16="http://schemas.microsoft.com/office/drawing/2014/main" id="{982A977D-58C2-D3AA-7A80-03EED3477D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3" y="5161022"/>
              <a:ext cx="155257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35" name="item_content4">
              <a:extLst>
                <a:ext uri="{FF2B5EF4-FFF2-40B4-BE49-F238E27FC236}">
                  <a16:creationId xmlns:a16="http://schemas.microsoft.com/office/drawing/2014/main" id="{6E4E9A87-F1F1-D8B8-E446-9E9D12C8DD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3852404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sp>
        <p:nvSpPr>
          <p:cNvPr id="38" name="title">
            <a:extLst>
              <a:ext uri="{FF2B5EF4-FFF2-40B4-BE49-F238E27FC236}">
                <a16:creationId xmlns:a16="http://schemas.microsoft.com/office/drawing/2014/main" id="{F2EE225C-7D9C-A28A-72F5-2F0D27DBE383}"/>
              </a:ext>
            </a:extLst>
          </p:cNvPr>
          <p:cNvSpPr txBox="1"/>
          <p:nvPr/>
        </p:nvSpPr>
        <p:spPr>
          <a:xfrm>
            <a:off x="1079637" y="367892"/>
            <a:ext cx="102595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334884560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25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75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75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AB34E0-B3D6-6F0D-1588-27C98DF3F8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id="{F200ABD9-5838-9FCC-3CCA-788FD00DC6E1}"/>
              </a:ext>
            </a:extLst>
          </p:cNvPr>
          <p:cNvGrpSpPr/>
          <p:nvPr/>
        </p:nvGrpSpPr>
        <p:grpSpPr>
          <a:xfrm>
            <a:off x="428676" y="356756"/>
            <a:ext cx="595879" cy="433947"/>
            <a:chOff x="974310" y="8"/>
            <a:chExt cx="797219" cy="580571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FD4F543B-C415-22FD-DB67-09C984F56439}"/>
                </a:ext>
              </a:extLst>
            </p:cNvPr>
            <p:cNvSpPr/>
            <p:nvPr/>
          </p:nvSpPr>
          <p:spPr>
            <a:xfrm rot="2700000">
              <a:off x="974310" y="8"/>
              <a:ext cx="580571" cy="5805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  <a:latin typeface="思源黑体 CN"/>
                <a:ea typeface="思源黑体 CN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975CFA0F-2516-5514-66F3-136247264AED}"/>
                </a:ext>
              </a:extLst>
            </p:cNvPr>
            <p:cNvSpPr/>
            <p:nvPr/>
          </p:nvSpPr>
          <p:spPr>
            <a:xfrm rot="2700000">
              <a:off x="1415707" y="217143"/>
              <a:ext cx="355821" cy="35582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  <a:latin typeface="思源黑体 CN"/>
                <a:ea typeface="思源黑体 CN"/>
              </a:endParaRPr>
            </a:p>
          </p:txBody>
        </p:sp>
      </p:grpSp>
      <p:sp>
        <p:nvSpPr>
          <p:cNvPr id="7" name="title">
            <a:extLst>
              <a:ext uri="{FF2B5EF4-FFF2-40B4-BE49-F238E27FC236}">
                <a16:creationId xmlns:a16="http://schemas.microsoft.com/office/drawing/2014/main" id="{6C9DD263-6A71-9836-F630-2F0018C123C3}"/>
              </a:ext>
            </a:extLst>
          </p:cNvPr>
          <p:cNvSpPr txBox="1"/>
          <p:nvPr/>
        </p:nvSpPr>
        <p:spPr>
          <a:xfrm>
            <a:off x="1079637" y="367892"/>
            <a:ext cx="102595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点击添加标题</a:t>
            </a:r>
          </a:p>
        </p:txBody>
      </p:sp>
      <p:sp>
        <p:nvSpPr>
          <p:cNvPr id="2" name="任意多边形 29">
            <a:extLst>
              <a:ext uri="{FF2B5EF4-FFF2-40B4-BE49-F238E27FC236}">
                <a16:creationId xmlns:a16="http://schemas.microsoft.com/office/drawing/2014/main" id="{B9E13251-0F28-2CE4-EA8F-EE12D1443444}"/>
              </a:ext>
            </a:extLst>
          </p:cNvPr>
          <p:cNvSpPr/>
          <p:nvPr/>
        </p:nvSpPr>
        <p:spPr>
          <a:xfrm>
            <a:off x="-32074" y="3068638"/>
            <a:ext cx="12236938" cy="1271571"/>
          </a:xfrm>
          <a:custGeom>
            <a:avLst/>
            <a:gdLst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" fmla="*/ 0 w 12721389"/>
              <a:gd name="connsiteY0" fmla="*/ 503854 h 1049626"/>
              <a:gd name="connsiteX1" fmla="*/ 3593431 w 12721389"/>
              <a:gd name="connsiteY1" fmla="*/ 22591 h 1049626"/>
              <a:gd name="connsiteX2" fmla="*/ 7908758 w 12721389"/>
              <a:gd name="connsiteY2" fmla="*/ 1049286 h 1049626"/>
              <a:gd name="connsiteX3" fmla="*/ 11774905 w 12721389"/>
              <a:gd name="connsiteY3" fmla="*/ 134886 h 1049626"/>
              <a:gd name="connsiteX4" fmla="*/ 12721389 w 12721389"/>
              <a:gd name="connsiteY4" fmla="*/ 6549 h 1049626"/>
              <a:gd name="connsiteX0" fmla="*/ 0 w 12368463"/>
              <a:gd name="connsiteY0" fmla="*/ 498433 h 1044197"/>
              <a:gd name="connsiteX1" fmla="*/ 3593431 w 12368463"/>
              <a:gd name="connsiteY1" fmla="*/ 17170 h 1044197"/>
              <a:gd name="connsiteX2" fmla="*/ 7908758 w 12368463"/>
              <a:gd name="connsiteY2" fmla="*/ 1043865 h 1044197"/>
              <a:gd name="connsiteX3" fmla="*/ 11774905 w 12368463"/>
              <a:gd name="connsiteY3" fmla="*/ 129465 h 1044197"/>
              <a:gd name="connsiteX4" fmla="*/ 12368463 w 12368463"/>
              <a:gd name="connsiteY4" fmla="*/ 113423 h 1044197"/>
              <a:gd name="connsiteX0" fmla="*/ 0 w 12368463"/>
              <a:gd name="connsiteY0" fmla="*/ 498433 h 1044197"/>
              <a:gd name="connsiteX1" fmla="*/ 3593431 w 12368463"/>
              <a:gd name="connsiteY1" fmla="*/ 17170 h 1044197"/>
              <a:gd name="connsiteX2" fmla="*/ 7908758 w 12368463"/>
              <a:gd name="connsiteY2" fmla="*/ 1043865 h 1044197"/>
              <a:gd name="connsiteX3" fmla="*/ 11774905 w 12368463"/>
              <a:gd name="connsiteY3" fmla="*/ 129465 h 1044197"/>
              <a:gd name="connsiteX4" fmla="*/ 12368463 w 12368463"/>
              <a:gd name="connsiteY4" fmla="*/ 113423 h 1044197"/>
              <a:gd name="connsiteX0" fmla="*/ 0 w 12368463"/>
              <a:gd name="connsiteY0" fmla="*/ 498433 h 1045860"/>
              <a:gd name="connsiteX1" fmla="*/ 3593431 w 12368463"/>
              <a:gd name="connsiteY1" fmla="*/ 17170 h 1045860"/>
              <a:gd name="connsiteX2" fmla="*/ 7908758 w 12368463"/>
              <a:gd name="connsiteY2" fmla="*/ 1043865 h 1045860"/>
              <a:gd name="connsiteX3" fmla="*/ 11357810 w 12368463"/>
              <a:gd name="connsiteY3" fmla="*/ 273844 h 1045860"/>
              <a:gd name="connsiteX4" fmla="*/ 12368463 w 12368463"/>
              <a:gd name="connsiteY4" fmla="*/ 113423 h 1045860"/>
              <a:gd name="connsiteX0" fmla="*/ 0 w 12368463"/>
              <a:gd name="connsiteY0" fmla="*/ 503294 h 1146765"/>
              <a:gd name="connsiteX1" fmla="*/ 3593431 w 12368463"/>
              <a:gd name="connsiteY1" fmla="*/ 22031 h 1146765"/>
              <a:gd name="connsiteX2" fmla="*/ 8855242 w 12368463"/>
              <a:gd name="connsiteY2" fmla="*/ 1144979 h 1146765"/>
              <a:gd name="connsiteX3" fmla="*/ 11357810 w 12368463"/>
              <a:gd name="connsiteY3" fmla="*/ 278705 h 1146765"/>
              <a:gd name="connsiteX4" fmla="*/ 12368463 w 12368463"/>
              <a:gd name="connsiteY4" fmla="*/ 118284 h 1146765"/>
              <a:gd name="connsiteX0" fmla="*/ 0 w 12368463"/>
              <a:gd name="connsiteY0" fmla="*/ 503294 h 1157827"/>
              <a:gd name="connsiteX1" fmla="*/ 3593431 w 12368463"/>
              <a:gd name="connsiteY1" fmla="*/ 22031 h 1157827"/>
              <a:gd name="connsiteX2" fmla="*/ 8855242 w 12368463"/>
              <a:gd name="connsiteY2" fmla="*/ 1144979 h 1157827"/>
              <a:gd name="connsiteX3" fmla="*/ 11357810 w 12368463"/>
              <a:gd name="connsiteY3" fmla="*/ 599547 h 1157827"/>
              <a:gd name="connsiteX4" fmla="*/ 12368463 w 12368463"/>
              <a:gd name="connsiteY4" fmla="*/ 118284 h 1157827"/>
              <a:gd name="connsiteX0" fmla="*/ 0 w 12368463"/>
              <a:gd name="connsiteY0" fmla="*/ 503294 h 1161527"/>
              <a:gd name="connsiteX1" fmla="*/ 3593431 w 12368463"/>
              <a:gd name="connsiteY1" fmla="*/ 22031 h 1161527"/>
              <a:gd name="connsiteX2" fmla="*/ 8855242 w 12368463"/>
              <a:gd name="connsiteY2" fmla="*/ 1144979 h 1161527"/>
              <a:gd name="connsiteX3" fmla="*/ 11357810 w 12368463"/>
              <a:gd name="connsiteY3" fmla="*/ 599547 h 1161527"/>
              <a:gd name="connsiteX4" fmla="*/ 12368463 w 12368463"/>
              <a:gd name="connsiteY4" fmla="*/ 118284 h 1161527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855242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855242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678779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45790"/>
              <a:gd name="connsiteX1" fmla="*/ 3593431 w 12609094"/>
              <a:gd name="connsiteY1" fmla="*/ 22031 h 1145790"/>
              <a:gd name="connsiteX2" fmla="*/ 8678779 w 12609094"/>
              <a:gd name="connsiteY2" fmla="*/ 1144979 h 1145790"/>
              <a:gd name="connsiteX3" fmla="*/ 12609094 w 12609094"/>
              <a:gd name="connsiteY3" fmla="*/ 198494 h 1145790"/>
              <a:gd name="connsiteX0" fmla="*/ 0 w 12609094"/>
              <a:gd name="connsiteY0" fmla="*/ 458098 h 1100219"/>
              <a:gd name="connsiteX1" fmla="*/ 4010526 w 12609094"/>
              <a:gd name="connsiteY1" fmla="*/ 24961 h 1100219"/>
              <a:gd name="connsiteX2" fmla="*/ 8678779 w 12609094"/>
              <a:gd name="connsiteY2" fmla="*/ 1099783 h 1100219"/>
              <a:gd name="connsiteX3" fmla="*/ 12609094 w 12609094"/>
              <a:gd name="connsiteY3" fmla="*/ 153298 h 1100219"/>
              <a:gd name="connsiteX0" fmla="*/ 0 w 12609094"/>
              <a:gd name="connsiteY0" fmla="*/ 459006 h 1117160"/>
              <a:gd name="connsiteX1" fmla="*/ 4010526 w 12609094"/>
              <a:gd name="connsiteY1" fmla="*/ 25869 h 1117160"/>
              <a:gd name="connsiteX2" fmla="*/ 8999621 w 12609094"/>
              <a:gd name="connsiteY2" fmla="*/ 1116733 h 1117160"/>
              <a:gd name="connsiteX3" fmla="*/ 12609094 w 12609094"/>
              <a:gd name="connsiteY3" fmla="*/ 154206 h 1117160"/>
              <a:gd name="connsiteX0" fmla="*/ 0 w 12288251"/>
              <a:gd name="connsiteY0" fmla="*/ 459006 h 1118949"/>
              <a:gd name="connsiteX1" fmla="*/ 4010526 w 12288251"/>
              <a:gd name="connsiteY1" fmla="*/ 25869 h 1118949"/>
              <a:gd name="connsiteX2" fmla="*/ 8999621 w 12288251"/>
              <a:gd name="connsiteY2" fmla="*/ 1116733 h 1118949"/>
              <a:gd name="connsiteX3" fmla="*/ 12288251 w 12288251"/>
              <a:gd name="connsiteY3" fmla="*/ 298585 h 1118949"/>
              <a:gd name="connsiteX0" fmla="*/ 0 w 12288251"/>
              <a:gd name="connsiteY0" fmla="*/ 459006 h 1119678"/>
              <a:gd name="connsiteX1" fmla="*/ 4010526 w 12288251"/>
              <a:gd name="connsiteY1" fmla="*/ 25869 h 1119678"/>
              <a:gd name="connsiteX2" fmla="*/ 8999621 w 12288251"/>
              <a:gd name="connsiteY2" fmla="*/ 1116733 h 1119678"/>
              <a:gd name="connsiteX3" fmla="*/ 12288251 w 12288251"/>
              <a:gd name="connsiteY3" fmla="*/ 298585 h 1119678"/>
              <a:gd name="connsiteX0" fmla="*/ 0 w 12336378"/>
              <a:gd name="connsiteY0" fmla="*/ 459006 h 1119678"/>
              <a:gd name="connsiteX1" fmla="*/ 4010526 w 12336378"/>
              <a:gd name="connsiteY1" fmla="*/ 25869 h 1119678"/>
              <a:gd name="connsiteX2" fmla="*/ 8999621 w 12336378"/>
              <a:gd name="connsiteY2" fmla="*/ 1116733 h 1119678"/>
              <a:gd name="connsiteX3" fmla="*/ 12336378 w 12336378"/>
              <a:gd name="connsiteY3" fmla="*/ 298585 h 1119678"/>
              <a:gd name="connsiteX0" fmla="*/ 0 w 12336378"/>
              <a:gd name="connsiteY0" fmla="*/ 459006 h 1119864"/>
              <a:gd name="connsiteX1" fmla="*/ 4010526 w 12336378"/>
              <a:gd name="connsiteY1" fmla="*/ 25869 h 1119864"/>
              <a:gd name="connsiteX2" fmla="*/ 8999621 w 12336378"/>
              <a:gd name="connsiteY2" fmla="*/ 1116733 h 1119864"/>
              <a:gd name="connsiteX3" fmla="*/ 12336378 w 12336378"/>
              <a:gd name="connsiteY3" fmla="*/ 298585 h 1119864"/>
              <a:gd name="connsiteX0" fmla="*/ 0 w 12336378"/>
              <a:gd name="connsiteY0" fmla="*/ 459920 h 1136723"/>
              <a:gd name="connsiteX1" fmla="*/ 4010526 w 12336378"/>
              <a:gd name="connsiteY1" fmla="*/ 26783 h 1136723"/>
              <a:gd name="connsiteX2" fmla="*/ 9160042 w 12336378"/>
              <a:gd name="connsiteY2" fmla="*/ 1133689 h 1136723"/>
              <a:gd name="connsiteX3" fmla="*/ 12336378 w 12336378"/>
              <a:gd name="connsiteY3" fmla="*/ 299499 h 1136723"/>
              <a:gd name="connsiteX0" fmla="*/ 0 w 12336378"/>
              <a:gd name="connsiteY0" fmla="*/ 489883 h 1167372"/>
              <a:gd name="connsiteX1" fmla="*/ 3930315 w 12336378"/>
              <a:gd name="connsiteY1" fmla="*/ 24662 h 1167372"/>
              <a:gd name="connsiteX2" fmla="*/ 9160042 w 12336378"/>
              <a:gd name="connsiteY2" fmla="*/ 1163652 h 1167372"/>
              <a:gd name="connsiteX3" fmla="*/ 12336378 w 12336378"/>
              <a:gd name="connsiteY3" fmla="*/ 329462 h 1167372"/>
              <a:gd name="connsiteX0" fmla="*/ 0 w 12336378"/>
              <a:gd name="connsiteY0" fmla="*/ 489883 h 1167372"/>
              <a:gd name="connsiteX1" fmla="*/ 3930315 w 12336378"/>
              <a:gd name="connsiteY1" fmla="*/ 24662 h 1167372"/>
              <a:gd name="connsiteX2" fmla="*/ 9160042 w 12336378"/>
              <a:gd name="connsiteY2" fmla="*/ 1163652 h 1167372"/>
              <a:gd name="connsiteX3" fmla="*/ 12336378 w 12336378"/>
              <a:gd name="connsiteY3" fmla="*/ 329462 h 1167372"/>
              <a:gd name="connsiteX0" fmla="*/ 0 w 12336378"/>
              <a:gd name="connsiteY0" fmla="*/ 489883 h 1166384"/>
              <a:gd name="connsiteX1" fmla="*/ 3930315 w 12336378"/>
              <a:gd name="connsiteY1" fmla="*/ 24662 h 1166384"/>
              <a:gd name="connsiteX2" fmla="*/ 9160042 w 12336378"/>
              <a:gd name="connsiteY2" fmla="*/ 1163652 h 1166384"/>
              <a:gd name="connsiteX3" fmla="*/ 12336378 w 12336378"/>
              <a:gd name="connsiteY3" fmla="*/ 329462 h 1166384"/>
              <a:gd name="connsiteX0" fmla="*/ 0 w 12256167"/>
              <a:gd name="connsiteY0" fmla="*/ 489883 h 1168885"/>
              <a:gd name="connsiteX1" fmla="*/ 3930315 w 12256167"/>
              <a:gd name="connsiteY1" fmla="*/ 24662 h 1168885"/>
              <a:gd name="connsiteX2" fmla="*/ 9160042 w 12256167"/>
              <a:gd name="connsiteY2" fmla="*/ 1163652 h 1168885"/>
              <a:gd name="connsiteX3" fmla="*/ 12256167 w 12256167"/>
              <a:gd name="connsiteY3" fmla="*/ 425715 h 1168885"/>
              <a:gd name="connsiteX0" fmla="*/ 0 w 12240125"/>
              <a:gd name="connsiteY0" fmla="*/ 238646 h 1254532"/>
              <a:gd name="connsiteX1" fmla="*/ 3914273 w 12240125"/>
              <a:gd name="connsiteY1" fmla="*/ 110309 h 1254532"/>
              <a:gd name="connsiteX2" fmla="*/ 9144000 w 12240125"/>
              <a:gd name="connsiteY2" fmla="*/ 1249299 h 1254532"/>
              <a:gd name="connsiteX3" fmla="*/ 12240125 w 12240125"/>
              <a:gd name="connsiteY3" fmla="*/ 511362 h 1254532"/>
              <a:gd name="connsiteX0" fmla="*/ 0 w 12240125"/>
              <a:gd name="connsiteY0" fmla="*/ 259219 h 1275890"/>
              <a:gd name="connsiteX1" fmla="*/ 3978441 w 12240125"/>
              <a:gd name="connsiteY1" fmla="*/ 98798 h 1275890"/>
              <a:gd name="connsiteX2" fmla="*/ 9144000 w 12240125"/>
              <a:gd name="connsiteY2" fmla="*/ 1269872 h 1275890"/>
              <a:gd name="connsiteX3" fmla="*/ 12240125 w 12240125"/>
              <a:gd name="connsiteY3" fmla="*/ 531935 h 1275890"/>
              <a:gd name="connsiteX0" fmla="*/ 0 w 12240125"/>
              <a:gd name="connsiteY0" fmla="*/ 259219 h 1271902"/>
              <a:gd name="connsiteX1" fmla="*/ 3978441 w 12240125"/>
              <a:gd name="connsiteY1" fmla="*/ 98798 h 1271902"/>
              <a:gd name="connsiteX2" fmla="*/ 9144000 w 12240125"/>
              <a:gd name="connsiteY2" fmla="*/ 1269872 h 1271902"/>
              <a:gd name="connsiteX3" fmla="*/ 12240125 w 12240125"/>
              <a:gd name="connsiteY3" fmla="*/ 531935 h 1271902"/>
              <a:gd name="connsiteX0" fmla="*/ 0 w 12240125"/>
              <a:gd name="connsiteY0" fmla="*/ 259219 h 1271902"/>
              <a:gd name="connsiteX1" fmla="*/ 3978441 w 12240125"/>
              <a:gd name="connsiteY1" fmla="*/ 98798 h 1271902"/>
              <a:gd name="connsiteX2" fmla="*/ 8999621 w 12240125"/>
              <a:gd name="connsiteY2" fmla="*/ 1269872 h 1271902"/>
              <a:gd name="connsiteX3" fmla="*/ 12240125 w 12240125"/>
              <a:gd name="connsiteY3" fmla="*/ 531935 h 1271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40125" h="1271902">
                <a:moveTo>
                  <a:pt x="0" y="259219"/>
                </a:moveTo>
                <a:cubicBezTo>
                  <a:pt x="1137652" y="-26865"/>
                  <a:pt x="2478504" y="-69644"/>
                  <a:pt x="3978441" y="98798"/>
                </a:cubicBezTo>
                <a:cubicBezTo>
                  <a:pt x="5478378" y="267240"/>
                  <a:pt x="7606632" y="1229768"/>
                  <a:pt x="8999621" y="1269872"/>
                </a:cubicBezTo>
                <a:cubicBezTo>
                  <a:pt x="10392610" y="1309976"/>
                  <a:pt x="11902573" y="745162"/>
                  <a:pt x="12240125" y="531935"/>
                </a:cubicBezTo>
              </a:path>
            </a:pathLst>
          </a:custGeom>
          <a:noFill/>
          <a:ln w="28575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7F28655-04A1-B64E-0739-D3F4B7DA0C48}"/>
              </a:ext>
            </a:extLst>
          </p:cNvPr>
          <p:cNvGrpSpPr/>
          <p:nvPr/>
        </p:nvGrpSpPr>
        <p:grpSpPr>
          <a:xfrm>
            <a:off x="1311845" y="2737162"/>
            <a:ext cx="662952" cy="662952"/>
            <a:chOff x="8077071" y="845254"/>
            <a:chExt cx="2036801" cy="2036802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62AF8169-2DA5-3F52-8194-FCB86FA0D9A1}"/>
                </a:ext>
              </a:extLst>
            </p:cNvPr>
            <p:cNvSpPr/>
            <p:nvPr/>
          </p:nvSpPr>
          <p:spPr>
            <a:xfrm>
              <a:off x="8077071" y="845254"/>
              <a:ext cx="2036801" cy="20368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5" name="Freeform 126">
              <a:extLst>
                <a:ext uri="{FF2B5EF4-FFF2-40B4-BE49-F238E27FC236}">
                  <a16:creationId xmlns:a16="http://schemas.microsoft.com/office/drawing/2014/main" id="{EF8F32AA-AA03-B709-0C3E-DD82BA7DFFD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8639337" y="1292885"/>
              <a:ext cx="912278" cy="1141540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1E4237E1-B6BF-62E0-F152-E963C516B40C}"/>
              </a:ext>
            </a:extLst>
          </p:cNvPr>
          <p:cNvGrpSpPr/>
          <p:nvPr/>
        </p:nvGrpSpPr>
        <p:grpSpPr>
          <a:xfrm>
            <a:off x="3578247" y="2833114"/>
            <a:ext cx="662952" cy="662952"/>
            <a:chOff x="8125599" y="1434035"/>
            <a:chExt cx="2036802" cy="2036802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D2FC35F5-7192-490D-5124-437358E56725}"/>
                </a:ext>
              </a:extLst>
            </p:cNvPr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9" name="Freeform 261">
              <a:extLst>
                <a:ext uri="{FF2B5EF4-FFF2-40B4-BE49-F238E27FC236}">
                  <a16:creationId xmlns:a16="http://schemas.microsoft.com/office/drawing/2014/main" id="{BF3979B8-9906-A7E7-8CE1-DD2747FB762D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F7DF902-F901-F9F6-98DB-403453E2BCDC}"/>
              </a:ext>
            </a:extLst>
          </p:cNvPr>
          <p:cNvGrpSpPr/>
          <p:nvPr/>
        </p:nvGrpSpPr>
        <p:grpSpPr>
          <a:xfrm>
            <a:off x="5853822" y="3343063"/>
            <a:ext cx="662952" cy="662952"/>
            <a:chOff x="8125599" y="1434035"/>
            <a:chExt cx="2036802" cy="2036802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6BE9881C-CB5D-CA09-9E1C-9EBB2BE82B20}"/>
                </a:ext>
              </a:extLst>
            </p:cNvPr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BABACE84-049B-F4C8-17F7-399CB2B8107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13" name="Freeform 301">
                <a:extLst>
                  <a:ext uri="{FF2B5EF4-FFF2-40B4-BE49-F238E27FC236}">
                    <a16:creationId xmlns:a16="http://schemas.microsoft.com/office/drawing/2014/main" id="{36E12CB6-AA9F-0BE2-7BBC-49AA52B1036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99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14" name="Freeform 302">
                <a:extLst>
                  <a:ext uri="{FF2B5EF4-FFF2-40B4-BE49-F238E27FC236}">
                    <a16:creationId xmlns:a16="http://schemas.microsoft.com/office/drawing/2014/main" id="{2B68ED60-BAF8-316D-6C33-407F021C529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99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15" name="Freeform 303">
                <a:extLst>
                  <a:ext uri="{FF2B5EF4-FFF2-40B4-BE49-F238E27FC236}">
                    <a16:creationId xmlns:a16="http://schemas.microsoft.com/office/drawing/2014/main" id="{B1EB5F56-79FD-30B2-D184-1FC1E462DB3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99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55FAFFC-DC79-9B40-786A-86E4C1F9E43C}"/>
              </a:ext>
            </a:extLst>
          </p:cNvPr>
          <p:cNvGrpSpPr/>
          <p:nvPr/>
        </p:nvGrpSpPr>
        <p:grpSpPr>
          <a:xfrm>
            <a:off x="7983388" y="3938795"/>
            <a:ext cx="662952" cy="662952"/>
            <a:chOff x="8125599" y="1434035"/>
            <a:chExt cx="2036802" cy="2036802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07055B60-F6E7-8E42-7E3E-F80971AEDD19}"/>
                </a:ext>
              </a:extLst>
            </p:cNvPr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61F920D5-9697-5CA4-E932-E62EDD182A21}"/>
                </a:ext>
              </a:extLst>
            </p:cNvPr>
            <p:cNvSpPr>
              <a:spLocks noEditPoints="1"/>
            </p:cNvSpPr>
            <p:nvPr/>
          </p:nvSpPr>
          <p:spPr bwMode="auto">
            <a:xfrm rot="19469485">
              <a:off x="8577909" y="1818269"/>
              <a:ext cx="1162163" cy="1238355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7EF909C-447A-0CB7-D392-9CE02E9F6C9A}"/>
              </a:ext>
            </a:extLst>
          </p:cNvPr>
          <p:cNvGrpSpPr/>
          <p:nvPr/>
        </p:nvGrpSpPr>
        <p:grpSpPr>
          <a:xfrm>
            <a:off x="10213333" y="3860709"/>
            <a:ext cx="662952" cy="662952"/>
            <a:chOff x="8125599" y="1434035"/>
            <a:chExt cx="2036802" cy="2036802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5F439B32-D168-D332-903A-7BAD3E080AE7}"/>
                </a:ext>
              </a:extLst>
            </p:cNvPr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1" name="Freeform 206">
              <a:extLst>
                <a:ext uri="{FF2B5EF4-FFF2-40B4-BE49-F238E27FC236}">
                  <a16:creationId xmlns:a16="http://schemas.microsoft.com/office/drawing/2014/main" id="{2B5F6A8F-6490-29FB-949D-3E4AD6E578C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C78EBB3-E006-A993-AB73-09311529ECDA}"/>
              </a:ext>
            </a:extLst>
          </p:cNvPr>
          <p:cNvGrpSpPr/>
          <p:nvPr/>
        </p:nvGrpSpPr>
        <p:grpSpPr>
          <a:xfrm>
            <a:off x="627276" y="3690126"/>
            <a:ext cx="1999654" cy="1717351"/>
            <a:chOff x="9021192" y="5130026"/>
            <a:chExt cx="1999654" cy="1717351"/>
          </a:xfrm>
        </p:grpSpPr>
        <p:sp>
          <p:nvSpPr>
            <p:cNvPr id="23" name="item_title1">
              <a:extLst>
                <a:ext uri="{FF2B5EF4-FFF2-40B4-BE49-F238E27FC236}">
                  <a16:creationId xmlns:a16="http://schemas.microsoft.com/office/drawing/2014/main" id="{042053ED-95DD-4572-01F2-8C78A49A89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19433" y="5130026"/>
              <a:ext cx="155257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24" name="item_content1">
              <a:extLst>
                <a:ext uri="{FF2B5EF4-FFF2-40B4-BE49-F238E27FC236}">
                  <a16:creationId xmlns:a16="http://schemas.microsoft.com/office/drawing/2014/main" id="{1844C6BC-16C8-8B28-C924-7891EA20CB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1192" y="5495861"/>
              <a:ext cx="1999654" cy="1351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E7A2B87-48F9-8FB0-DED8-2ED8E1113B1A}"/>
              </a:ext>
            </a:extLst>
          </p:cNvPr>
          <p:cNvGrpSpPr/>
          <p:nvPr/>
        </p:nvGrpSpPr>
        <p:grpSpPr>
          <a:xfrm>
            <a:off x="2905017" y="3857509"/>
            <a:ext cx="1999654" cy="1717351"/>
            <a:chOff x="9021192" y="5130026"/>
            <a:chExt cx="1999654" cy="1717351"/>
          </a:xfrm>
        </p:grpSpPr>
        <p:sp>
          <p:nvSpPr>
            <p:cNvPr id="26" name="item_title2">
              <a:extLst>
                <a:ext uri="{FF2B5EF4-FFF2-40B4-BE49-F238E27FC236}">
                  <a16:creationId xmlns:a16="http://schemas.microsoft.com/office/drawing/2014/main" id="{51E36128-8285-F4E2-AEC9-CA838EDB7C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19433" y="5130026"/>
              <a:ext cx="155257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27" name="item_content2">
              <a:extLst>
                <a:ext uri="{FF2B5EF4-FFF2-40B4-BE49-F238E27FC236}">
                  <a16:creationId xmlns:a16="http://schemas.microsoft.com/office/drawing/2014/main" id="{A73ECCF3-98B8-01AD-A536-9975DA13EA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1192" y="5495861"/>
              <a:ext cx="1999654" cy="1351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57821A2-1DC4-25A7-8EB5-9798AC4D097F}"/>
              </a:ext>
            </a:extLst>
          </p:cNvPr>
          <p:cNvGrpSpPr/>
          <p:nvPr/>
        </p:nvGrpSpPr>
        <p:grpSpPr>
          <a:xfrm>
            <a:off x="5290160" y="1501189"/>
            <a:ext cx="1999654" cy="1717351"/>
            <a:chOff x="9021192" y="5130026"/>
            <a:chExt cx="1999654" cy="1717351"/>
          </a:xfrm>
        </p:grpSpPr>
        <p:sp>
          <p:nvSpPr>
            <p:cNvPr id="29" name="item_title3">
              <a:extLst>
                <a:ext uri="{FF2B5EF4-FFF2-40B4-BE49-F238E27FC236}">
                  <a16:creationId xmlns:a16="http://schemas.microsoft.com/office/drawing/2014/main" id="{CC7BE68B-BB5A-EEDB-7488-88E5101377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19433" y="5130026"/>
              <a:ext cx="155257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30" name="item_content3">
              <a:extLst>
                <a:ext uri="{FF2B5EF4-FFF2-40B4-BE49-F238E27FC236}">
                  <a16:creationId xmlns:a16="http://schemas.microsoft.com/office/drawing/2014/main" id="{CCBA2F75-0D65-A2F1-7B57-50EB3DF7A8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1192" y="5495861"/>
              <a:ext cx="1999654" cy="1351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62F8BDA-00BB-E15C-A2C9-DB8C7359E507}"/>
              </a:ext>
            </a:extLst>
          </p:cNvPr>
          <p:cNvGrpSpPr/>
          <p:nvPr/>
        </p:nvGrpSpPr>
        <p:grpSpPr>
          <a:xfrm>
            <a:off x="7429910" y="2012594"/>
            <a:ext cx="1999654" cy="1717351"/>
            <a:chOff x="9021192" y="5130026"/>
            <a:chExt cx="1999654" cy="1717351"/>
          </a:xfrm>
        </p:grpSpPr>
        <p:sp>
          <p:nvSpPr>
            <p:cNvPr id="33" name="item_title4">
              <a:extLst>
                <a:ext uri="{FF2B5EF4-FFF2-40B4-BE49-F238E27FC236}">
                  <a16:creationId xmlns:a16="http://schemas.microsoft.com/office/drawing/2014/main" id="{BDF635DF-43C9-C9EB-8F26-2433DAB2F5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19433" y="5130026"/>
              <a:ext cx="155257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34" name="item_content4">
              <a:extLst>
                <a:ext uri="{FF2B5EF4-FFF2-40B4-BE49-F238E27FC236}">
                  <a16:creationId xmlns:a16="http://schemas.microsoft.com/office/drawing/2014/main" id="{3FC69623-0C96-5D4B-7164-33ED913B7E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1192" y="5495861"/>
              <a:ext cx="1999654" cy="1351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ABD2045-FC90-427F-F0FE-D536F3132D0D}"/>
              </a:ext>
            </a:extLst>
          </p:cNvPr>
          <p:cNvGrpSpPr/>
          <p:nvPr/>
        </p:nvGrpSpPr>
        <p:grpSpPr>
          <a:xfrm>
            <a:off x="9565070" y="4731719"/>
            <a:ext cx="1999654" cy="1717351"/>
            <a:chOff x="9021192" y="5130026"/>
            <a:chExt cx="1999654" cy="1717351"/>
          </a:xfrm>
        </p:grpSpPr>
        <p:sp>
          <p:nvSpPr>
            <p:cNvPr id="36" name="item_title5">
              <a:extLst>
                <a:ext uri="{FF2B5EF4-FFF2-40B4-BE49-F238E27FC236}">
                  <a16:creationId xmlns:a16="http://schemas.microsoft.com/office/drawing/2014/main" id="{8C45F803-CE09-10EA-D18A-A0C30D7617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19433" y="5130026"/>
              <a:ext cx="155257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39" name="item_content5">
              <a:extLst>
                <a:ext uri="{FF2B5EF4-FFF2-40B4-BE49-F238E27FC236}">
                  <a16:creationId xmlns:a16="http://schemas.microsoft.com/office/drawing/2014/main" id="{FCFCCE98-28D6-F745-7E10-283422E451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1192" y="5495861"/>
              <a:ext cx="1999654" cy="1351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8392393"/>
      </p:ext>
    </p:extLst>
  </p:cSld>
  <p:clrMapOvr>
    <a:masterClrMapping/>
  </p:clrMapOvr>
  <p:transition spd="slow" advTm="300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1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12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6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1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1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2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4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2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9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31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32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3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3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4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4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5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3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3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4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4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5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0" y="0"/>
            <a:ext cx="12276625" cy="6867336"/>
          </a:xfrm>
          <a:prstGeom prst="rect">
            <a:avLst/>
          </a:prstGeom>
          <a:solidFill>
            <a:srgbClr val="F8F3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"/>
              <a:ea typeface="思源黑体 CN"/>
              <a:cs typeface="+mn-cs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9480573" y="-2076461"/>
            <a:ext cx="4257603" cy="5217169"/>
          </a:xfrm>
          <a:custGeom>
            <a:avLst/>
            <a:gdLst>
              <a:gd name="connsiteX0" fmla="*/ 133639 w 4090095"/>
              <a:gd name="connsiteY0" fmla="*/ 91915 h 5189279"/>
              <a:gd name="connsiteX1" fmla="*/ 57439 w 4090095"/>
              <a:gd name="connsiteY1" fmla="*/ 339565 h 5189279"/>
              <a:gd name="connsiteX2" fmla="*/ 152689 w 4090095"/>
              <a:gd name="connsiteY2" fmla="*/ 2968465 h 5189279"/>
              <a:gd name="connsiteX3" fmla="*/ 1333789 w 4090095"/>
              <a:gd name="connsiteY3" fmla="*/ 3616165 h 5189279"/>
              <a:gd name="connsiteX4" fmla="*/ 1810039 w 4090095"/>
              <a:gd name="connsiteY4" fmla="*/ 4511515 h 5189279"/>
              <a:gd name="connsiteX5" fmla="*/ 3543589 w 4090095"/>
              <a:gd name="connsiteY5" fmla="*/ 4987765 h 5189279"/>
              <a:gd name="connsiteX6" fmla="*/ 3962689 w 4090095"/>
              <a:gd name="connsiteY6" fmla="*/ 1044415 h 5189279"/>
              <a:gd name="connsiteX7" fmla="*/ 1524289 w 4090095"/>
              <a:gd name="connsiteY7" fmla="*/ 72865 h 5189279"/>
              <a:gd name="connsiteX8" fmla="*/ 133639 w 4090095"/>
              <a:gd name="connsiteY8" fmla="*/ 91915 h 5189279"/>
              <a:gd name="connsiteX0" fmla="*/ 133639 w 4086208"/>
              <a:gd name="connsiteY0" fmla="*/ 91915 h 5217169"/>
              <a:gd name="connsiteX1" fmla="*/ 57439 w 4086208"/>
              <a:gd name="connsiteY1" fmla="*/ 339565 h 5217169"/>
              <a:gd name="connsiteX2" fmla="*/ 152689 w 4086208"/>
              <a:gd name="connsiteY2" fmla="*/ 2968465 h 5217169"/>
              <a:gd name="connsiteX3" fmla="*/ 1333789 w 4086208"/>
              <a:gd name="connsiteY3" fmla="*/ 3616165 h 5217169"/>
              <a:gd name="connsiteX4" fmla="*/ 1962439 w 4086208"/>
              <a:gd name="connsiteY4" fmla="*/ 4625815 h 5217169"/>
              <a:gd name="connsiteX5" fmla="*/ 3543589 w 4086208"/>
              <a:gd name="connsiteY5" fmla="*/ 4987765 h 5217169"/>
              <a:gd name="connsiteX6" fmla="*/ 3962689 w 4086208"/>
              <a:gd name="connsiteY6" fmla="*/ 1044415 h 5217169"/>
              <a:gd name="connsiteX7" fmla="*/ 1524289 w 4086208"/>
              <a:gd name="connsiteY7" fmla="*/ 72865 h 5217169"/>
              <a:gd name="connsiteX8" fmla="*/ 133639 w 4086208"/>
              <a:gd name="connsiteY8" fmla="*/ 91915 h 5217169"/>
              <a:gd name="connsiteX0" fmla="*/ 133639 w 4086208"/>
              <a:gd name="connsiteY0" fmla="*/ 91915 h 5217169"/>
              <a:gd name="connsiteX1" fmla="*/ 57439 w 4086208"/>
              <a:gd name="connsiteY1" fmla="*/ 339565 h 5217169"/>
              <a:gd name="connsiteX2" fmla="*/ 152689 w 4086208"/>
              <a:gd name="connsiteY2" fmla="*/ 2968465 h 5217169"/>
              <a:gd name="connsiteX3" fmla="*/ 1333789 w 4086208"/>
              <a:gd name="connsiteY3" fmla="*/ 3616165 h 5217169"/>
              <a:gd name="connsiteX4" fmla="*/ 1962439 w 4086208"/>
              <a:gd name="connsiteY4" fmla="*/ 4625815 h 5217169"/>
              <a:gd name="connsiteX5" fmla="*/ 3543589 w 4086208"/>
              <a:gd name="connsiteY5" fmla="*/ 4987765 h 5217169"/>
              <a:gd name="connsiteX6" fmla="*/ 3962689 w 4086208"/>
              <a:gd name="connsiteY6" fmla="*/ 1044415 h 5217169"/>
              <a:gd name="connsiteX7" fmla="*/ 1524289 w 4086208"/>
              <a:gd name="connsiteY7" fmla="*/ 72865 h 5217169"/>
              <a:gd name="connsiteX8" fmla="*/ 133639 w 4086208"/>
              <a:gd name="connsiteY8" fmla="*/ 91915 h 5217169"/>
              <a:gd name="connsiteX0" fmla="*/ 305034 w 4257603"/>
              <a:gd name="connsiteY0" fmla="*/ 91915 h 5217169"/>
              <a:gd name="connsiteX1" fmla="*/ 234 w 4257603"/>
              <a:gd name="connsiteY1" fmla="*/ 339565 h 5217169"/>
              <a:gd name="connsiteX2" fmla="*/ 324084 w 4257603"/>
              <a:gd name="connsiteY2" fmla="*/ 2968465 h 5217169"/>
              <a:gd name="connsiteX3" fmla="*/ 1505184 w 4257603"/>
              <a:gd name="connsiteY3" fmla="*/ 3616165 h 5217169"/>
              <a:gd name="connsiteX4" fmla="*/ 2133834 w 4257603"/>
              <a:gd name="connsiteY4" fmla="*/ 4625815 h 5217169"/>
              <a:gd name="connsiteX5" fmla="*/ 3714984 w 4257603"/>
              <a:gd name="connsiteY5" fmla="*/ 4987765 h 5217169"/>
              <a:gd name="connsiteX6" fmla="*/ 4134084 w 4257603"/>
              <a:gd name="connsiteY6" fmla="*/ 1044415 h 5217169"/>
              <a:gd name="connsiteX7" fmla="*/ 1695684 w 4257603"/>
              <a:gd name="connsiteY7" fmla="*/ 72865 h 5217169"/>
              <a:gd name="connsiteX8" fmla="*/ 305034 w 4257603"/>
              <a:gd name="connsiteY8" fmla="*/ 91915 h 5217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57603" h="5217169">
                <a:moveTo>
                  <a:pt x="305034" y="91915"/>
                </a:moveTo>
                <a:cubicBezTo>
                  <a:pt x="22459" y="136365"/>
                  <a:pt x="-2941" y="-139860"/>
                  <a:pt x="234" y="339565"/>
                </a:cubicBezTo>
                <a:cubicBezTo>
                  <a:pt x="3409" y="818990"/>
                  <a:pt x="73259" y="2422365"/>
                  <a:pt x="324084" y="2968465"/>
                </a:cubicBezTo>
                <a:cubicBezTo>
                  <a:pt x="574909" y="3514565"/>
                  <a:pt x="1203559" y="3339940"/>
                  <a:pt x="1505184" y="3616165"/>
                </a:cubicBezTo>
                <a:cubicBezTo>
                  <a:pt x="1806809" y="3892390"/>
                  <a:pt x="1651234" y="4397215"/>
                  <a:pt x="2133834" y="4625815"/>
                </a:cubicBezTo>
                <a:cubicBezTo>
                  <a:pt x="2616434" y="4854415"/>
                  <a:pt x="3381609" y="5584665"/>
                  <a:pt x="3714984" y="4987765"/>
                </a:cubicBezTo>
                <a:cubicBezTo>
                  <a:pt x="4048359" y="4390865"/>
                  <a:pt x="4470634" y="1863565"/>
                  <a:pt x="4134084" y="1044415"/>
                </a:cubicBezTo>
                <a:cubicBezTo>
                  <a:pt x="3797534" y="225265"/>
                  <a:pt x="2333859" y="225265"/>
                  <a:pt x="1695684" y="72865"/>
                </a:cubicBezTo>
                <a:cubicBezTo>
                  <a:pt x="1057509" y="-79535"/>
                  <a:pt x="587609" y="47465"/>
                  <a:pt x="305034" y="91915"/>
                </a:cubicBezTo>
                <a:close/>
              </a:path>
            </a:pathLst>
          </a:custGeom>
          <a:solidFill>
            <a:srgbClr val="8955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"/>
              <a:ea typeface="思源黑体 CN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9567238" y="5885111"/>
            <a:ext cx="2775561" cy="2775561"/>
          </a:xfrm>
          <a:prstGeom prst="ellipse">
            <a:avLst/>
          </a:prstGeom>
          <a:solidFill>
            <a:srgbClr val="EFD9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"/>
              <a:ea typeface="思源黑体 CN"/>
              <a:cs typeface="+mn-cs"/>
            </a:endParaRPr>
          </a:p>
        </p:txBody>
      </p:sp>
      <p:sp>
        <p:nvSpPr>
          <p:cNvPr id="7" name="Oval 5"/>
          <p:cNvSpPr>
            <a:spLocks noChangeArrowheads="1"/>
          </p:cNvSpPr>
          <p:nvPr/>
        </p:nvSpPr>
        <p:spPr bwMode="auto">
          <a:xfrm rot="20568828">
            <a:off x="-1739185" y="-609120"/>
            <a:ext cx="4782244" cy="2372921"/>
          </a:xfrm>
          <a:custGeom>
            <a:avLst/>
            <a:gdLst>
              <a:gd name="connsiteX0" fmla="*/ 0 w 2528888"/>
              <a:gd name="connsiteY0" fmla="*/ 672307 h 1344613"/>
              <a:gd name="connsiteX1" fmla="*/ 1264444 w 2528888"/>
              <a:gd name="connsiteY1" fmla="*/ 0 h 1344613"/>
              <a:gd name="connsiteX2" fmla="*/ 2528888 w 2528888"/>
              <a:gd name="connsiteY2" fmla="*/ 672307 h 1344613"/>
              <a:gd name="connsiteX3" fmla="*/ 1264444 w 2528888"/>
              <a:gd name="connsiteY3" fmla="*/ 1344614 h 1344613"/>
              <a:gd name="connsiteX4" fmla="*/ 0 w 2528888"/>
              <a:gd name="connsiteY4" fmla="*/ 672307 h 1344613"/>
              <a:gd name="connsiteX0" fmla="*/ 177 w 2529065"/>
              <a:gd name="connsiteY0" fmla="*/ 672307 h 1268414"/>
              <a:gd name="connsiteX1" fmla="*/ 1264621 w 2529065"/>
              <a:gd name="connsiteY1" fmla="*/ 0 h 1268414"/>
              <a:gd name="connsiteX2" fmla="*/ 2529065 w 2529065"/>
              <a:gd name="connsiteY2" fmla="*/ 672307 h 1268414"/>
              <a:gd name="connsiteX3" fmla="*/ 1197946 w 2529065"/>
              <a:gd name="connsiteY3" fmla="*/ 1268414 h 1268414"/>
              <a:gd name="connsiteX4" fmla="*/ 177 w 2529065"/>
              <a:gd name="connsiteY4" fmla="*/ 672307 h 1268414"/>
              <a:gd name="connsiteX0" fmla="*/ 172 w 2529060"/>
              <a:gd name="connsiteY0" fmla="*/ 672307 h 1282933"/>
              <a:gd name="connsiteX1" fmla="*/ 1264616 w 2529060"/>
              <a:gd name="connsiteY1" fmla="*/ 0 h 1282933"/>
              <a:gd name="connsiteX2" fmla="*/ 2529060 w 2529060"/>
              <a:gd name="connsiteY2" fmla="*/ 672307 h 1282933"/>
              <a:gd name="connsiteX3" fmla="*/ 1197941 w 2529060"/>
              <a:gd name="connsiteY3" fmla="*/ 1268414 h 1282933"/>
              <a:gd name="connsiteX4" fmla="*/ 172 w 2529060"/>
              <a:gd name="connsiteY4" fmla="*/ 672307 h 1282933"/>
              <a:gd name="connsiteX0" fmla="*/ 370 w 2529258"/>
              <a:gd name="connsiteY0" fmla="*/ 672307 h 1183800"/>
              <a:gd name="connsiteX1" fmla="*/ 1264814 w 2529258"/>
              <a:gd name="connsiteY1" fmla="*/ 0 h 1183800"/>
              <a:gd name="connsiteX2" fmla="*/ 2529258 w 2529258"/>
              <a:gd name="connsiteY2" fmla="*/ 672307 h 1183800"/>
              <a:gd name="connsiteX3" fmla="*/ 1367924 w 2529258"/>
              <a:gd name="connsiteY3" fmla="*/ 1166760 h 1183800"/>
              <a:gd name="connsiteX4" fmla="*/ 370 w 2529258"/>
              <a:gd name="connsiteY4" fmla="*/ 672307 h 1183800"/>
              <a:gd name="connsiteX0" fmla="*/ 370 w 2529258"/>
              <a:gd name="connsiteY0" fmla="*/ 672307 h 1207202"/>
              <a:gd name="connsiteX1" fmla="*/ 1264814 w 2529258"/>
              <a:gd name="connsiteY1" fmla="*/ 0 h 1207202"/>
              <a:gd name="connsiteX2" fmla="*/ 2529258 w 2529258"/>
              <a:gd name="connsiteY2" fmla="*/ 672307 h 1207202"/>
              <a:gd name="connsiteX3" fmla="*/ 1367924 w 2529258"/>
              <a:gd name="connsiteY3" fmla="*/ 1166760 h 1207202"/>
              <a:gd name="connsiteX4" fmla="*/ 370 w 2529258"/>
              <a:gd name="connsiteY4" fmla="*/ 672307 h 1207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9258" h="1207202">
                <a:moveTo>
                  <a:pt x="370" y="672307"/>
                </a:moveTo>
                <a:cubicBezTo>
                  <a:pt x="-16815" y="477847"/>
                  <a:pt x="566481" y="0"/>
                  <a:pt x="1264814" y="0"/>
                </a:cubicBezTo>
                <a:cubicBezTo>
                  <a:pt x="1963147" y="0"/>
                  <a:pt x="2529258" y="301002"/>
                  <a:pt x="2529258" y="672307"/>
                </a:cubicBezTo>
                <a:cubicBezTo>
                  <a:pt x="2529258" y="1043612"/>
                  <a:pt x="2093251" y="984383"/>
                  <a:pt x="1367924" y="1166760"/>
                </a:cubicBezTo>
                <a:cubicBezTo>
                  <a:pt x="642597" y="1349137"/>
                  <a:pt x="17555" y="866767"/>
                  <a:pt x="370" y="672307"/>
                </a:cubicBezTo>
                <a:close/>
              </a:path>
            </a:pathLst>
          </a:custGeom>
          <a:solidFill>
            <a:srgbClr val="F2C6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微软雅黑 Light" panose="020B0502040204020203" charset="-122"/>
              <a:cs typeface="+mn-cs"/>
            </a:endParaRP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77498B95-035F-4514-ACE6-DC1765243788}"/>
              </a:ext>
            </a:extLst>
          </p:cNvPr>
          <p:cNvSpPr txBox="1"/>
          <p:nvPr/>
        </p:nvSpPr>
        <p:spPr>
          <a:xfrm>
            <a:off x="2474251" y="3851750"/>
            <a:ext cx="72409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Click here to enter your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text,change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 the color or size of the text. Click here to enter your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text,change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 the color or size of the text. Click here to enter your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text,change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 the color or size of the text.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7" name="ppt_type"/>
          <p:cNvSpPr txBox="1"/>
          <p:nvPr/>
        </p:nvSpPr>
        <p:spPr>
          <a:xfrm>
            <a:off x="3762282" y="1863029"/>
            <a:ext cx="46198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76788A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SUMMARY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2C69F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895544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 REPORT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895544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16" name="title"/>
          <p:cNvSpPr txBox="1"/>
          <p:nvPr/>
        </p:nvSpPr>
        <p:spPr>
          <a:xfrm>
            <a:off x="2137978" y="2713711"/>
            <a:ext cx="80006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defRPr/>
            </a:pPr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感谢观看聆听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-2265534" y="4724349"/>
            <a:ext cx="6456534" cy="3936323"/>
          </a:xfrm>
          <a:custGeom>
            <a:avLst/>
            <a:gdLst>
              <a:gd name="connsiteX0" fmla="*/ 945279 w 6532793"/>
              <a:gd name="connsiteY0" fmla="*/ 1002383 h 4044219"/>
              <a:gd name="connsiteX1" fmla="*/ 3326529 w 6532793"/>
              <a:gd name="connsiteY1" fmla="*/ 11783 h 4044219"/>
              <a:gd name="connsiteX2" fmla="*/ 4869579 w 6532793"/>
              <a:gd name="connsiteY2" fmla="*/ 1535783 h 4044219"/>
              <a:gd name="connsiteX3" fmla="*/ 6145929 w 6532793"/>
              <a:gd name="connsiteY3" fmla="*/ 1821533 h 4044219"/>
              <a:gd name="connsiteX4" fmla="*/ 6012579 w 6532793"/>
              <a:gd name="connsiteY4" fmla="*/ 3155033 h 4044219"/>
              <a:gd name="connsiteX5" fmla="*/ 335679 w 6532793"/>
              <a:gd name="connsiteY5" fmla="*/ 3955133 h 4044219"/>
              <a:gd name="connsiteX6" fmla="*/ 945279 w 6532793"/>
              <a:gd name="connsiteY6" fmla="*/ 1002383 h 4044219"/>
              <a:gd name="connsiteX0" fmla="*/ 945279 w 6593336"/>
              <a:gd name="connsiteY0" fmla="*/ 1002383 h 4044219"/>
              <a:gd name="connsiteX1" fmla="*/ 3326529 w 6593336"/>
              <a:gd name="connsiteY1" fmla="*/ 11783 h 4044219"/>
              <a:gd name="connsiteX2" fmla="*/ 4869579 w 6593336"/>
              <a:gd name="connsiteY2" fmla="*/ 1535783 h 4044219"/>
              <a:gd name="connsiteX3" fmla="*/ 6298329 w 6593336"/>
              <a:gd name="connsiteY3" fmla="*/ 1878683 h 4044219"/>
              <a:gd name="connsiteX4" fmla="*/ 6012579 w 6593336"/>
              <a:gd name="connsiteY4" fmla="*/ 3155033 h 4044219"/>
              <a:gd name="connsiteX5" fmla="*/ 335679 w 6593336"/>
              <a:gd name="connsiteY5" fmla="*/ 3955133 h 4044219"/>
              <a:gd name="connsiteX6" fmla="*/ 945279 w 6593336"/>
              <a:gd name="connsiteY6" fmla="*/ 1002383 h 4044219"/>
              <a:gd name="connsiteX0" fmla="*/ 945279 w 6633510"/>
              <a:gd name="connsiteY0" fmla="*/ 1002383 h 4044219"/>
              <a:gd name="connsiteX1" fmla="*/ 3326529 w 6633510"/>
              <a:gd name="connsiteY1" fmla="*/ 11783 h 4044219"/>
              <a:gd name="connsiteX2" fmla="*/ 4869579 w 6633510"/>
              <a:gd name="connsiteY2" fmla="*/ 1535783 h 4044219"/>
              <a:gd name="connsiteX3" fmla="*/ 6298329 w 6633510"/>
              <a:gd name="connsiteY3" fmla="*/ 1878683 h 4044219"/>
              <a:gd name="connsiteX4" fmla="*/ 6012579 w 6633510"/>
              <a:gd name="connsiteY4" fmla="*/ 3155033 h 4044219"/>
              <a:gd name="connsiteX5" fmla="*/ 335679 w 6633510"/>
              <a:gd name="connsiteY5" fmla="*/ 3955133 h 4044219"/>
              <a:gd name="connsiteX6" fmla="*/ 945279 w 6633510"/>
              <a:gd name="connsiteY6" fmla="*/ 1002383 h 4044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33510" h="4044219">
                <a:moveTo>
                  <a:pt x="945279" y="1002383"/>
                </a:moveTo>
                <a:cubicBezTo>
                  <a:pt x="1443754" y="345158"/>
                  <a:pt x="2672479" y="-77117"/>
                  <a:pt x="3326529" y="11783"/>
                </a:cubicBezTo>
                <a:cubicBezTo>
                  <a:pt x="3980579" y="100683"/>
                  <a:pt x="4374279" y="1224633"/>
                  <a:pt x="4869579" y="1535783"/>
                </a:cubicBezTo>
                <a:cubicBezTo>
                  <a:pt x="5364879" y="1846933"/>
                  <a:pt x="5993529" y="1608808"/>
                  <a:pt x="6298329" y="1878683"/>
                </a:cubicBezTo>
                <a:cubicBezTo>
                  <a:pt x="6603129" y="2148558"/>
                  <a:pt x="6980954" y="2799433"/>
                  <a:pt x="6012579" y="3155033"/>
                </a:cubicBezTo>
                <a:cubicBezTo>
                  <a:pt x="5044204" y="3510633"/>
                  <a:pt x="1180229" y="4310733"/>
                  <a:pt x="335679" y="3955133"/>
                </a:cubicBezTo>
                <a:cubicBezTo>
                  <a:pt x="-508871" y="3599533"/>
                  <a:pt x="446804" y="1659608"/>
                  <a:pt x="945279" y="1002383"/>
                </a:cubicBezTo>
                <a:close/>
              </a:path>
            </a:pathLst>
          </a:custGeom>
          <a:solidFill>
            <a:srgbClr val="7678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"/>
              <a:ea typeface="思源黑体 CN"/>
              <a:cs typeface="+mn-cs"/>
            </a:endParaRPr>
          </a:p>
        </p:txBody>
      </p:sp>
      <p:sp>
        <p:nvSpPr>
          <p:cNvPr id="10" name="任意多边形 9"/>
          <p:cNvSpPr/>
          <p:nvPr/>
        </p:nvSpPr>
        <p:spPr>
          <a:xfrm rot="789688">
            <a:off x="8434460" y="4858456"/>
            <a:ext cx="4801116" cy="3061621"/>
          </a:xfrm>
          <a:custGeom>
            <a:avLst/>
            <a:gdLst>
              <a:gd name="connsiteX0" fmla="*/ 4724400 w 4801116"/>
              <a:gd name="connsiteY0" fmla="*/ 89821 h 3061621"/>
              <a:gd name="connsiteX1" fmla="*/ 4572000 w 4801116"/>
              <a:gd name="connsiteY1" fmla="*/ 89821 h 3061621"/>
              <a:gd name="connsiteX2" fmla="*/ 2800350 w 4801116"/>
              <a:gd name="connsiteY2" fmla="*/ 1023271 h 3061621"/>
              <a:gd name="connsiteX3" fmla="*/ 2343150 w 4801116"/>
              <a:gd name="connsiteY3" fmla="*/ 2261521 h 3061621"/>
              <a:gd name="connsiteX4" fmla="*/ 0 w 4801116"/>
              <a:gd name="connsiteY4" fmla="*/ 3061621 h 3061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1116" h="3061621">
                <a:moveTo>
                  <a:pt x="4724400" y="89821"/>
                </a:moveTo>
                <a:cubicBezTo>
                  <a:pt x="4808537" y="12033"/>
                  <a:pt x="4892675" y="-65754"/>
                  <a:pt x="4572000" y="89821"/>
                </a:cubicBezTo>
                <a:cubicBezTo>
                  <a:pt x="4251325" y="245396"/>
                  <a:pt x="3171825" y="661321"/>
                  <a:pt x="2800350" y="1023271"/>
                </a:cubicBezTo>
                <a:cubicBezTo>
                  <a:pt x="2428875" y="1385221"/>
                  <a:pt x="2809875" y="1921796"/>
                  <a:pt x="2343150" y="2261521"/>
                </a:cubicBezTo>
                <a:cubicBezTo>
                  <a:pt x="1876425" y="2601246"/>
                  <a:pt x="292100" y="3010821"/>
                  <a:pt x="0" y="3061621"/>
                </a:cubicBezTo>
              </a:path>
            </a:pathLst>
          </a:custGeom>
          <a:noFill/>
          <a:ln w="38100">
            <a:solidFill>
              <a:srgbClr val="8955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"/>
              <a:ea typeface="思源黑体 CN"/>
              <a:cs typeface="+mn-cs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8702329" y="-1334929"/>
            <a:ext cx="4139408" cy="3870294"/>
          </a:xfrm>
          <a:custGeom>
            <a:avLst/>
            <a:gdLst>
              <a:gd name="connsiteX0" fmla="*/ 62708 w 4139408"/>
              <a:gd name="connsiteY0" fmla="*/ 22194 h 3870294"/>
              <a:gd name="connsiteX1" fmla="*/ 43658 w 4139408"/>
              <a:gd name="connsiteY1" fmla="*/ 307944 h 3870294"/>
              <a:gd name="connsiteX2" fmla="*/ 558008 w 4139408"/>
              <a:gd name="connsiteY2" fmla="*/ 2174844 h 3870294"/>
              <a:gd name="connsiteX3" fmla="*/ 2577308 w 4139408"/>
              <a:gd name="connsiteY3" fmla="*/ 2555844 h 3870294"/>
              <a:gd name="connsiteX4" fmla="*/ 4139408 w 4139408"/>
              <a:gd name="connsiteY4" fmla="*/ 3870294 h 387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39408" h="3870294">
                <a:moveTo>
                  <a:pt x="62708" y="22194"/>
                </a:moveTo>
                <a:cubicBezTo>
                  <a:pt x="11908" y="-14319"/>
                  <a:pt x="-38892" y="-50831"/>
                  <a:pt x="43658" y="307944"/>
                </a:cubicBezTo>
                <a:cubicBezTo>
                  <a:pt x="126208" y="666719"/>
                  <a:pt x="135733" y="1800194"/>
                  <a:pt x="558008" y="2174844"/>
                </a:cubicBezTo>
                <a:cubicBezTo>
                  <a:pt x="980283" y="2549494"/>
                  <a:pt x="1980408" y="2273269"/>
                  <a:pt x="2577308" y="2555844"/>
                </a:cubicBezTo>
                <a:cubicBezTo>
                  <a:pt x="3174208" y="2838419"/>
                  <a:pt x="3945733" y="3755994"/>
                  <a:pt x="4139408" y="3870294"/>
                </a:cubicBezTo>
              </a:path>
            </a:pathLst>
          </a:custGeom>
          <a:noFill/>
          <a:ln w="28575">
            <a:solidFill>
              <a:srgbClr val="F2C6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"/>
              <a:ea typeface="思源黑体 CN"/>
              <a:cs typeface="+mn-cs"/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-2187736" y="-497206"/>
            <a:ext cx="6115050" cy="3014027"/>
          </a:xfrm>
          <a:custGeom>
            <a:avLst/>
            <a:gdLst>
              <a:gd name="connsiteX0" fmla="*/ 5429250 w 5526403"/>
              <a:gd name="connsiteY0" fmla="*/ 80327 h 3014027"/>
              <a:gd name="connsiteX1" fmla="*/ 5429250 w 5526403"/>
              <a:gd name="connsiteY1" fmla="*/ 213677 h 3014027"/>
              <a:gd name="connsiteX2" fmla="*/ 4419600 w 5526403"/>
              <a:gd name="connsiteY2" fmla="*/ 1909127 h 3014027"/>
              <a:gd name="connsiteX3" fmla="*/ 2705100 w 5526403"/>
              <a:gd name="connsiteY3" fmla="*/ 1394777 h 3014027"/>
              <a:gd name="connsiteX4" fmla="*/ 0 w 5526403"/>
              <a:gd name="connsiteY4" fmla="*/ 3014027 h 3014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6403" h="3014027">
                <a:moveTo>
                  <a:pt x="5429250" y="80327"/>
                </a:moveTo>
                <a:cubicBezTo>
                  <a:pt x="5513387" y="-5398"/>
                  <a:pt x="5597525" y="-91123"/>
                  <a:pt x="5429250" y="213677"/>
                </a:cubicBezTo>
                <a:cubicBezTo>
                  <a:pt x="5260975" y="518477"/>
                  <a:pt x="4873625" y="1712277"/>
                  <a:pt x="4419600" y="1909127"/>
                </a:cubicBezTo>
                <a:cubicBezTo>
                  <a:pt x="3965575" y="2105977"/>
                  <a:pt x="3441700" y="1210627"/>
                  <a:pt x="2705100" y="1394777"/>
                </a:cubicBezTo>
                <a:cubicBezTo>
                  <a:pt x="1968500" y="1578927"/>
                  <a:pt x="406400" y="2782252"/>
                  <a:pt x="0" y="3014027"/>
                </a:cubicBezTo>
              </a:path>
            </a:pathLst>
          </a:custGeom>
          <a:noFill/>
          <a:ln w="38100">
            <a:solidFill>
              <a:srgbClr val="8955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"/>
              <a:ea typeface="思源黑体 CN"/>
              <a:cs typeface="+mn-cs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-3107360" y="-3181350"/>
            <a:ext cx="18394252" cy="13220700"/>
            <a:chOff x="-3107360" y="-3181350"/>
            <a:chExt cx="18394252" cy="13220700"/>
          </a:xfrm>
          <a:solidFill>
            <a:srgbClr val="F4F4F4"/>
          </a:solidFill>
        </p:grpSpPr>
        <p:sp>
          <p:nvSpPr>
            <p:cNvPr id="29" name="矩形 28"/>
            <p:cNvSpPr/>
            <p:nvPr/>
          </p:nvSpPr>
          <p:spPr>
            <a:xfrm>
              <a:off x="-3107360" y="-3181350"/>
              <a:ext cx="18394252" cy="318135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/>
                <a:ea typeface="思源黑体 CN"/>
                <a:cs typeface="+mn-cs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-3107360" y="6858000"/>
              <a:ext cx="18394252" cy="318135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/>
                <a:ea typeface="思源黑体 CN"/>
                <a:cs typeface="+mn-cs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-3107360" y="-1799303"/>
              <a:ext cx="18394252" cy="10452508"/>
              <a:chOff x="-3107360" y="-3118504"/>
              <a:chExt cx="18394252" cy="11771709"/>
            </a:xfrm>
            <a:grpFill/>
          </p:grpSpPr>
          <p:sp>
            <p:nvSpPr>
              <p:cNvPr id="32" name="矩形 31"/>
              <p:cNvSpPr/>
              <p:nvPr/>
            </p:nvSpPr>
            <p:spPr>
              <a:xfrm>
                <a:off x="-3107360" y="-3118504"/>
                <a:ext cx="3097429" cy="11771709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"/>
                  <a:ea typeface="思源黑体 CN"/>
                  <a:cs typeface="+mn-cs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12189463" y="-3118504"/>
                <a:ext cx="3097429" cy="11771709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"/>
                  <a:ea typeface="思源黑体 CN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-9931" y="-822315"/>
            <a:ext cx="1270195" cy="550699"/>
            <a:chOff x="228600" y="-723900"/>
            <a:chExt cx="1102004" cy="477779"/>
          </a:xfrm>
        </p:grpSpPr>
        <p:sp>
          <p:nvSpPr>
            <p:cNvPr id="24" name="矩形 23"/>
            <p:cNvSpPr/>
            <p:nvPr/>
          </p:nvSpPr>
          <p:spPr>
            <a:xfrm>
              <a:off x="228600" y="-723900"/>
              <a:ext cx="477779" cy="477779"/>
            </a:xfrm>
            <a:prstGeom prst="rect">
              <a:avLst/>
            </a:prstGeom>
            <a:solidFill>
              <a:srgbClr val="895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"/>
                <a:ea typeface="思源黑体 CN"/>
                <a:cs typeface="+mn-cs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52825" y="-723900"/>
              <a:ext cx="477779" cy="477779"/>
            </a:xfrm>
            <a:prstGeom prst="rect">
              <a:avLst/>
            </a:prstGeom>
            <a:solidFill>
              <a:srgbClr val="F2C6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"/>
                <a:ea typeface="思源黑体 CN"/>
                <a:cs typeface="+mn-cs"/>
              </a:endParaRPr>
            </a:p>
          </p:txBody>
        </p:sp>
      </p:grpSp>
      <p:sp>
        <p:nvSpPr>
          <p:cNvPr id="2" name="author">
            <a:extLst>
              <a:ext uri="{FF2B5EF4-FFF2-40B4-BE49-F238E27FC236}">
                <a16:creationId xmlns:a16="http://schemas.microsoft.com/office/drawing/2014/main" id="{6515B59B-4D70-4DC6-1886-CD6C12C0DDB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642349" y="5014944"/>
            <a:ext cx="1223902" cy="311947"/>
          </a:xfrm>
          <a:prstGeom prst="flowChartTerminator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00" b="1" dirty="0">
                <a:solidFill>
                  <a:schemeClr val="bg1"/>
                </a:solidFill>
                <a:latin typeface="思源宋体 CN" panose="02020400000000000000" pitchFamily="18" charset="-122"/>
                <a:ea typeface="思源黑体 CN Bold" panose="020B0800000000000000" pitchFamily="34" charset="-122"/>
                <a:sym typeface=""/>
              </a:rPr>
              <a:t>汇报人：</a:t>
            </a:r>
            <a:endParaRPr lang="en-US" altLang="zh-CN" sz="900" b="1" dirty="0">
              <a:solidFill>
                <a:schemeClr val="bg1"/>
              </a:solidFill>
              <a:latin typeface="思源宋体 CN" panose="02020400000000000000" pitchFamily="18" charset="-122"/>
              <a:ea typeface="思源黑体 CN Bold" panose="020B0800000000000000" pitchFamily="34" charset="-122"/>
              <a:sym typeface=""/>
            </a:endParaRPr>
          </a:p>
        </p:txBody>
      </p:sp>
      <p:sp>
        <p:nvSpPr>
          <p:cNvPr id="3" name="date">
            <a:extLst>
              <a:ext uri="{FF2B5EF4-FFF2-40B4-BE49-F238E27FC236}">
                <a16:creationId xmlns:a16="http://schemas.microsoft.com/office/drawing/2014/main" id="{0D353322-B989-8D9D-0A50-ADA973C8E3F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325751" y="5014944"/>
            <a:ext cx="1223902" cy="311947"/>
          </a:xfrm>
          <a:prstGeom prst="flowChartTerminator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00" b="1" dirty="0">
                <a:solidFill>
                  <a:schemeClr val="bg1"/>
                </a:solidFill>
                <a:latin typeface="思源宋体 CN" panose="02020400000000000000" pitchFamily="18" charset="-122"/>
                <a:ea typeface="思源黑体 CN Bold" panose="020B0800000000000000" pitchFamily="34" charset="-122"/>
                <a:sym typeface=""/>
              </a:rPr>
              <a:t>日期</a:t>
            </a:r>
            <a:endParaRPr lang="en-US" altLang="zh-CN" sz="900" b="1" dirty="0">
              <a:solidFill>
                <a:schemeClr val="bg1"/>
              </a:solidFill>
              <a:latin typeface="思源宋体 CN" panose="02020400000000000000" pitchFamily="18" charset="-122"/>
              <a:ea typeface="思源黑体 CN Bold" panose="020B0800000000000000" pitchFamily="34" charset="-122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996229634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2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0" y="0"/>
            <a:ext cx="12276625" cy="6867336"/>
          </a:xfrm>
          <a:prstGeom prst="rect">
            <a:avLst/>
          </a:prstGeom>
          <a:solidFill>
            <a:srgbClr val="F8F3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"/>
              <a:ea typeface="思源黑体 CN"/>
              <a:cs typeface="+mn-cs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9480573" y="-2076461"/>
            <a:ext cx="4257603" cy="5217169"/>
          </a:xfrm>
          <a:custGeom>
            <a:avLst/>
            <a:gdLst>
              <a:gd name="connsiteX0" fmla="*/ 133639 w 4090095"/>
              <a:gd name="connsiteY0" fmla="*/ 91915 h 5189279"/>
              <a:gd name="connsiteX1" fmla="*/ 57439 w 4090095"/>
              <a:gd name="connsiteY1" fmla="*/ 339565 h 5189279"/>
              <a:gd name="connsiteX2" fmla="*/ 152689 w 4090095"/>
              <a:gd name="connsiteY2" fmla="*/ 2968465 h 5189279"/>
              <a:gd name="connsiteX3" fmla="*/ 1333789 w 4090095"/>
              <a:gd name="connsiteY3" fmla="*/ 3616165 h 5189279"/>
              <a:gd name="connsiteX4" fmla="*/ 1810039 w 4090095"/>
              <a:gd name="connsiteY4" fmla="*/ 4511515 h 5189279"/>
              <a:gd name="connsiteX5" fmla="*/ 3543589 w 4090095"/>
              <a:gd name="connsiteY5" fmla="*/ 4987765 h 5189279"/>
              <a:gd name="connsiteX6" fmla="*/ 3962689 w 4090095"/>
              <a:gd name="connsiteY6" fmla="*/ 1044415 h 5189279"/>
              <a:gd name="connsiteX7" fmla="*/ 1524289 w 4090095"/>
              <a:gd name="connsiteY7" fmla="*/ 72865 h 5189279"/>
              <a:gd name="connsiteX8" fmla="*/ 133639 w 4090095"/>
              <a:gd name="connsiteY8" fmla="*/ 91915 h 5189279"/>
              <a:gd name="connsiteX0" fmla="*/ 133639 w 4086208"/>
              <a:gd name="connsiteY0" fmla="*/ 91915 h 5217169"/>
              <a:gd name="connsiteX1" fmla="*/ 57439 w 4086208"/>
              <a:gd name="connsiteY1" fmla="*/ 339565 h 5217169"/>
              <a:gd name="connsiteX2" fmla="*/ 152689 w 4086208"/>
              <a:gd name="connsiteY2" fmla="*/ 2968465 h 5217169"/>
              <a:gd name="connsiteX3" fmla="*/ 1333789 w 4086208"/>
              <a:gd name="connsiteY3" fmla="*/ 3616165 h 5217169"/>
              <a:gd name="connsiteX4" fmla="*/ 1962439 w 4086208"/>
              <a:gd name="connsiteY4" fmla="*/ 4625815 h 5217169"/>
              <a:gd name="connsiteX5" fmla="*/ 3543589 w 4086208"/>
              <a:gd name="connsiteY5" fmla="*/ 4987765 h 5217169"/>
              <a:gd name="connsiteX6" fmla="*/ 3962689 w 4086208"/>
              <a:gd name="connsiteY6" fmla="*/ 1044415 h 5217169"/>
              <a:gd name="connsiteX7" fmla="*/ 1524289 w 4086208"/>
              <a:gd name="connsiteY7" fmla="*/ 72865 h 5217169"/>
              <a:gd name="connsiteX8" fmla="*/ 133639 w 4086208"/>
              <a:gd name="connsiteY8" fmla="*/ 91915 h 5217169"/>
              <a:gd name="connsiteX0" fmla="*/ 133639 w 4086208"/>
              <a:gd name="connsiteY0" fmla="*/ 91915 h 5217169"/>
              <a:gd name="connsiteX1" fmla="*/ 57439 w 4086208"/>
              <a:gd name="connsiteY1" fmla="*/ 339565 h 5217169"/>
              <a:gd name="connsiteX2" fmla="*/ 152689 w 4086208"/>
              <a:gd name="connsiteY2" fmla="*/ 2968465 h 5217169"/>
              <a:gd name="connsiteX3" fmla="*/ 1333789 w 4086208"/>
              <a:gd name="connsiteY3" fmla="*/ 3616165 h 5217169"/>
              <a:gd name="connsiteX4" fmla="*/ 1962439 w 4086208"/>
              <a:gd name="connsiteY4" fmla="*/ 4625815 h 5217169"/>
              <a:gd name="connsiteX5" fmla="*/ 3543589 w 4086208"/>
              <a:gd name="connsiteY5" fmla="*/ 4987765 h 5217169"/>
              <a:gd name="connsiteX6" fmla="*/ 3962689 w 4086208"/>
              <a:gd name="connsiteY6" fmla="*/ 1044415 h 5217169"/>
              <a:gd name="connsiteX7" fmla="*/ 1524289 w 4086208"/>
              <a:gd name="connsiteY7" fmla="*/ 72865 h 5217169"/>
              <a:gd name="connsiteX8" fmla="*/ 133639 w 4086208"/>
              <a:gd name="connsiteY8" fmla="*/ 91915 h 5217169"/>
              <a:gd name="connsiteX0" fmla="*/ 305034 w 4257603"/>
              <a:gd name="connsiteY0" fmla="*/ 91915 h 5217169"/>
              <a:gd name="connsiteX1" fmla="*/ 234 w 4257603"/>
              <a:gd name="connsiteY1" fmla="*/ 339565 h 5217169"/>
              <a:gd name="connsiteX2" fmla="*/ 324084 w 4257603"/>
              <a:gd name="connsiteY2" fmla="*/ 2968465 h 5217169"/>
              <a:gd name="connsiteX3" fmla="*/ 1505184 w 4257603"/>
              <a:gd name="connsiteY3" fmla="*/ 3616165 h 5217169"/>
              <a:gd name="connsiteX4" fmla="*/ 2133834 w 4257603"/>
              <a:gd name="connsiteY4" fmla="*/ 4625815 h 5217169"/>
              <a:gd name="connsiteX5" fmla="*/ 3714984 w 4257603"/>
              <a:gd name="connsiteY5" fmla="*/ 4987765 h 5217169"/>
              <a:gd name="connsiteX6" fmla="*/ 4134084 w 4257603"/>
              <a:gd name="connsiteY6" fmla="*/ 1044415 h 5217169"/>
              <a:gd name="connsiteX7" fmla="*/ 1695684 w 4257603"/>
              <a:gd name="connsiteY7" fmla="*/ 72865 h 5217169"/>
              <a:gd name="connsiteX8" fmla="*/ 305034 w 4257603"/>
              <a:gd name="connsiteY8" fmla="*/ 91915 h 5217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57603" h="5217169">
                <a:moveTo>
                  <a:pt x="305034" y="91915"/>
                </a:moveTo>
                <a:cubicBezTo>
                  <a:pt x="22459" y="136365"/>
                  <a:pt x="-2941" y="-139860"/>
                  <a:pt x="234" y="339565"/>
                </a:cubicBezTo>
                <a:cubicBezTo>
                  <a:pt x="3409" y="818990"/>
                  <a:pt x="73259" y="2422365"/>
                  <a:pt x="324084" y="2968465"/>
                </a:cubicBezTo>
                <a:cubicBezTo>
                  <a:pt x="574909" y="3514565"/>
                  <a:pt x="1203559" y="3339940"/>
                  <a:pt x="1505184" y="3616165"/>
                </a:cubicBezTo>
                <a:cubicBezTo>
                  <a:pt x="1806809" y="3892390"/>
                  <a:pt x="1651234" y="4397215"/>
                  <a:pt x="2133834" y="4625815"/>
                </a:cubicBezTo>
                <a:cubicBezTo>
                  <a:pt x="2616434" y="4854415"/>
                  <a:pt x="3381609" y="5584665"/>
                  <a:pt x="3714984" y="4987765"/>
                </a:cubicBezTo>
                <a:cubicBezTo>
                  <a:pt x="4048359" y="4390865"/>
                  <a:pt x="4470634" y="1863565"/>
                  <a:pt x="4134084" y="1044415"/>
                </a:cubicBezTo>
                <a:cubicBezTo>
                  <a:pt x="3797534" y="225265"/>
                  <a:pt x="2333859" y="225265"/>
                  <a:pt x="1695684" y="72865"/>
                </a:cubicBezTo>
                <a:cubicBezTo>
                  <a:pt x="1057509" y="-79535"/>
                  <a:pt x="587609" y="47465"/>
                  <a:pt x="305034" y="91915"/>
                </a:cubicBezTo>
                <a:close/>
              </a:path>
            </a:pathLst>
          </a:custGeom>
          <a:solidFill>
            <a:srgbClr val="8955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"/>
              <a:ea typeface="思源黑体 CN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9567238" y="5885111"/>
            <a:ext cx="2775561" cy="2775561"/>
          </a:xfrm>
          <a:prstGeom prst="ellipse">
            <a:avLst/>
          </a:prstGeom>
          <a:solidFill>
            <a:srgbClr val="EFD9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"/>
              <a:ea typeface="思源黑体 CN"/>
              <a:cs typeface="+mn-cs"/>
            </a:endParaRPr>
          </a:p>
        </p:txBody>
      </p:sp>
      <p:sp>
        <p:nvSpPr>
          <p:cNvPr id="7" name="Oval 5"/>
          <p:cNvSpPr>
            <a:spLocks noChangeArrowheads="1"/>
          </p:cNvSpPr>
          <p:nvPr/>
        </p:nvSpPr>
        <p:spPr bwMode="auto">
          <a:xfrm rot="20568828">
            <a:off x="-1739185" y="-609120"/>
            <a:ext cx="4782244" cy="2372921"/>
          </a:xfrm>
          <a:custGeom>
            <a:avLst/>
            <a:gdLst>
              <a:gd name="connsiteX0" fmla="*/ 0 w 2528888"/>
              <a:gd name="connsiteY0" fmla="*/ 672307 h 1344613"/>
              <a:gd name="connsiteX1" fmla="*/ 1264444 w 2528888"/>
              <a:gd name="connsiteY1" fmla="*/ 0 h 1344613"/>
              <a:gd name="connsiteX2" fmla="*/ 2528888 w 2528888"/>
              <a:gd name="connsiteY2" fmla="*/ 672307 h 1344613"/>
              <a:gd name="connsiteX3" fmla="*/ 1264444 w 2528888"/>
              <a:gd name="connsiteY3" fmla="*/ 1344614 h 1344613"/>
              <a:gd name="connsiteX4" fmla="*/ 0 w 2528888"/>
              <a:gd name="connsiteY4" fmla="*/ 672307 h 1344613"/>
              <a:gd name="connsiteX0" fmla="*/ 177 w 2529065"/>
              <a:gd name="connsiteY0" fmla="*/ 672307 h 1268414"/>
              <a:gd name="connsiteX1" fmla="*/ 1264621 w 2529065"/>
              <a:gd name="connsiteY1" fmla="*/ 0 h 1268414"/>
              <a:gd name="connsiteX2" fmla="*/ 2529065 w 2529065"/>
              <a:gd name="connsiteY2" fmla="*/ 672307 h 1268414"/>
              <a:gd name="connsiteX3" fmla="*/ 1197946 w 2529065"/>
              <a:gd name="connsiteY3" fmla="*/ 1268414 h 1268414"/>
              <a:gd name="connsiteX4" fmla="*/ 177 w 2529065"/>
              <a:gd name="connsiteY4" fmla="*/ 672307 h 1268414"/>
              <a:gd name="connsiteX0" fmla="*/ 172 w 2529060"/>
              <a:gd name="connsiteY0" fmla="*/ 672307 h 1282933"/>
              <a:gd name="connsiteX1" fmla="*/ 1264616 w 2529060"/>
              <a:gd name="connsiteY1" fmla="*/ 0 h 1282933"/>
              <a:gd name="connsiteX2" fmla="*/ 2529060 w 2529060"/>
              <a:gd name="connsiteY2" fmla="*/ 672307 h 1282933"/>
              <a:gd name="connsiteX3" fmla="*/ 1197941 w 2529060"/>
              <a:gd name="connsiteY3" fmla="*/ 1268414 h 1282933"/>
              <a:gd name="connsiteX4" fmla="*/ 172 w 2529060"/>
              <a:gd name="connsiteY4" fmla="*/ 672307 h 1282933"/>
              <a:gd name="connsiteX0" fmla="*/ 370 w 2529258"/>
              <a:gd name="connsiteY0" fmla="*/ 672307 h 1183800"/>
              <a:gd name="connsiteX1" fmla="*/ 1264814 w 2529258"/>
              <a:gd name="connsiteY1" fmla="*/ 0 h 1183800"/>
              <a:gd name="connsiteX2" fmla="*/ 2529258 w 2529258"/>
              <a:gd name="connsiteY2" fmla="*/ 672307 h 1183800"/>
              <a:gd name="connsiteX3" fmla="*/ 1367924 w 2529258"/>
              <a:gd name="connsiteY3" fmla="*/ 1166760 h 1183800"/>
              <a:gd name="connsiteX4" fmla="*/ 370 w 2529258"/>
              <a:gd name="connsiteY4" fmla="*/ 672307 h 1183800"/>
              <a:gd name="connsiteX0" fmla="*/ 370 w 2529258"/>
              <a:gd name="connsiteY0" fmla="*/ 672307 h 1207202"/>
              <a:gd name="connsiteX1" fmla="*/ 1264814 w 2529258"/>
              <a:gd name="connsiteY1" fmla="*/ 0 h 1207202"/>
              <a:gd name="connsiteX2" fmla="*/ 2529258 w 2529258"/>
              <a:gd name="connsiteY2" fmla="*/ 672307 h 1207202"/>
              <a:gd name="connsiteX3" fmla="*/ 1367924 w 2529258"/>
              <a:gd name="connsiteY3" fmla="*/ 1166760 h 1207202"/>
              <a:gd name="connsiteX4" fmla="*/ 370 w 2529258"/>
              <a:gd name="connsiteY4" fmla="*/ 672307 h 1207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9258" h="1207202">
                <a:moveTo>
                  <a:pt x="370" y="672307"/>
                </a:moveTo>
                <a:cubicBezTo>
                  <a:pt x="-16815" y="477847"/>
                  <a:pt x="566481" y="0"/>
                  <a:pt x="1264814" y="0"/>
                </a:cubicBezTo>
                <a:cubicBezTo>
                  <a:pt x="1963147" y="0"/>
                  <a:pt x="2529258" y="301002"/>
                  <a:pt x="2529258" y="672307"/>
                </a:cubicBezTo>
                <a:cubicBezTo>
                  <a:pt x="2529258" y="1043612"/>
                  <a:pt x="2093251" y="984383"/>
                  <a:pt x="1367924" y="1166760"/>
                </a:cubicBezTo>
                <a:cubicBezTo>
                  <a:pt x="642597" y="1349137"/>
                  <a:pt x="17555" y="866767"/>
                  <a:pt x="370" y="672307"/>
                </a:cubicBezTo>
                <a:close/>
              </a:path>
            </a:pathLst>
          </a:custGeom>
          <a:solidFill>
            <a:srgbClr val="F2C6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微软雅黑 Light" panose="020B0502040204020203" charset="-122"/>
              <a:cs typeface="+mn-cs"/>
            </a:endParaRP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77498B95-035F-4514-ACE6-DC1765243788}"/>
              </a:ext>
            </a:extLst>
          </p:cNvPr>
          <p:cNvSpPr txBox="1"/>
          <p:nvPr/>
        </p:nvSpPr>
        <p:spPr>
          <a:xfrm>
            <a:off x="2512032" y="3685986"/>
            <a:ext cx="72409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Click here to enter your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text,change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 the color or size of the text. Click here to enter your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text,change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 the color or size of the text. Click here to enter your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text,change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 the color or size of the text.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7" name="ppt_type"/>
          <p:cNvSpPr txBox="1"/>
          <p:nvPr/>
        </p:nvSpPr>
        <p:spPr>
          <a:xfrm>
            <a:off x="3762282" y="1863029"/>
            <a:ext cx="46198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76788A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SUMMARY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2C69F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895544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 REPORT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895544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16" name="title"/>
          <p:cNvSpPr txBox="1"/>
          <p:nvPr/>
        </p:nvSpPr>
        <p:spPr>
          <a:xfrm>
            <a:off x="2132179" y="2501996"/>
            <a:ext cx="80006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895544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部门</a:t>
            </a: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工作述职报告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-2265534" y="4724349"/>
            <a:ext cx="6456534" cy="3936323"/>
          </a:xfrm>
          <a:custGeom>
            <a:avLst/>
            <a:gdLst>
              <a:gd name="connsiteX0" fmla="*/ 945279 w 6532793"/>
              <a:gd name="connsiteY0" fmla="*/ 1002383 h 4044219"/>
              <a:gd name="connsiteX1" fmla="*/ 3326529 w 6532793"/>
              <a:gd name="connsiteY1" fmla="*/ 11783 h 4044219"/>
              <a:gd name="connsiteX2" fmla="*/ 4869579 w 6532793"/>
              <a:gd name="connsiteY2" fmla="*/ 1535783 h 4044219"/>
              <a:gd name="connsiteX3" fmla="*/ 6145929 w 6532793"/>
              <a:gd name="connsiteY3" fmla="*/ 1821533 h 4044219"/>
              <a:gd name="connsiteX4" fmla="*/ 6012579 w 6532793"/>
              <a:gd name="connsiteY4" fmla="*/ 3155033 h 4044219"/>
              <a:gd name="connsiteX5" fmla="*/ 335679 w 6532793"/>
              <a:gd name="connsiteY5" fmla="*/ 3955133 h 4044219"/>
              <a:gd name="connsiteX6" fmla="*/ 945279 w 6532793"/>
              <a:gd name="connsiteY6" fmla="*/ 1002383 h 4044219"/>
              <a:gd name="connsiteX0" fmla="*/ 945279 w 6593336"/>
              <a:gd name="connsiteY0" fmla="*/ 1002383 h 4044219"/>
              <a:gd name="connsiteX1" fmla="*/ 3326529 w 6593336"/>
              <a:gd name="connsiteY1" fmla="*/ 11783 h 4044219"/>
              <a:gd name="connsiteX2" fmla="*/ 4869579 w 6593336"/>
              <a:gd name="connsiteY2" fmla="*/ 1535783 h 4044219"/>
              <a:gd name="connsiteX3" fmla="*/ 6298329 w 6593336"/>
              <a:gd name="connsiteY3" fmla="*/ 1878683 h 4044219"/>
              <a:gd name="connsiteX4" fmla="*/ 6012579 w 6593336"/>
              <a:gd name="connsiteY4" fmla="*/ 3155033 h 4044219"/>
              <a:gd name="connsiteX5" fmla="*/ 335679 w 6593336"/>
              <a:gd name="connsiteY5" fmla="*/ 3955133 h 4044219"/>
              <a:gd name="connsiteX6" fmla="*/ 945279 w 6593336"/>
              <a:gd name="connsiteY6" fmla="*/ 1002383 h 4044219"/>
              <a:gd name="connsiteX0" fmla="*/ 945279 w 6633510"/>
              <a:gd name="connsiteY0" fmla="*/ 1002383 h 4044219"/>
              <a:gd name="connsiteX1" fmla="*/ 3326529 w 6633510"/>
              <a:gd name="connsiteY1" fmla="*/ 11783 h 4044219"/>
              <a:gd name="connsiteX2" fmla="*/ 4869579 w 6633510"/>
              <a:gd name="connsiteY2" fmla="*/ 1535783 h 4044219"/>
              <a:gd name="connsiteX3" fmla="*/ 6298329 w 6633510"/>
              <a:gd name="connsiteY3" fmla="*/ 1878683 h 4044219"/>
              <a:gd name="connsiteX4" fmla="*/ 6012579 w 6633510"/>
              <a:gd name="connsiteY4" fmla="*/ 3155033 h 4044219"/>
              <a:gd name="connsiteX5" fmla="*/ 335679 w 6633510"/>
              <a:gd name="connsiteY5" fmla="*/ 3955133 h 4044219"/>
              <a:gd name="connsiteX6" fmla="*/ 945279 w 6633510"/>
              <a:gd name="connsiteY6" fmla="*/ 1002383 h 4044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33510" h="4044219">
                <a:moveTo>
                  <a:pt x="945279" y="1002383"/>
                </a:moveTo>
                <a:cubicBezTo>
                  <a:pt x="1443754" y="345158"/>
                  <a:pt x="2672479" y="-77117"/>
                  <a:pt x="3326529" y="11783"/>
                </a:cubicBezTo>
                <a:cubicBezTo>
                  <a:pt x="3980579" y="100683"/>
                  <a:pt x="4374279" y="1224633"/>
                  <a:pt x="4869579" y="1535783"/>
                </a:cubicBezTo>
                <a:cubicBezTo>
                  <a:pt x="5364879" y="1846933"/>
                  <a:pt x="5993529" y="1608808"/>
                  <a:pt x="6298329" y="1878683"/>
                </a:cubicBezTo>
                <a:cubicBezTo>
                  <a:pt x="6603129" y="2148558"/>
                  <a:pt x="6980954" y="2799433"/>
                  <a:pt x="6012579" y="3155033"/>
                </a:cubicBezTo>
                <a:cubicBezTo>
                  <a:pt x="5044204" y="3510633"/>
                  <a:pt x="1180229" y="4310733"/>
                  <a:pt x="335679" y="3955133"/>
                </a:cubicBezTo>
                <a:cubicBezTo>
                  <a:pt x="-508871" y="3599533"/>
                  <a:pt x="446804" y="1659608"/>
                  <a:pt x="945279" y="1002383"/>
                </a:cubicBezTo>
                <a:close/>
              </a:path>
            </a:pathLst>
          </a:custGeom>
          <a:solidFill>
            <a:srgbClr val="7678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"/>
              <a:ea typeface="思源黑体 CN"/>
              <a:cs typeface="+mn-cs"/>
            </a:endParaRPr>
          </a:p>
        </p:txBody>
      </p:sp>
      <p:sp>
        <p:nvSpPr>
          <p:cNvPr id="10" name="任意多边形 9"/>
          <p:cNvSpPr/>
          <p:nvPr/>
        </p:nvSpPr>
        <p:spPr>
          <a:xfrm rot="789688">
            <a:off x="8434460" y="4858456"/>
            <a:ext cx="4801116" cy="3061621"/>
          </a:xfrm>
          <a:custGeom>
            <a:avLst/>
            <a:gdLst>
              <a:gd name="connsiteX0" fmla="*/ 4724400 w 4801116"/>
              <a:gd name="connsiteY0" fmla="*/ 89821 h 3061621"/>
              <a:gd name="connsiteX1" fmla="*/ 4572000 w 4801116"/>
              <a:gd name="connsiteY1" fmla="*/ 89821 h 3061621"/>
              <a:gd name="connsiteX2" fmla="*/ 2800350 w 4801116"/>
              <a:gd name="connsiteY2" fmla="*/ 1023271 h 3061621"/>
              <a:gd name="connsiteX3" fmla="*/ 2343150 w 4801116"/>
              <a:gd name="connsiteY3" fmla="*/ 2261521 h 3061621"/>
              <a:gd name="connsiteX4" fmla="*/ 0 w 4801116"/>
              <a:gd name="connsiteY4" fmla="*/ 3061621 h 3061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1116" h="3061621">
                <a:moveTo>
                  <a:pt x="4724400" y="89821"/>
                </a:moveTo>
                <a:cubicBezTo>
                  <a:pt x="4808537" y="12033"/>
                  <a:pt x="4892675" y="-65754"/>
                  <a:pt x="4572000" y="89821"/>
                </a:cubicBezTo>
                <a:cubicBezTo>
                  <a:pt x="4251325" y="245396"/>
                  <a:pt x="3171825" y="661321"/>
                  <a:pt x="2800350" y="1023271"/>
                </a:cubicBezTo>
                <a:cubicBezTo>
                  <a:pt x="2428875" y="1385221"/>
                  <a:pt x="2809875" y="1921796"/>
                  <a:pt x="2343150" y="2261521"/>
                </a:cubicBezTo>
                <a:cubicBezTo>
                  <a:pt x="1876425" y="2601246"/>
                  <a:pt x="292100" y="3010821"/>
                  <a:pt x="0" y="3061621"/>
                </a:cubicBezTo>
              </a:path>
            </a:pathLst>
          </a:custGeom>
          <a:noFill/>
          <a:ln w="38100">
            <a:solidFill>
              <a:srgbClr val="8955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"/>
              <a:ea typeface="思源黑体 CN"/>
              <a:cs typeface="+mn-cs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8702329" y="-1334929"/>
            <a:ext cx="4139408" cy="3870294"/>
          </a:xfrm>
          <a:custGeom>
            <a:avLst/>
            <a:gdLst>
              <a:gd name="connsiteX0" fmla="*/ 62708 w 4139408"/>
              <a:gd name="connsiteY0" fmla="*/ 22194 h 3870294"/>
              <a:gd name="connsiteX1" fmla="*/ 43658 w 4139408"/>
              <a:gd name="connsiteY1" fmla="*/ 307944 h 3870294"/>
              <a:gd name="connsiteX2" fmla="*/ 558008 w 4139408"/>
              <a:gd name="connsiteY2" fmla="*/ 2174844 h 3870294"/>
              <a:gd name="connsiteX3" fmla="*/ 2577308 w 4139408"/>
              <a:gd name="connsiteY3" fmla="*/ 2555844 h 3870294"/>
              <a:gd name="connsiteX4" fmla="*/ 4139408 w 4139408"/>
              <a:gd name="connsiteY4" fmla="*/ 3870294 h 387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39408" h="3870294">
                <a:moveTo>
                  <a:pt x="62708" y="22194"/>
                </a:moveTo>
                <a:cubicBezTo>
                  <a:pt x="11908" y="-14319"/>
                  <a:pt x="-38892" y="-50831"/>
                  <a:pt x="43658" y="307944"/>
                </a:cubicBezTo>
                <a:cubicBezTo>
                  <a:pt x="126208" y="666719"/>
                  <a:pt x="135733" y="1800194"/>
                  <a:pt x="558008" y="2174844"/>
                </a:cubicBezTo>
                <a:cubicBezTo>
                  <a:pt x="980283" y="2549494"/>
                  <a:pt x="1980408" y="2273269"/>
                  <a:pt x="2577308" y="2555844"/>
                </a:cubicBezTo>
                <a:cubicBezTo>
                  <a:pt x="3174208" y="2838419"/>
                  <a:pt x="3945733" y="3755994"/>
                  <a:pt x="4139408" y="3870294"/>
                </a:cubicBezTo>
              </a:path>
            </a:pathLst>
          </a:custGeom>
          <a:noFill/>
          <a:ln w="28575">
            <a:solidFill>
              <a:srgbClr val="F2C6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"/>
              <a:ea typeface="思源黑体 CN"/>
              <a:cs typeface="+mn-cs"/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-2187736" y="-497206"/>
            <a:ext cx="6115050" cy="3014027"/>
          </a:xfrm>
          <a:custGeom>
            <a:avLst/>
            <a:gdLst>
              <a:gd name="connsiteX0" fmla="*/ 5429250 w 5526403"/>
              <a:gd name="connsiteY0" fmla="*/ 80327 h 3014027"/>
              <a:gd name="connsiteX1" fmla="*/ 5429250 w 5526403"/>
              <a:gd name="connsiteY1" fmla="*/ 213677 h 3014027"/>
              <a:gd name="connsiteX2" fmla="*/ 4419600 w 5526403"/>
              <a:gd name="connsiteY2" fmla="*/ 1909127 h 3014027"/>
              <a:gd name="connsiteX3" fmla="*/ 2705100 w 5526403"/>
              <a:gd name="connsiteY3" fmla="*/ 1394777 h 3014027"/>
              <a:gd name="connsiteX4" fmla="*/ 0 w 5526403"/>
              <a:gd name="connsiteY4" fmla="*/ 3014027 h 3014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6403" h="3014027">
                <a:moveTo>
                  <a:pt x="5429250" y="80327"/>
                </a:moveTo>
                <a:cubicBezTo>
                  <a:pt x="5513387" y="-5398"/>
                  <a:pt x="5597525" y="-91123"/>
                  <a:pt x="5429250" y="213677"/>
                </a:cubicBezTo>
                <a:cubicBezTo>
                  <a:pt x="5260975" y="518477"/>
                  <a:pt x="4873625" y="1712277"/>
                  <a:pt x="4419600" y="1909127"/>
                </a:cubicBezTo>
                <a:cubicBezTo>
                  <a:pt x="3965575" y="2105977"/>
                  <a:pt x="3441700" y="1210627"/>
                  <a:pt x="2705100" y="1394777"/>
                </a:cubicBezTo>
                <a:cubicBezTo>
                  <a:pt x="1968500" y="1578927"/>
                  <a:pt x="406400" y="2782252"/>
                  <a:pt x="0" y="3014027"/>
                </a:cubicBezTo>
              </a:path>
            </a:pathLst>
          </a:custGeom>
          <a:noFill/>
          <a:ln w="38100">
            <a:solidFill>
              <a:srgbClr val="8955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"/>
              <a:ea typeface="思源黑体 CN"/>
              <a:cs typeface="+mn-cs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-3107360" y="-3181350"/>
            <a:ext cx="18394252" cy="13220700"/>
            <a:chOff x="-3107360" y="-3181350"/>
            <a:chExt cx="18394252" cy="13220700"/>
          </a:xfrm>
          <a:solidFill>
            <a:srgbClr val="F4F4F4"/>
          </a:solidFill>
        </p:grpSpPr>
        <p:sp>
          <p:nvSpPr>
            <p:cNvPr id="29" name="矩形 28"/>
            <p:cNvSpPr/>
            <p:nvPr/>
          </p:nvSpPr>
          <p:spPr>
            <a:xfrm>
              <a:off x="-3107360" y="-3181350"/>
              <a:ext cx="18394252" cy="318135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/>
                <a:ea typeface="思源黑体 CN"/>
                <a:cs typeface="+mn-cs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-3107360" y="6858000"/>
              <a:ext cx="18394252" cy="318135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/>
                <a:ea typeface="思源黑体 CN"/>
                <a:cs typeface="+mn-cs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-3107360" y="-1799303"/>
              <a:ext cx="18394252" cy="10452508"/>
              <a:chOff x="-3107360" y="-3118504"/>
              <a:chExt cx="18394252" cy="11771709"/>
            </a:xfrm>
            <a:grpFill/>
          </p:grpSpPr>
          <p:sp>
            <p:nvSpPr>
              <p:cNvPr id="32" name="矩形 31"/>
              <p:cNvSpPr/>
              <p:nvPr/>
            </p:nvSpPr>
            <p:spPr>
              <a:xfrm>
                <a:off x="-3107360" y="-3118504"/>
                <a:ext cx="3097429" cy="11771709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"/>
                  <a:ea typeface="思源黑体 CN"/>
                  <a:cs typeface="+mn-cs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12189463" y="-3118504"/>
                <a:ext cx="3097429" cy="11771709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"/>
                  <a:ea typeface="思源黑体 CN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-9931" y="-822315"/>
            <a:ext cx="1270195" cy="550699"/>
            <a:chOff x="228600" y="-723900"/>
            <a:chExt cx="1102004" cy="477779"/>
          </a:xfrm>
        </p:grpSpPr>
        <p:sp>
          <p:nvSpPr>
            <p:cNvPr id="24" name="矩形 23"/>
            <p:cNvSpPr/>
            <p:nvPr/>
          </p:nvSpPr>
          <p:spPr>
            <a:xfrm>
              <a:off x="228600" y="-723900"/>
              <a:ext cx="477779" cy="477779"/>
            </a:xfrm>
            <a:prstGeom prst="rect">
              <a:avLst/>
            </a:prstGeom>
            <a:solidFill>
              <a:srgbClr val="895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"/>
                <a:ea typeface="思源黑体 CN"/>
                <a:cs typeface="+mn-cs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52825" y="-723900"/>
              <a:ext cx="477779" cy="477779"/>
            </a:xfrm>
            <a:prstGeom prst="rect">
              <a:avLst/>
            </a:prstGeom>
            <a:solidFill>
              <a:srgbClr val="F2C6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"/>
                <a:ea typeface="思源黑体 CN"/>
                <a:cs typeface="+mn-cs"/>
              </a:endParaRPr>
            </a:p>
          </p:txBody>
        </p:sp>
      </p:grpSp>
      <p:sp>
        <p:nvSpPr>
          <p:cNvPr id="12" name="author">
            <a:extLst>
              <a:ext uri="{FF2B5EF4-FFF2-40B4-BE49-F238E27FC236}">
                <a16:creationId xmlns:a16="http://schemas.microsoft.com/office/drawing/2014/main" id="{17717F04-1428-1D8D-6C1B-11C1BB2C120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160291" y="4841361"/>
            <a:ext cx="1223902" cy="311947"/>
          </a:xfrm>
          <a:prstGeom prst="flowChartTerminator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00" b="1" dirty="0">
                <a:solidFill>
                  <a:schemeClr val="bg1"/>
                </a:solidFill>
                <a:latin typeface="思源宋体 CN" panose="02020400000000000000" pitchFamily="18" charset="-122"/>
                <a:ea typeface="思源黑体 CN Bold" panose="020B0800000000000000" pitchFamily="34" charset="-122"/>
                <a:sym typeface=""/>
              </a:rPr>
              <a:t>汇报人</a:t>
            </a:r>
            <a:endParaRPr lang="en-US" altLang="zh-CN" sz="900" b="1" dirty="0">
              <a:solidFill>
                <a:schemeClr val="bg1"/>
              </a:solidFill>
              <a:latin typeface="思源宋体 CN" panose="02020400000000000000" pitchFamily="18" charset="-122"/>
              <a:ea typeface="思源黑体 CN Bold" panose="020B0800000000000000" pitchFamily="34" charset="-122"/>
              <a:sym typeface=""/>
            </a:endParaRPr>
          </a:p>
        </p:txBody>
      </p:sp>
      <p:sp>
        <p:nvSpPr>
          <p:cNvPr id="18" name="date">
            <a:extLst>
              <a:ext uri="{FF2B5EF4-FFF2-40B4-BE49-F238E27FC236}">
                <a16:creationId xmlns:a16="http://schemas.microsoft.com/office/drawing/2014/main" id="{0BF9CB86-036A-E4FF-66F9-13AAD50E26B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132512" y="4793826"/>
            <a:ext cx="1223902" cy="311947"/>
          </a:xfrm>
          <a:prstGeom prst="flowChartTerminator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00" b="1" dirty="0">
                <a:solidFill>
                  <a:schemeClr val="bg1"/>
                </a:solidFill>
                <a:latin typeface="思源宋体 CN" panose="02020400000000000000" pitchFamily="18" charset="-122"/>
                <a:ea typeface="思源黑体 CN Bold" panose="020B0800000000000000" pitchFamily="34" charset="-122"/>
                <a:sym typeface=""/>
              </a:rPr>
              <a:t>日期</a:t>
            </a:r>
            <a:endParaRPr lang="en-US" altLang="zh-CN" sz="900" b="1" dirty="0">
              <a:solidFill>
                <a:schemeClr val="bg1"/>
              </a:solidFill>
              <a:latin typeface="思源宋体 CN" panose="02020400000000000000" pitchFamily="18" charset="-122"/>
              <a:ea typeface="思源黑体 CN Bold" panose="020B0800000000000000" pitchFamily="34" charset="-122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031970416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2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276625" cy="6867336"/>
          </a:xfrm>
          <a:prstGeom prst="rect">
            <a:avLst/>
          </a:prstGeom>
          <a:solidFill>
            <a:srgbClr val="F8F3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"/>
              <a:ea typeface="思源黑体 CN"/>
              <a:cs typeface="+mn-cs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7356078" y="2918464"/>
            <a:ext cx="6011828" cy="5938371"/>
          </a:xfrm>
          <a:custGeom>
            <a:avLst/>
            <a:gdLst>
              <a:gd name="connsiteX0" fmla="*/ 5376673 w 6011828"/>
              <a:gd name="connsiteY0" fmla="*/ 401230 h 5938371"/>
              <a:gd name="connsiteX1" fmla="*/ 5186173 w 6011828"/>
              <a:gd name="connsiteY1" fmla="*/ 401230 h 5938371"/>
              <a:gd name="connsiteX2" fmla="*/ 3281173 w 6011828"/>
              <a:gd name="connsiteY2" fmla="*/ 820330 h 5938371"/>
              <a:gd name="connsiteX3" fmla="*/ 3090673 w 6011828"/>
              <a:gd name="connsiteY3" fmla="*/ 3049180 h 5938371"/>
              <a:gd name="connsiteX4" fmla="*/ 1204723 w 6011828"/>
              <a:gd name="connsiteY4" fmla="*/ 3773080 h 5938371"/>
              <a:gd name="connsiteX5" fmla="*/ 233173 w 6011828"/>
              <a:gd name="connsiteY5" fmla="*/ 5239930 h 5938371"/>
              <a:gd name="connsiteX6" fmla="*/ 5681473 w 6011828"/>
              <a:gd name="connsiteY6" fmla="*/ 5601880 h 5938371"/>
              <a:gd name="connsiteX7" fmla="*/ 5376673 w 6011828"/>
              <a:gd name="connsiteY7" fmla="*/ 401230 h 5938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11828" h="5938371">
                <a:moveTo>
                  <a:pt x="5376673" y="401230"/>
                </a:moveTo>
                <a:cubicBezTo>
                  <a:pt x="5294123" y="-465545"/>
                  <a:pt x="5535423" y="331380"/>
                  <a:pt x="5186173" y="401230"/>
                </a:cubicBezTo>
                <a:cubicBezTo>
                  <a:pt x="4836923" y="471080"/>
                  <a:pt x="3630423" y="379005"/>
                  <a:pt x="3281173" y="820330"/>
                </a:cubicBezTo>
                <a:cubicBezTo>
                  <a:pt x="2931923" y="1261655"/>
                  <a:pt x="3436748" y="2557055"/>
                  <a:pt x="3090673" y="3049180"/>
                </a:cubicBezTo>
                <a:cubicBezTo>
                  <a:pt x="2744598" y="3541305"/>
                  <a:pt x="1680973" y="3407955"/>
                  <a:pt x="1204723" y="3773080"/>
                </a:cubicBezTo>
                <a:cubicBezTo>
                  <a:pt x="728473" y="4138205"/>
                  <a:pt x="-512952" y="4935130"/>
                  <a:pt x="233173" y="5239930"/>
                </a:cubicBezTo>
                <a:cubicBezTo>
                  <a:pt x="979298" y="5544730"/>
                  <a:pt x="4821048" y="6411505"/>
                  <a:pt x="5681473" y="5601880"/>
                </a:cubicBezTo>
                <a:cubicBezTo>
                  <a:pt x="6541898" y="4792255"/>
                  <a:pt x="5459223" y="1268005"/>
                  <a:pt x="5376673" y="40123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8" name="任意多边形 87"/>
          <p:cNvSpPr/>
          <p:nvPr/>
        </p:nvSpPr>
        <p:spPr>
          <a:xfrm>
            <a:off x="0" y="1"/>
            <a:ext cx="3407104" cy="1817893"/>
          </a:xfrm>
          <a:custGeom>
            <a:avLst/>
            <a:gdLst>
              <a:gd name="connsiteX0" fmla="*/ 0 w 3407104"/>
              <a:gd name="connsiteY0" fmla="*/ 0 h 1817893"/>
              <a:gd name="connsiteX1" fmla="*/ 3407104 w 3407104"/>
              <a:gd name="connsiteY1" fmla="*/ 0 h 1817893"/>
              <a:gd name="connsiteX2" fmla="*/ 3348934 w 3407104"/>
              <a:gd name="connsiteY2" fmla="*/ 93076 h 1817893"/>
              <a:gd name="connsiteX3" fmla="*/ 3191250 w 3407104"/>
              <a:gd name="connsiteY3" fmla="*/ 340038 h 1817893"/>
              <a:gd name="connsiteX4" fmla="*/ 2105400 w 3407104"/>
              <a:gd name="connsiteY4" fmla="*/ 625788 h 1817893"/>
              <a:gd name="connsiteX5" fmla="*/ 1038600 w 3407104"/>
              <a:gd name="connsiteY5" fmla="*/ 1787838 h 1817893"/>
              <a:gd name="connsiteX6" fmla="*/ 84910 w 3407104"/>
              <a:gd name="connsiteY6" fmla="*/ 1747357 h 1817893"/>
              <a:gd name="connsiteX7" fmla="*/ 0 w 3407104"/>
              <a:gd name="connsiteY7" fmla="*/ 1722488 h 1817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07104" h="1817893">
                <a:moveTo>
                  <a:pt x="0" y="0"/>
                </a:moveTo>
                <a:lnTo>
                  <a:pt x="3407104" y="0"/>
                </a:lnTo>
                <a:lnTo>
                  <a:pt x="3348934" y="93076"/>
                </a:lnTo>
                <a:cubicBezTo>
                  <a:pt x="3286103" y="192450"/>
                  <a:pt x="3231731" y="276538"/>
                  <a:pt x="3191250" y="340038"/>
                </a:cubicBezTo>
                <a:cubicBezTo>
                  <a:pt x="2867400" y="848038"/>
                  <a:pt x="2464175" y="384488"/>
                  <a:pt x="2105400" y="625788"/>
                </a:cubicBezTo>
                <a:cubicBezTo>
                  <a:pt x="1746625" y="867088"/>
                  <a:pt x="1514850" y="1702113"/>
                  <a:pt x="1038600" y="1787838"/>
                </a:cubicBezTo>
                <a:cubicBezTo>
                  <a:pt x="800475" y="1830701"/>
                  <a:pt x="432969" y="1836257"/>
                  <a:pt x="84910" y="1747357"/>
                </a:cubicBezTo>
                <a:lnTo>
                  <a:pt x="0" y="1722488"/>
                </a:lnTo>
                <a:close/>
              </a:path>
            </a:pathLst>
          </a:custGeom>
          <a:solidFill>
            <a:srgbClr val="7678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"/>
              <a:ea typeface="思源黑体 CN"/>
              <a:cs typeface="+mn-cs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-1857536" y="-443177"/>
            <a:ext cx="6115050" cy="3014027"/>
          </a:xfrm>
          <a:custGeom>
            <a:avLst/>
            <a:gdLst>
              <a:gd name="connsiteX0" fmla="*/ 5429250 w 5526403"/>
              <a:gd name="connsiteY0" fmla="*/ 80327 h 3014027"/>
              <a:gd name="connsiteX1" fmla="*/ 5429250 w 5526403"/>
              <a:gd name="connsiteY1" fmla="*/ 213677 h 3014027"/>
              <a:gd name="connsiteX2" fmla="*/ 4419600 w 5526403"/>
              <a:gd name="connsiteY2" fmla="*/ 1909127 h 3014027"/>
              <a:gd name="connsiteX3" fmla="*/ 2705100 w 5526403"/>
              <a:gd name="connsiteY3" fmla="*/ 1394777 h 3014027"/>
              <a:gd name="connsiteX4" fmla="*/ 0 w 5526403"/>
              <a:gd name="connsiteY4" fmla="*/ 3014027 h 3014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6403" h="3014027">
                <a:moveTo>
                  <a:pt x="5429250" y="80327"/>
                </a:moveTo>
                <a:cubicBezTo>
                  <a:pt x="5513387" y="-5398"/>
                  <a:pt x="5597525" y="-91123"/>
                  <a:pt x="5429250" y="213677"/>
                </a:cubicBezTo>
                <a:cubicBezTo>
                  <a:pt x="5260975" y="518477"/>
                  <a:pt x="4873625" y="1712277"/>
                  <a:pt x="4419600" y="1909127"/>
                </a:cubicBezTo>
                <a:cubicBezTo>
                  <a:pt x="3965575" y="2105977"/>
                  <a:pt x="3441700" y="1210627"/>
                  <a:pt x="2705100" y="1394777"/>
                </a:cubicBezTo>
                <a:cubicBezTo>
                  <a:pt x="1968500" y="1578927"/>
                  <a:pt x="406400" y="2782252"/>
                  <a:pt x="0" y="3014027"/>
                </a:cubicBezTo>
              </a:path>
            </a:pathLst>
          </a:custGeom>
          <a:noFill/>
          <a:ln w="38100">
            <a:solidFill>
              <a:srgbClr val="EFD9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"/>
              <a:ea typeface="思源黑体 CN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081382" y="2063596"/>
            <a:ext cx="5801740" cy="2449352"/>
            <a:chOff x="3443599" y="2628781"/>
            <a:chExt cx="5304802" cy="2449352"/>
          </a:xfrm>
        </p:grpSpPr>
        <p:sp>
          <p:nvSpPr>
            <p:cNvPr id="16" name="title"/>
            <p:cNvSpPr txBox="1"/>
            <p:nvPr/>
          </p:nvSpPr>
          <p:spPr>
            <a:xfrm>
              <a:off x="3443599" y="3464779"/>
              <a:ext cx="53048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当前工作概述</a:t>
              </a:r>
            </a:p>
          </p:txBody>
        </p:sp>
        <p:sp>
          <p:nvSpPr>
            <p:cNvPr id="17" name="section_no"/>
            <p:cNvSpPr txBox="1"/>
            <p:nvPr/>
          </p:nvSpPr>
          <p:spPr>
            <a:xfrm>
              <a:off x="4521104" y="2628781"/>
              <a:ext cx="314979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895544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PART </a:t>
              </a:r>
              <a:r>
                <a:rPr lang="en-US" altLang="zh-CN" sz="4400" dirty="0">
                  <a:solidFill>
                    <a:srgbClr val="89554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.</a:t>
              </a: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895544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 01</a:t>
              </a: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895544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endParaRPr>
            </a:p>
          </p:txBody>
        </p:sp>
        <p:sp>
          <p:nvSpPr>
            <p:cNvPr id="18" name="subtitle">
              <a:extLst>
                <a:ext uri="{FF2B5EF4-FFF2-40B4-BE49-F238E27FC236}">
                  <a16:creationId xmlns:a16="http://schemas.microsoft.com/office/drawing/2014/main" id="{77498B95-035F-4514-ACE6-DC1765243788}"/>
                </a:ext>
              </a:extLst>
            </p:cNvPr>
            <p:cNvSpPr txBox="1"/>
            <p:nvPr/>
          </p:nvSpPr>
          <p:spPr>
            <a:xfrm>
              <a:off x="3550906" y="4524135"/>
              <a:ext cx="498386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Click here to enter your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text,change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 the color or size of the text. Click here to enter your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text,change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 the color. 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</p:grpSp>
      <p:sp>
        <p:nvSpPr>
          <p:cNvPr id="4" name="任意多边形 3"/>
          <p:cNvSpPr/>
          <p:nvPr/>
        </p:nvSpPr>
        <p:spPr>
          <a:xfrm>
            <a:off x="8883122" y="4161395"/>
            <a:ext cx="3706713" cy="4039778"/>
          </a:xfrm>
          <a:custGeom>
            <a:avLst/>
            <a:gdLst>
              <a:gd name="connsiteX0" fmla="*/ 4381500 w 4420544"/>
              <a:gd name="connsiteY0" fmla="*/ 17150 h 4817750"/>
              <a:gd name="connsiteX1" fmla="*/ 4191000 w 4420544"/>
              <a:gd name="connsiteY1" fmla="*/ 36200 h 4817750"/>
              <a:gd name="connsiteX2" fmla="*/ 1409700 w 4420544"/>
              <a:gd name="connsiteY2" fmla="*/ 702950 h 4817750"/>
              <a:gd name="connsiteX3" fmla="*/ 1333500 w 4420544"/>
              <a:gd name="connsiteY3" fmla="*/ 3179450 h 4817750"/>
              <a:gd name="connsiteX4" fmla="*/ 0 w 4420544"/>
              <a:gd name="connsiteY4" fmla="*/ 4817750 h 481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20544" h="4817750">
                <a:moveTo>
                  <a:pt x="4381500" y="17150"/>
                </a:moveTo>
                <a:cubicBezTo>
                  <a:pt x="4533900" y="-30475"/>
                  <a:pt x="4191000" y="36200"/>
                  <a:pt x="4191000" y="36200"/>
                </a:cubicBezTo>
                <a:cubicBezTo>
                  <a:pt x="3695700" y="150500"/>
                  <a:pt x="1885950" y="179075"/>
                  <a:pt x="1409700" y="702950"/>
                </a:cubicBezTo>
                <a:cubicBezTo>
                  <a:pt x="933450" y="1226825"/>
                  <a:pt x="1568450" y="2493650"/>
                  <a:pt x="1333500" y="3179450"/>
                </a:cubicBezTo>
                <a:cubicBezTo>
                  <a:pt x="1098550" y="3865250"/>
                  <a:pt x="225425" y="4585975"/>
                  <a:pt x="0" y="4817750"/>
                </a:cubicBezTo>
              </a:path>
            </a:pathLst>
          </a:cu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08804" y="5695463"/>
            <a:ext cx="2781300" cy="2781300"/>
          </a:xfrm>
          <a:prstGeom prst="ellipse">
            <a:avLst/>
          </a:prstGeom>
          <a:solidFill>
            <a:srgbClr val="EFD9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-3107360" y="-3181350"/>
            <a:ext cx="18394252" cy="13220700"/>
            <a:chOff x="-3107360" y="-3181350"/>
            <a:chExt cx="18394252" cy="13220700"/>
          </a:xfrm>
          <a:solidFill>
            <a:srgbClr val="F4F4F4"/>
          </a:solidFill>
        </p:grpSpPr>
        <p:sp>
          <p:nvSpPr>
            <p:cNvPr id="39" name="矩形 38"/>
            <p:cNvSpPr/>
            <p:nvPr/>
          </p:nvSpPr>
          <p:spPr>
            <a:xfrm>
              <a:off x="-3107360" y="-3181350"/>
              <a:ext cx="18394252" cy="318135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/>
                <a:ea typeface="思源黑体 CN"/>
                <a:cs typeface="+mn-cs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3107360" y="6858000"/>
              <a:ext cx="18394252" cy="318135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/>
                <a:ea typeface="思源黑体 CN"/>
                <a:cs typeface="+mn-cs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-3107360" y="-1799303"/>
              <a:ext cx="18394252" cy="10452508"/>
              <a:chOff x="-3107360" y="-3118504"/>
              <a:chExt cx="18394252" cy="11771709"/>
            </a:xfrm>
            <a:grpFill/>
          </p:grpSpPr>
          <p:sp>
            <p:nvSpPr>
              <p:cNvPr id="42" name="矩形 41"/>
              <p:cNvSpPr/>
              <p:nvPr/>
            </p:nvSpPr>
            <p:spPr>
              <a:xfrm>
                <a:off x="-3107360" y="-3118504"/>
                <a:ext cx="3097429" cy="11771709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"/>
                  <a:ea typeface="思源黑体 CN"/>
                  <a:cs typeface="+mn-cs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12189463" y="-3118504"/>
                <a:ext cx="3097429" cy="11771709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"/>
                  <a:ea typeface="思源黑体 CN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52607964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9D1A81-0A66-ED21-0AEB-121FFB2BB0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id="{232BC7EE-A660-F814-C95C-F9FD85934E75}"/>
              </a:ext>
            </a:extLst>
          </p:cNvPr>
          <p:cNvGrpSpPr/>
          <p:nvPr/>
        </p:nvGrpSpPr>
        <p:grpSpPr>
          <a:xfrm>
            <a:off x="428676" y="356756"/>
            <a:ext cx="595879" cy="433947"/>
            <a:chOff x="974310" y="8"/>
            <a:chExt cx="797219" cy="580571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5ED05B6B-A5B1-31BD-E98B-F8D16C97A21D}"/>
                </a:ext>
              </a:extLst>
            </p:cNvPr>
            <p:cNvSpPr/>
            <p:nvPr/>
          </p:nvSpPr>
          <p:spPr>
            <a:xfrm rot="2700000">
              <a:off x="974310" y="8"/>
              <a:ext cx="580571" cy="5805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  <a:latin typeface="思源黑体 CN"/>
                <a:ea typeface="思源黑体 CN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AA1773CF-F8C5-9A3C-5529-FFC175FBBD1F}"/>
                </a:ext>
              </a:extLst>
            </p:cNvPr>
            <p:cNvSpPr/>
            <p:nvPr/>
          </p:nvSpPr>
          <p:spPr>
            <a:xfrm rot="2700000">
              <a:off x="1415707" y="217143"/>
              <a:ext cx="355821" cy="35582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  <a:latin typeface="思源黑体 CN"/>
                <a:ea typeface="思源黑体 CN"/>
              </a:endParaRPr>
            </a:p>
          </p:txBody>
        </p:sp>
      </p:grpSp>
      <p:sp>
        <p:nvSpPr>
          <p:cNvPr id="7" name="title">
            <a:extLst>
              <a:ext uri="{FF2B5EF4-FFF2-40B4-BE49-F238E27FC236}">
                <a16:creationId xmlns:a16="http://schemas.microsoft.com/office/drawing/2014/main" id="{4B683C0D-40CA-281D-D359-3013062D171D}"/>
              </a:ext>
            </a:extLst>
          </p:cNvPr>
          <p:cNvSpPr txBox="1"/>
          <p:nvPr/>
        </p:nvSpPr>
        <p:spPr>
          <a:xfrm>
            <a:off x="1079637" y="367892"/>
            <a:ext cx="102595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点击添加标题</a:t>
            </a:r>
          </a:p>
        </p:txBody>
      </p:sp>
      <p:sp>
        <p:nvSpPr>
          <p:cNvPr id="8" name="content1">
            <a:extLst>
              <a:ext uri="{FF2B5EF4-FFF2-40B4-BE49-F238E27FC236}">
                <a16:creationId xmlns:a16="http://schemas.microsoft.com/office/drawing/2014/main" id="{2C8D54AE-4479-894A-0B29-19CFB62444DF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4572000" cy="42246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2600" dirty="0">
                <a:latin typeface="PingFang SC" panose="020B0400000000000000" pitchFamily="34" charset="-122"/>
                <a:ea typeface="PingFang SC" panose="020B0400000000000000" pitchFamily="34" charset="-122"/>
              </a:rPr>
              <a:t>content</a:t>
            </a:r>
          </a:p>
        </p:txBody>
      </p:sp>
      <p:sp>
        <p:nvSpPr>
          <p:cNvPr id="2" name="content2">
            <a:extLst>
              <a:ext uri="{FF2B5EF4-FFF2-40B4-BE49-F238E27FC236}">
                <a16:creationId xmlns:a16="http://schemas.microsoft.com/office/drawing/2014/main" id="{016BF833-AB92-B612-C88B-35B74ABE7B7C}"/>
              </a:ext>
            </a:extLst>
          </p:cNvPr>
          <p:cNvSpPr txBox="1">
            <a:spLocks/>
          </p:cNvSpPr>
          <p:nvPr/>
        </p:nvSpPr>
        <p:spPr>
          <a:xfrm>
            <a:off x="6096000" y="1825625"/>
            <a:ext cx="4572000" cy="42246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2600" dirty="0">
                <a:latin typeface="PingFang SC" panose="020B0400000000000000" pitchFamily="34" charset="-122"/>
                <a:ea typeface="PingFang SC" panose="020B0400000000000000" pitchFamily="34" charset="-122"/>
              </a:rPr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3786009147"/>
      </p:ext>
    </p:extLst>
  </p:cSld>
  <p:clrMapOvr>
    <a:masterClrMapping/>
  </p:clrMapOvr>
  <p:transition spd="slow" advTm="300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625875" y="1558110"/>
            <a:ext cx="6940250" cy="3741780"/>
            <a:chOff x="4660068" y="2021343"/>
            <a:chExt cx="6940250" cy="3741780"/>
          </a:xfrm>
        </p:grpSpPr>
        <p:sp>
          <p:nvSpPr>
            <p:cNvPr id="2" name="Pentagon 25">
              <a:extLst>
                <a:ext uri="{FF2B5EF4-FFF2-40B4-BE49-F238E27FC236}">
                  <a16:creationId xmlns:a16="http://schemas.microsoft.com/office/drawing/2014/main" id="{E6B8F1CB-5EE4-424D-9E3F-E47B789E1D28}"/>
                </a:ext>
              </a:extLst>
            </p:cNvPr>
            <p:cNvSpPr/>
            <p:nvPr/>
          </p:nvSpPr>
          <p:spPr>
            <a:xfrm rot="5400000">
              <a:off x="4228573" y="3355626"/>
              <a:ext cx="2888340" cy="1926654"/>
            </a:xfrm>
            <a:prstGeom prst="homePlate">
              <a:avLst>
                <a:gd name="adj" fmla="val 2864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" name="Rectangle 26">
              <a:extLst>
                <a:ext uri="{FF2B5EF4-FFF2-40B4-BE49-F238E27FC236}">
                  <a16:creationId xmlns:a16="http://schemas.microsoft.com/office/drawing/2014/main" id="{C1BF6DCD-D3E7-4B3C-8F97-086ED63E3316}"/>
                </a:ext>
              </a:extLst>
            </p:cNvPr>
            <p:cNvSpPr/>
            <p:nvPr/>
          </p:nvSpPr>
          <p:spPr>
            <a:xfrm>
              <a:off x="4660068" y="2976588"/>
              <a:ext cx="2025350" cy="7855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 b="1" dirty="0">
                <a:solidFill>
                  <a:schemeClr val="accent6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" name="Freeform 66">
              <a:extLst>
                <a:ext uri="{FF2B5EF4-FFF2-40B4-BE49-F238E27FC236}">
                  <a16:creationId xmlns:a16="http://schemas.microsoft.com/office/drawing/2014/main" id="{9533E6D8-21BA-49FE-BF7C-58A9C752A0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63974" y="3161356"/>
              <a:ext cx="417538" cy="416036"/>
            </a:xfrm>
            <a:custGeom>
              <a:avLst/>
              <a:gdLst>
                <a:gd name="T0" fmla="*/ 3130 w 3331"/>
                <a:gd name="T1" fmla="*/ 1290 h 3328"/>
                <a:gd name="T2" fmla="*/ 3082 w 3331"/>
                <a:gd name="T3" fmla="*/ 1039 h 3328"/>
                <a:gd name="T4" fmla="*/ 2984 w 3331"/>
                <a:gd name="T5" fmla="*/ 809 h 3328"/>
                <a:gd name="T6" fmla="*/ 2841 w 3331"/>
                <a:gd name="T7" fmla="*/ 606 h 3328"/>
                <a:gd name="T8" fmla="*/ 2661 w 3331"/>
                <a:gd name="T9" fmla="*/ 438 h 3328"/>
                <a:gd name="T10" fmla="*/ 2449 w 3331"/>
                <a:gd name="T11" fmla="*/ 310 h 3328"/>
                <a:gd name="T12" fmla="*/ 2210 w 3331"/>
                <a:gd name="T13" fmla="*/ 227 h 3328"/>
                <a:gd name="T14" fmla="*/ 1571 w 3331"/>
                <a:gd name="T15" fmla="*/ 185 h 3328"/>
                <a:gd name="T16" fmla="*/ 1632 w 3331"/>
                <a:gd name="T17" fmla="*/ 207 h 3328"/>
                <a:gd name="T18" fmla="*/ 1666 w 3331"/>
                <a:gd name="T19" fmla="*/ 261 h 3328"/>
                <a:gd name="T20" fmla="*/ 1672 w 3331"/>
                <a:gd name="T21" fmla="*/ 1578 h 3328"/>
                <a:gd name="T22" fmla="*/ 1708 w 3331"/>
                <a:gd name="T23" fmla="*/ 1635 h 3328"/>
                <a:gd name="T24" fmla="*/ 1773 w 3331"/>
                <a:gd name="T25" fmla="*/ 1659 h 3328"/>
                <a:gd name="T26" fmla="*/ 3087 w 3331"/>
                <a:gd name="T27" fmla="*/ 1669 h 3328"/>
                <a:gd name="T28" fmla="*/ 3132 w 3331"/>
                <a:gd name="T29" fmla="*/ 1714 h 3328"/>
                <a:gd name="T30" fmla="*/ 3139 w 3331"/>
                <a:gd name="T31" fmla="*/ 1846 h 3328"/>
                <a:gd name="T32" fmla="*/ 3103 w 3331"/>
                <a:gd name="T33" fmla="*/ 2109 h 3328"/>
                <a:gd name="T34" fmla="*/ 3023 w 3331"/>
                <a:gd name="T35" fmla="*/ 2358 h 3328"/>
                <a:gd name="T36" fmla="*/ 2903 w 3331"/>
                <a:gd name="T37" fmla="*/ 2590 h 3328"/>
                <a:gd name="T38" fmla="*/ 2743 w 3331"/>
                <a:gd name="T39" fmla="*/ 2802 h 3328"/>
                <a:gd name="T40" fmla="*/ 2549 w 3331"/>
                <a:gd name="T41" fmla="*/ 2986 h 3328"/>
                <a:gd name="T42" fmla="*/ 2330 w 3331"/>
                <a:gd name="T43" fmla="*/ 3133 h 3328"/>
                <a:gd name="T44" fmla="*/ 2091 w 3331"/>
                <a:gd name="T45" fmla="*/ 3240 h 3328"/>
                <a:gd name="T46" fmla="*/ 1837 w 3331"/>
                <a:gd name="T47" fmla="*/ 3305 h 3328"/>
                <a:gd name="T48" fmla="*/ 1571 w 3331"/>
                <a:gd name="T49" fmla="*/ 3328 h 3328"/>
                <a:gd name="T50" fmla="*/ 1440 w 3331"/>
                <a:gd name="T51" fmla="*/ 3322 h 3328"/>
                <a:gd name="T52" fmla="*/ 1169 w 3331"/>
                <a:gd name="T53" fmla="*/ 3276 h 3328"/>
                <a:gd name="T54" fmla="*/ 912 w 3331"/>
                <a:gd name="T55" fmla="*/ 3182 h 3328"/>
                <a:gd name="T56" fmla="*/ 674 w 3331"/>
                <a:gd name="T57" fmla="*/ 3046 h 3328"/>
                <a:gd name="T58" fmla="*/ 460 w 3331"/>
                <a:gd name="T59" fmla="*/ 2866 h 3328"/>
                <a:gd name="T60" fmla="*/ 281 w 3331"/>
                <a:gd name="T61" fmla="*/ 2653 h 3328"/>
                <a:gd name="T62" fmla="*/ 145 w 3331"/>
                <a:gd name="T63" fmla="*/ 2415 h 3328"/>
                <a:gd name="T64" fmla="*/ 51 w 3331"/>
                <a:gd name="T65" fmla="*/ 2158 h 3328"/>
                <a:gd name="T66" fmla="*/ 4 w 3331"/>
                <a:gd name="T67" fmla="*/ 1887 h 3328"/>
                <a:gd name="T68" fmla="*/ 5 w 3331"/>
                <a:gd name="T69" fmla="*/ 1613 h 3328"/>
                <a:gd name="T70" fmla="*/ 52 w 3331"/>
                <a:gd name="T71" fmla="*/ 1349 h 3328"/>
                <a:gd name="T72" fmla="*/ 142 w 3331"/>
                <a:gd name="T73" fmla="*/ 1100 h 3328"/>
                <a:gd name="T74" fmla="*/ 274 w 3331"/>
                <a:gd name="T75" fmla="*/ 868 h 3328"/>
                <a:gd name="T76" fmla="*/ 446 w 3331"/>
                <a:gd name="T77" fmla="*/ 659 h 3328"/>
                <a:gd name="T78" fmla="*/ 651 w 3331"/>
                <a:gd name="T79" fmla="*/ 482 h 3328"/>
                <a:gd name="T80" fmla="*/ 880 w 3331"/>
                <a:gd name="T81" fmla="*/ 344 h 3328"/>
                <a:gd name="T82" fmla="*/ 1128 w 3331"/>
                <a:gd name="T83" fmla="*/ 249 h 3328"/>
                <a:gd name="T84" fmla="*/ 1389 w 3331"/>
                <a:gd name="T85" fmla="*/ 196 h 3328"/>
                <a:gd name="T86" fmla="*/ 1943 w 3331"/>
                <a:gd name="T87" fmla="*/ 0 h 3328"/>
                <a:gd name="T88" fmla="*/ 2222 w 3331"/>
                <a:gd name="T89" fmla="*/ 29 h 3328"/>
                <a:gd name="T90" fmla="*/ 2482 w 3331"/>
                <a:gd name="T91" fmla="*/ 109 h 3328"/>
                <a:gd name="T92" fmla="*/ 2718 w 3331"/>
                <a:gd name="T93" fmla="*/ 237 h 3328"/>
                <a:gd name="T94" fmla="*/ 2923 w 3331"/>
                <a:gd name="T95" fmla="*/ 407 h 3328"/>
                <a:gd name="T96" fmla="*/ 3094 w 3331"/>
                <a:gd name="T97" fmla="*/ 613 h 3328"/>
                <a:gd name="T98" fmla="*/ 3222 w 3331"/>
                <a:gd name="T99" fmla="*/ 848 h 3328"/>
                <a:gd name="T100" fmla="*/ 3302 w 3331"/>
                <a:gd name="T101" fmla="*/ 1109 h 3328"/>
                <a:gd name="T102" fmla="*/ 3331 w 3331"/>
                <a:gd name="T103" fmla="*/ 1388 h 3328"/>
                <a:gd name="T104" fmla="*/ 3310 w 3331"/>
                <a:gd name="T105" fmla="*/ 1449 h 3328"/>
                <a:gd name="T106" fmla="*/ 3256 w 3331"/>
                <a:gd name="T107" fmla="*/ 1484 h 3328"/>
                <a:gd name="T108" fmla="*/ 1920 w 3331"/>
                <a:gd name="T109" fmla="*/ 1484 h 3328"/>
                <a:gd name="T110" fmla="*/ 1866 w 3331"/>
                <a:gd name="T111" fmla="*/ 1449 h 3328"/>
                <a:gd name="T112" fmla="*/ 1844 w 3331"/>
                <a:gd name="T113" fmla="*/ 1388 h 3328"/>
                <a:gd name="T114" fmla="*/ 1854 w 3331"/>
                <a:gd name="T115" fmla="*/ 55 h 3328"/>
                <a:gd name="T116" fmla="*/ 1899 w 3331"/>
                <a:gd name="T117" fmla="*/ 10 h 3328"/>
                <a:gd name="T118" fmla="*/ 1943 w 3331"/>
                <a:gd name="T119" fmla="*/ 0 h 3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31" h="3328">
                  <a:moveTo>
                    <a:pt x="2040" y="201"/>
                  </a:moveTo>
                  <a:lnTo>
                    <a:pt x="2040" y="1290"/>
                  </a:lnTo>
                  <a:lnTo>
                    <a:pt x="3130" y="1290"/>
                  </a:lnTo>
                  <a:lnTo>
                    <a:pt x="3120" y="1204"/>
                  </a:lnTo>
                  <a:lnTo>
                    <a:pt x="3104" y="1120"/>
                  </a:lnTo>
                  <a:lnTo>
                    <a:pt x="3082" y="1039"/>
                  </a:lnTo>
                  <a:lnTo>
                    <a:pt x="3055" y="959"/>
                  </a:lnTo>
                  <a:lnTo>
                    <a:pt x="3021" y="882"/>
                  </a:lnTo>
                  <a:lnTo>
                    <a:pt x="2984" y="809"/>
                  </a:lnTo>
                  <a:lnTo>
                    <a:pt x="2941" y="737"/>
                  </a:lnTo>
                  <a:lnTo>
                    <a:pt x="2893" y="670"/>
                  </a:lnTo>
                  <a:lnTo>
                    <a:pt x="2841" y="606"/>
                  </a:lnTo>
                  <a:lnTo>
                    <a:pt x="2785" y="546"/>
                  </a:lnTo>
                  <a:lnTo>
                    <a:pt x="2725" y="490"/>
                  </a:lnTo>
                  <a:lnTo>
                    <a:pt x="2661" y="438"/>
                  </a:lnTo>
                  <a:lnTo>
                    <a:pt x="2593" y="390"/>
                  </a:lnTo>
                  <a:lnTo>
                    <a:pt x="2522" y="347"/>
                  </a:lnTo>
                  <a:lnTo>
                    <a:pt x="2449" y="310"/>
                  </a:lnTo>
                  <a:lnTo>
                    <a:pt x="2371" y="276"/>
                  </a:lnTo>
                  <a:lnTo>
                    <a:pt x="2292" y="249"/>
                  </a:lnTo>
                  <a:lnTo>
                    <a:pt x="2210" y="227"/>
                  </a:lnTo>
                  <a:lnTo>
                    <a:pt x="2127" y="211"/>
                  </a:lnTo>
                  <a:lnTo>
                    <a:pt x="2040" y="201"/>
                  </a:lnTo>
                  <a:close/>
                  <a:moveTo>
                    <a:pt x="1571" y="185"/>
                  </a:moveTo>
                  <a:lnTo>
                    <a:pt x="1593" y="189"/>
                  </a:lnTo>
                  <a:lnTo>
                    <a:pt x="1614" y="196"/>
                  </a:lnTo>
                  <a:lnTo>
                    <a:pt x="1632" y="207"/>
                  </a:lnTo>
                  <a:lnTo>
                    <a:pt x="1647" y="222"/>
                  </a:lnTo>
                  <a:lnTo>
                    <a:pt x="1658" y="240"/>
                  </a:lnTo>
                  <a:lnTo>
                    <a:pt x="1666" y="261"/>
                  </a:lnTo>
                  <a:lnTo>
                    <a:pt x="1669" y="284"/>
                  </a:lnTo>
                  <a:lnTo>
                    <a:pt x="1669" y="1555"/>
                  </a:lnTo>
                  <a:lnTo>
                    <a:pt x="1672" y="1578"/>
                  </a:lnTo>
                  <a:lnTo>
                    <a:pt x="1680" y="1600"/>
                  </a:lnTo>
                  <a:lnTo>
                    <a:pt x="1692" y="1619"/>
                  </a:lnTo>
                  <a:lnTo>
                    <a:pt x="1708" y="1635"/>
                  </a:lnTo>
                  <a:lnTo>
                    <a:pt x="1728" y="1648"/>
                  </a:lnTo>
                  <a:lnTo>
                    <a:pt x="1749" y="1656"/>
                  </a:lnTo>
                  <a:lnTo>
                    <a:pt x="1773" y="1659"/>
                  </a:lnTo>
                  <a:lnTo>
                    <a:pt x="3044" y="1659"/>
                  </a:lnTo>
                  <a:lnTo>
                    <a:pt x="3067" y="1661"/>
                  </a:lnTo>
                  <a:lnTo>
                    <a:pt x="3087" y="1669"/>
                  </a:lnTo>
                  <a:lnTo>
                    <a:pt x="3106" y="1680"/>
                  </a:lnTo>
                  <a:lnTo>
                    <a:pt x="3121" y="1695"/>
                  </a:lnTo>
                  <a:lnTo>
                    <a:pt x="3132" y="1714"/>
                  </a:lnTo>
                  <a:lnTo>
                    <a:pt x="3139" y="1734"/>
                  </a:lnTo>
                  <a:lnTo>
                    <a:pt x="3142" y="1757"/>
                  </a:lnTo>
                  <a:lnTo>
                    <a:pt x="3139" y="1846"/>
                  </a:lnTo>
                  <a:lnTo>
                    <a:pt x="3132" y="1935"/>
                  </a:lnTo>
                  <a:lnTo>
                    <a:pt x="3120" y="2022"/>
                  </a:lnTo>
                  <a:lnTo>
                    <a:pt x="3103" y="2109"/>
                  </a:lnTo>
                  <a:lnTo>
                    <a:pt x="3081" y="2193"/>
                  </a:lnTo>
                  <a:lnTo>
                    <a:pt x="3055" y="2277"/>
                  </a:lnTo>
                  <a:lnTo>
                    <a:pt x="3023" y="2358"/>
                  </a:lnTo>
                  <a:lnTo>
                    <a:pt x="2988" y="2438"/>
                  </a:lnTo>
                  <a:lnTo>
                    <a:pt x="2948" y="2515"/>
                  </a:lnTo>
                  <a:lnTo>
                    <a:pt x="2903" y="2590"/>
                  </a:lnTo>
                  <a:lnTo>
                    <a:pt x="2854" y="2664"/>
                  </a:lnTo>
                  <a:lnTo>
                    <a:pt x="2801" y="2734"/>
                  </a:lnTo>
                  <a:lnTo>
                    <a:pt x="2743" y="2802"/>
                  </a:lnTo>
                  <a:lnTo>
                    <a:pt x="2682" y="2867"/>
                  </a:lnTo>
                  <a:lnTo>
                    <a:pt x="2617" y="2928"/>
                  </a:lnTo>
                  <a:lnTo>
                    <a:pt x="2549" y="2986"/>
                  </a:lnTo>
                  <a:lnTo>
                    <a:pt x="2478" y="3039"/>
                  </a:lnTo>
                  <a:lnTo>
                    <a:pt x="2405" y="3088"/>
                  </a:lnTo>
                  <a:lnTo>
                    <a:pt x="2330" y="3133"/>
                  </a:lnTo>
                  <a:lnTo>
                    <a:pt x="2252" y="3173"/>
                  </a:lnTo>
                  <a:lnTo>
                    <a:pt x="2173" y="3208"/>
                  </a:lnTo>
                  <a:lnTo>
                    <a:pt x="2091" y="3240"/>
                  </a:lnTo>
                  <a:lnTo>
                    <a:pt x="2008" y="3266"/>
                  </a:lnTo>
                  <a:lnTo>
                    <a:pt x="1922" y="3288"/>
                  </a:lnTo>
                  <a:lnTo>
                    <a:pt x="1837" y="3305"/>
                  </a:lnTo>
                  <a:lnTo>
                    <a:pt x="1749" y="3317"/>
                  </a:lnTo>
                  <a:lnTo>
                    <a:pt x="1660" y="3325"/>
                  </a:lnTo>
                  <a:lnTo>
                    <a:pt x="1571" y="3328"/>
                  </a:lnTo>
                  <a:lnTo>
                    <a:pt x="1571" y="3328"/>
                  </a:lnTo>
                  <a:lnTo>
                    <a:pt x="1533" y="3328"/>
                  </a:lnTo>
                  <a:lnTo>
                    <a:pt x="1440" y="3322"/>
                  </a:lnTo>
                  <a:lnTo>
                    <a:pt x="1349" y="3312"/>
                  </a:lnTo>
                  <a:lnTo>
                    <a:pt x="1258" y="3296"/>
                  </a:lnTo>
                  <a:lnTo>
                    <a:pt x="1169" y="3276"/>
                  </a:lnTo>
                  <a:lnTo>
                    <a:pt x="1082" y="3249"/>
                  </a:lnTo>
                  <a:lnTo>
                    <a:pt x="995" y="3219"/>
                  </a:lnTo>
                  <a:lnTo>
                    <a:pt x="912" y="3182"/>
                  </a:lnTo>
                  <a:lnTo>
                    <a:pt x="830" y="3141"/>
                  </a:lnTo>
                  <a:lnTo>
                    <a:pt x="751" y="3095"/>
                  </a:lnTo>
                  <a:lnTo>
                    <a:pt x="674" y="3046"/>
                  </a:lnTo>
                  <a:lnTo>
                    <a:pt x="600" y="2990"/>
                  </a:lnTo>
                  <a:lnTo>
                    <a:pt x="529" y="2930"/>
                  </a:lnTo>
                  <a:lnTo>
                    <a:pt x="460" y="2866"/>
                  </a:lnTo>
                  <a:lnTo>
                    <a:pt x="396" y="2798"/>
                  </a:lnTo>
                  <a:lnTo>
                    <a:pt x="337" y="2727"/>
                  </a:lnTo>
                  <a:lnTo>
                    <a:pt x="281" y="2653"/>
                  </a:lnTo>
                  <a:lnTo>
                    <a:pt x="231" y="2576"/>
                  </a:lnTo>
                  <a:lnTo>
                    <a:pt x="185" y="2497"/>
                  </a:lnTo>
                  <a:lnTo>
                    <a:pt x="145" y="2415"/>
                  </a:lnTo>
                  <a:lnTo>
                    <a:pt x="108" y="2332"/>
                  </a:lnTo>
                  <a:lnTo>
                    <a:pt x="77" y="2245"/>
                  </a:lnTo>
                  <a:lnTo>
                    <a:pt x="51" y="2158"/>
                  </a:lnTo>
                  <a:lnTo>
                    <a:pt x="31" y="2069"/>
                  </a:lnTo>
                  <a:lnTo>
                    <a:pt x="14" y="1978"/>
                  </a:lnTo>
                  <a:lnTo>
                    <a:pt x="4" y="1887"/>
                  </a:lnTo>
                  <a:lnTo>
                    <a:pt x="0" y="1794"/>
                  </a:lnTo>
                  <a:lnTo>
                    <a:pt x="0" y="1704"/>
                  </a:lnTo>
                  <a:lnTo>
                    <a:pt x="5" y="1613"/>
                  </a:lnTo>
                  <a:lnTo>
                    <a:pt x="16" y="1524"/>
                  </a:lnTo>
                  <a:lnTo>
                    <a:pt x="32" y="1436"/>
                  </a:lnTo>
                  <a:lnTo>
                    <a:pt x="52" y="1349"/>
                  </a:lnTo>
                  <a:lnTo>
                    <a:pt x="77" y="1265"/>
                  </a:lnTo>
                  <a:lnTo>
                    <a:pt x="107" y="1181"/>
                  </a:lnTo>
                  <a:lnTo>
                    <a:pt x="142" y="1100"/>
                  </a:lnTo>
                  <a:lnTo>
                    <a:pt x="181" y="1020"/>
                  </a:lnTo>
                  <a:lnTo>
                    <a:pt x="225" y="943"/>
                  </a:lnTo>
                  <a:lnTo>
                    <a:pt x="274" y="868"/>
                  </a:lnTo>
                  <a:lnTo>
                    <a:pt x="327" y="795"/>
                  </a:lnTo>
                  <a:lnTo>
                    <a:pt x="384" y="726"/>
                  </a:lnTo>
                  <a:lnTo>
                    <a:pt x="446" y="659"/>
                  </a:lnTo>
                  <a:lnTo>
                    <a:pt x="511" y="596"/>
                  </a:lnTo>
                  <a:lnTo>
                    <a:pt x="580" y="537"/>
                  </a:lnTo>
                  <a:lnTo>
                    <a:pt x="651" y="482"/>
                  </a:lnTo>
                  <a:lnTo>
                    <a:pt x="725" y="432"/>
                  </a:lnTo>
                  <a:lnTo>
                    <a:pt x="801" y="386"/>
                  </a:lnTo>
                  <a:lnTo>
                    <a:pt x="880" y="344"/>
                  </a:lnTo>
                  <a:lnTo>
                    <a:pt x="961" y="308"/>
                  </a:lnTo>
                  <a:lnTo>
                    <a:pt x="1043" y="276"/>
                  </a:lnTo>
                  <a:lnTo>
                    <a:pt x="1128" y="249"/>
                  </a:lnTo>
                  <a:lnTo>
                    <a:pt x="1213" y="226"/>
                  </a:lnTo>
                  <a:lnTo>
                    <a:pt x="1301" y="209"/>
                  </a:lnTo>
                  <a:lnTo>
                    <a:pt x="1389" y="196"/>
                  </a:lnTo>
                  <a:lnTo>
                    <a:pt x="1480" y="189"/>
                  </a:lnTo>
                  <a:lnTo>
                    <a:pt x="1571" y="185"/>
                  </a:lnTo>
                  <a:close/>
                  <a:moveTo>
                    <a:pt x="1943" y="0"/>
                  </a:moveTo>
                  <a:lnTo>
                    <a:pt x="2037" y="3"/>
                  </a:lnTo>
                  <a:lnTo>
                    <a:pt x="2130" y="13"/>
                  </a:lnTo>
                  <a:lnTo>
                    <a:pt x="2222" y="29"/>
                  </a:lnTo>
                  <a:lnTo>
                    <a:pt x="2311" y="50"/>
                  </a:lnTo>
                  <a:lnTo>
                    <a:pt x="2398" y="77"/>
                  </a:lnTo>
                  <a:lnTo>
                    <a:pt x="2482" y="109"/>
                  </a:lnTo>
                  <a:lnTo>
                    <a:pt x="2564" y="147"/>
                  </a:lnTo>
                  <a:lnTo>
                    <a:pt x="2642" y="190"/>
                  </a:lnTo>
                  <a:lnTo>
                    <a:pt x="2718" y="237"/>
                  </a:lnTo>
                  <a:lnTo>
                    <a:pt x="2790" y="289"/>
                  </a:lnTo>
                  <a:lnTo>
                    <a:pt x="2858" y="346"/>
                  </a:lnTo>
                  <a:lnTo>
                    <a:pt x="2923" y="407"/>
                  </a:lnTo>
                  <a:lnTo>
                    <a:pt x="2985" y="472"/>
                  </a:lnTo>
                  <a:lnTo>
                    <a:pt x="3041" y="541"/>
                  </a:lnTo>
                  <a:lnTo>
                    <a:pt x="3094" y="613"/>
                  </a:lnTo>
                  <a:lnTo>
                    <a:pt x="3140" y="688"/>
                  </a:lnTo>
                  <a:lnTo>
                    <a:pt x="3183" y="767"/>
                  </a:lnTo>
                  <a:lnTo>
                    <a:pt x="3222" y="848"/>
                  </a:lnTo>
                  <a:lnTo>
                    <a:pt x="3253" y="933"/>
                  </a:lnTo>
                  <a:lnTo>
                    <a:pt x="3281" y="1019"/>
                  </a:lnTo>
                  <a:lnTo>
                    <a:pt x="3302" y="1109"/>
                  </a:lnTo>
                  <a:lnTo>
                    <a:pt x="3318" y="1200"/>
                  </a:lnTo>
                  <a:lnTo>
                    <a:pt x="3328" y="1293"/>
                  </a:lnTo>
                  <a:lnTo>
                    <a:pt x="3331" y="1388"/>
                  </a:lnTo>
                  <a:lnTo>
                    <a:pt x="3328" y="1410"/>
                  </a:lnTo>
                  <a:lnTo>
                    <a:pt x="3321" y="1431"/>
                  </a:lnTo>
                  <a:lnTo>
                    <a:pt x="3310" y="1449"/>
                  </a:lnTo>
                  <a:lnTo>
                    <a:pt x="3294" y="1464"/>
                  </a:lnTo>
                  <a:lnTo>
                    <a:pt x="3276" y="1477"/>
                  </a:lnTo>
                  <a:lnTo>
                    <a:pt x="3256" y="1484"/>
                  </a:lnTo>
                  <a:lnTo>
                    <a:pt x="3232" y="1486"/>
                  </a:lnTo>
                  <a:lnTo>
                    <a:pt x="1943" y="1486"/>
                  </a:lnTo>
                  <a:lnTo>
                    <a:pt x="1920" y="1484"/>
                  </a:lnTo>
                  <a:lnTo>
                    <a:pt x="1899" y="1477"/>
                  </a:lnTo>
                  <a:lnTo>
                    <a:pt x="1881" y="1464"/>
                  </a:lnTo>
                  <a:lnTo>
                    <a:pt x="1866" y="1449"/>
                  </a:lnTo>
                  <a:lnTo>
                    <a:pt x="1854" y="1431"/>
                  </a:lnTo>
                  <a:lnTo>
                    <a:pt x="1847" y="1410"/>
                  </a:lnTo>
                  <a:lnTo>
                    <a:pt x="1844" y="1388"/>
                  </a:lnTo>
                  <a:lnTo>
                    <a:pt x="1844" y="98"/>
                  </a:lnTo>
                  <a:lnTo>
                    <a:pt x="1847" y="75"/>
                  </a:lnTo>
                  <a:lnTo>
                    <a:pt x="1854" y="55"/>
                  </a:lnTo>
                  <a:lnTo>
                    <a:pt x="1866" y="37"/>
                  </a:lnTo>
                  <a:lnTo>
                    <a:pt x="1881" y="22"/>
                  </a:lnTo>
                  <a:lnTo>
                    <a:pt x="1899" y="10"/>
                  </a:lnTo>
                  <a:lnTo>
                    <a:pt x="1920" y="3"/>
                  </a:lnTo>
                  <a:lnTo>
                    <a:pt x="1943" y="0"/>
                  </a:lnTo>
                  <a:lnTo>
                    <a:pt x="1943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 dirty="0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Pentagon 25">
              <a:extLst>
                <a:ext uri="{FF2B5EF4-FFF2-40B4-BE49-F238E27FC236}">
                  <a16:creationId xmlns:a16="http://schemas.microsoft.com/office/drawing/2014/main" id="{7F220913-3FFA-4D24-B0FC-BD010B2ED7EB}"/>
                </a:ext>
              </a:extLst>
            </p:cNvPr>
            <p:cNvSpPr/>
            <p:nvPr/>
          </p:nvSpPr>
          <p:spPr>
            <a:xfrm rot="5400000">
              <a:off x="6686023" y="2502186"/>
              <a:ext cx="2888340" cy="1926654"/>
            </a:xfrm>
            <a:prstGeom prst="homePlate">
              <a:avLst>
                <a:gd name="adj" fmla="val 29038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Rectangle 26">
              <a:extLst>
                <a:ext uri="{FF2B5EF4-FFF2-40B4-BE49-F238E27FC236}">
                  <a16:creationId xmlns:a16="http://schemas.microsoft.com/office/drawing/2014/main" id="{A424030D-117B-49B8-B855-626AECC703D1}"/>
                </a:ext>
              </a:extLst>
            </p:cNvPr>
            <p:cNvSpPr/>
            <p:nvPr/>
          </p:nvSpPr>
          <p:spPr>
            <a:xfrm>
              <a:off x="7117518" y="2123148"/>
              <a:ext cx="2025350" cy="7855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 b="1" dirty="0">
                <a:solidFill>
                  <a:schemeClr val="accent6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66">
              <a:extLst>
                <a:ext uri="{FF2B5EF4-FFF2-40B4-BE49-F238E27FC236}">
                  <a16:creationId xmlns:a16="http://schemas.microsoft.com/office/drawing/2014/main" id="{EB20BBBB-A69C-432B-902C-47359BE26B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21424" y="2307916"/>
              <a:ext cx="417538" cy="416036"/>
            </a:xfrm>
            <a:custGeom>
              <a:avLst/>
              <a:gdLst>
                <a:gd name="T0" fmla="*/ 3130 w 3331"/>
                <a:gd name="T1" fmla="*/ 1290 h 3328"/>
                <a:gd name="T2" fmla="*/ 3082 w 3331"/>
                <a:gd name="T3" fmla="*/ 1039 h 3328"/>
                <a:gd name="T4" fmla="*/ 2984 w 3331"/>
                <a:gd name="T5" fmla="*/ 809 h 3328"/>
                <a:gd name="T6" fmla="*/ 2841 w 3331"/>
                <a:gd name="T7" fmla="*/ 606 h 3328"/>
                <a:gd name="T8" fmla="*/ 2661 w 3331"/>
                <a:gd name="T9" fmla="*/ 438 h 3328"/>
                <a:gd name="T10" fmla="*/ 2449 w 3331"/>
                <a:gd name="T11" fmla="*/ 310 h 3328"/>
                <a:gd name="T12" fmla="*/ 2210 w 3331"/>
                <a:gd name="T13" fmla="*/ 227 h 3328"/>
                <a:gd name="T14" fmla="*/ 1571 w 3331"/>
                <a:gd name="T15" fmla="*/ 185 h 3328"/>
                <a:gd name="T16" fmla="*/ 1632 w 3331"/>
                <a:gd name="T17" fmla="*/ 207 h 3328"/>
                <a:gd name="T18" fmla="*/ 1666 w 3331"/>
                <a:gd name="T19" fmla="*/ 261 h 3328"/>
                <a:gd name="T20" fmla="*/ 1672 w 3331"/>
                <a:gd name="T21" fmla="*/ 1578 h 3328"/>
                <a:gd name="T22" fmla="*/ 1708 w 3331"/>
                <a:gd name="T23" fmla="*/ 1635 h 3328"/>
                <a:gd name="T24" fmla="*/ 1773 w 3331"/>
                <a:gd name="T25" fmla="*/ 1659 h 3328"/>
                <a:gd name="T26" fmla="*/ 3087 w 3331"/>
                <a:gd name="T27" fmla="*/ 1669 h 3328"/>
                <a:gd name="T28" fmla="*/ 3132 w 3331"/>
                <a:gd name="T29" fmla="*/ 1714 h 3328"/>
                <a:gd name="T30" fmla="*/ 3139 w 3331"/>
                <a:gd name="T31" fmla="*/ 1846 h 3328"/>
                <a:gd name="T32" fmla="*/ 3103 w 3331"/>
                <a:gd name="T33" fmla="*/ 2109 h 3328"/>
                <a:gd name="T34" fmla="*/ 3023 w 3331"/>
                <a:gd name="T35" fmla="*/ 2358 h 3328"/>
                <a:gd name="T36" fmla="*/ 2903 w 3331"/>
                <a:gd name="T37" fmla="*/ 2590 h 3328"/>
                <a:gd name="T38" fmla="*/ 2743 w 3331"/>
                <a:gd name="T39" fmla="*/ 2802 h 3328"/>
                <a:gd name="T40" fmla="*/ 2549 w 3331"/>
                <a:gd name="T41" fmla="*/ 2986 h 3328"/>
                <a:gd name="T42" fmla="*/ 2330 w 3331"/>
                <a:gd name="T43" fmla="*/ 3133 h 3328"/>
                <a:gd name="T44" fmla="*/ 2091 w 3331"/>
                <a:gd name="T45" fmla="*/ 3240 h 3328"/>
                <a:gd name="T46" fmla="*/ 1837 w 3331"/>
                <a:gd name="T47" fmla="*/ 3305 h 3328"/>
                <a:gd name="T48" fmla="*/ 1571 w 3331"/>
                <a:gd name="T49" fmla="*/ 3328 h 3328"/>
                <a:gd name="T50" fmla="*/ 1440 w 3331"/>
                <a:gd name="T51" fmla="*/ 3322 h 3328"/>
                <a:gd name="T52" fmla="*/ 1169 w 3331"/>
                <a:gd name="T53" fmla="*/ 3276 h 3328"/>
                <a:gd name="T54" fmla="*/ 912 w 3331"/>
                <a:gd name="T55" fmla="*/ 3182 h 3328"/>
                <a:gd name="T56" fmla="*/ 674 w 3331"/>
                <a:gd name="T57" fmla="*/ 3046 h 3328"/>
                <a:gd name="T58" fmla="*/ 460 w 3331"/>
                <a:gd name="T59" fmla="*/ 2866 h 3328"/>
                <a:gd name="T60" fmla="*/ 281 w 3331"/>
                <a:gd name="T61" fmla="*/ 2653 h 3328"/>
                <a:gd name="T62" fmla="*/ 145 w 3331"/>
                <a:gd name="T63" fmla="*/ 2415 h 3328"/>
                <a:gd name="T64" fmla="*/ 51 w 3331"/>
                <a:gd name="T65" fmla="*/ 2158 h 3328"/>
                <a:gd name="T66" fmla="*/ 4 w 3331"/>
                <a:gd name="T67" fmla="*/ 1887 h 3328"/>
                <a:gd name="T68" fmla="*/ 5 w 3331"/>
                <a:gd name="T69" fmla="*/ 1613 h 3328"/>
                <a:gd name="T70" fmla="*/ 52 w 3331"/>
                <a:gd name="T71" fmla="*/ 1349 h 3328"/>
                <a:gd name="T72" fmla="*/ 142 w 3331"/>
                <a:gd name="T73" fmla="*/ 1100 h 3328"/>
                <a:gd name="T74" fmla="*/ 274 w 3331"/>
                <a:gd name="T75" fmla="*/ 868 h 3328"/>
                <a:gd name="T76" fmla="*/ 446 w 3331"/>
                <a:gd name="T77" fmla="*/ 659 h 3328"/>
                <a:gd name="T78" fmla="*/ 651 w 3331"/>
                <a:gd name="T79" fmla="*/ 482 h 3328"/>
                <a:gd name="T80" fmla="*/ 880 w 3331"/>
                <a:gd name="T81" fmla="*/ 344 h 3328"/>
                <a:gd name="T82" fmla="*/ 1128 w 3331"/>
                <a:gd name="T83" fmla="*/ 249 h 3328"/>
                <a:gd name="T84" fmla="*/ 1389 w 3331"/>
                <a:gd name="T85" fmla="*/ 196 h 3328"/>
                <a:gd name="T86" fmla="*/ 1943 w 3331"/>
                <a:gd name="T87" fmla="*/ 0 h 3328"/>
                <a:gd name="T88" fmla="*/ 2222 w 3331"/>
                <a:gd name="T89" fmla="*/ 29 h 3328"/>
                <a:gd name="T90" fmla="*/ 2482 w 3331"/>
                <a:gd name="T91" fmla="*/ 109 h 3328"/>
                <a:gd name="T92" fmla="*/ 2718 w 3331"/>
                <a:gd name="T93" fmla="*/ 237 h 3328"/>
                <a:gd name="T94" fmla="*/ 2923 w 3331"/>
                <a:gd name="T95" fmla="*/ 407 h 3328"/>
                <a:gd name="T96" fmla="*/ 3094 w 3331"/>
                <a:gd name="T97" fmla="*/ 613 h 3328"/>
                <a:gd name="T98" fmla="*/ 3222 w 3331"/>
                <a:gd name="T99" fmla="*/ 848 h 3328"/>
                <a:gd name="T100" fmla="*/ 3302 w 3331"/>
                <a:gd name="T101" fmla="*/ 1109 h 3328"/>
                <a:gd name="T102" fmla="*/ 3331 w 3331"/>
                <a:gd name="T103" fmla="*/ 1388 h 3328"/>
                <a:gd name="T104" fmla="*/ 3310 w 3331"/>
                <a:gd name="T105" fmla="*/ 1449 h 3328"/>
                <a:gd name="T106" fmla="*/ 3256 w 3331"/>
                <a:gd name="T107" fmla="*/ 1484 h 3328"/>
                <a:gd name="T108" fmla="*/ 1920 w 3331"/>
                <a:gd name="T109" fmla="*/ 1484 h 3328"/>
                <a:gd name="T110" fmla="*/ 1866 w 3331"/>
                <a:gd name="T111" fmla="*/ 1449 h 3328"/>
                <a:gd name="T112" fmla="*/ 1844 w 3331"/>
                <a:gd name="T113" fmla="*/ 1388 h 3328"/>
                <a:gd name="T114" fmla="*/ 1854 w 3331"/>
                <a:gd name="T115" fmla="*/ 55 h 3328"/>
                <a:gd name="T116" fmla="*/ 1899 w 3331"/>
                <a:gd name="T117" fmla="*/ 10 h 3328"/>
                <a:gd name="T118" fmla="*/ 1943 w 3331"/>
                <a:gd name="T119" fmla="*/ 0 h 3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31" h="3328">
                  <a:moveTo>
                    <a:pt x="2040" y="201"/>
                  </a:moveTo>
                  <a:lnTo>
                    <a:pt x="2040" y="1290"/>
                  </a:lnTo>
                  <a:lnTo>
                    <a:pt x="3130" y="1290"/>
                  </a:lnTo>
                  <a:lnTo>
                    <a:pt x="3120" y="1204"/>
                  </a:lnTo>
                  <a:lnTo>
                    <a:pt x="3104" y="1120"/>
                  </a:lnTo>
                  <a:lnTo>
                    <a:pt x="3082" y="1039"/>
                  </a:lnTo>
                  <a:lnTo>
                    <a:pt x="3055" y="959"/>
                  </a:lnTo>
                  <a:lnTo>
                    <a:pt x="3021" y="882"/>
                  </a:lnTo>
                  <a:lnTo>
                    <a:pt x="2984" y="809"/>
                  </a:lnTo>
                  <a:lnTo>
                    <a:pt x="2941" y="737"/>
                  </a:lnTo>
                  <a:lnTo>
                    <a:pt x="2893" y="670"/>
                  </a:lnTo>
                  <a:lnTo>
                    <a:pt x="2841" y="606"/>
                  </a:lnTo>
                  <a:lnTo>
                    <a:pt x="2785" y="546"/>
                  </a:lnTo>
                  <a:lnTo>
                    <a:pt x="2725" y="490"/>
                  </a:lnTo>
                  <a:lnTo>
                    <a:pt x="2661" y="438"/>
                  </a:lnTo>
                  <a:lnTo>
                    <a:pt x="2593" y="390"/>
                  </a:lnTo>
                  <a:lnTo>
                    <a:pt x="2522" y="347"/>
                  </a:lnTo>
                  <a:lnTo>
                    <a:pt x="2449" y="310"/>
                  </a:lnTo>
                  <a:lnTo>
                    <a:pt x="2371" y="276"/>
                  </a:lnTo>
                  <a:lnTo>
                    <a:pt x="2292" y="249"/>
                  </a:lnTo>
                  <a:lnTo>
                    <a:pt x="2210" y="227"/>
                  </a:lnTo>
                  <a:lnTo>
                    <a:pt x="2127" y="211"/>
                  </a:lnTo>
                  <a:lnTo>
                    <a:pt x="2040" y="201"/>
                  </a:lnTo>
                  <a:close/>
                  <a:moveTo>
                    <a:pt x="1571" y="185"/>
                  </a:moveTo>
                  <a:lnTo>
                    <a:pt x="1593" y="189"/>
                  </a:lnTo>
                  <a:lnTo>
                    <a:pt x="1614" y="196"/>
                  </a:lnTo>
                  <a:lnTo>
                    <a:pt x="1632" y="207"/>
                  </a:lnTo>
                  <a:lnTo>
                    <a:pt x="1647" y="222"/>
                  </a:lnTo>
                  <a:lnTo>
                    <a:pt x="1658" y="240"/>
                  </a:lnTo>
                  <a:lnTo>
                    <a:pt x="1666" y="261"/>
                  </a:lnTo>
                  <a:lnTo>
                    <a:pt x="1669" y="284"/>
                  </a:lnTo>
                  <a:lnTo>
                    <a:pt x="1669" y="1555"/>
                  </a:lnTo>
                  <a:lnTo>
                    <a:pt x="1672" y="1578"/>
                  </a:lnTo>
                  <a:lnTo>
                    <a:pt x="1680" y="1600"/>
                  </a:lnTo>
                  <a:lnTo>
                    <a:pt x="1692" y="1619"/>
                  </a:lnTo>
                  <a:lnTo>
                    <a:pt x="1708" y="1635"/>
                  </a:lnTo>
                  <a:lnTo>
                    <a:pt x="1728" y="1648"/>
                  </a:lnTo>
                  <a:lnTo>
                    <a:pt x="1749" y="1656"/>
                  </a:lnTo>
                  <a:lnTo>
                    <a:pt x="1773" y="1659"/>
                  </a:lnTo>
                  <a:lnTo>
                    <a:pt x="3044" y="1659"/>
                  </a:lnTo>
                  <a:lnTo>
                    <a:pt x="3067" y="1661"/>
                  </a:lnTo>
                  <a:lnTo>
                    <a:pt x="3087" y="1669"/>
                  </a:lnTo>
                  <a:lnTo>
                    <a:pt x="3106" y="1680"/>
                  </a:lnTo>
                  <a:lnTo>
                    <a:pt x="3121" y="1695"/>
                  </a:lnTo>
                  <a:lnTo>
                    <a:pt x="3132" y="1714"/>
                  </a:lnTo>
                  <a:lnTo>
                    <a:pt x="3139" y="1734"/>
                  </a:lnTo>
                  <a:lnTo>
                    <a:pt x="3142" y="1757"/>
                  </a:lnTo>
                  <a:lnTo>
                    <a:pt x="3139" y="1846"/>
                  </a:lnTo>
                  <a:lnTo>
                    <a:pt x="3132" y="1935"/>
                  </a:lnTo>
                  <a:lnTo>
                    <a:pt x="3120" y="2022"/>
                  </a:lnTo>
                  <a:lnTo>
                    <a:pt x="3103" y="2109"/>
                  </a:lnTo>
                  <a:lnTo>
                    <a:pt x="3081" y="2193"/>
                  </a:lnTo>
                  <a:lnTo>
                    <a:pt x="3055" y="2277"/>
                  </a:lnTo>
                  <a:lnTo>
                    <a:pt x="3023" y="2358"/>
                  </a:lnTo>
                  <a:lnTo>
                    <a:pt x="2988" y="2438"/>
                  </a:lnTo>
                  <a:lnTo>
                    <a:pt x="2948" y="2515"/>
                  </a:lnTo>
                  <a:lnTo>
                    <a:pt x="2903" y="2590"/>
                  </a:lnTo>
                  <a:lnTo>
                    <a:pt x="2854" y="2664"/>
                  </a:lnTo>
                  <a:lnTo>
                    <a:pt x="2801" y="2734"/>
                  </a:lnTo>
                  <a:lnTo>
                    <a:pt x="2743" y="2802"/>
                  </a:lnTo>
                  <a:lnTo>
                    <a:pt x="2682" y="2867"/>
                  </a:lnTo>
                  <a:lnTo>
                    <a:pt x="2617" y="2928"/>
                  </a:lnTo>
                  <a:lnTo>
                    <a:pt x="2549" y="2986"/>
                  </a:lnTo>
                  <a:lnTo>
                    <a:pt x="2478" y="3039"/>
                  </a:lnTo>
                  <a:lnTo>
                    <a:pt x="2405" y="3088"/>
                  </a:lnTo>
                  <a:lnTo>
                    <a:pt x="2330" y="3133"/>
                  </a:lnTo>
                  <a:lnTo>
                    <a:pt x="2252" y="3173"/>
                  </a:lnTo>
                  <a:lnTo>
                    <a:pt x="2173" y="3208"/>
                  </a:lnTo>
                  <a:lnTo>
                    <a:pt x="2091" y="3240"/>
                  </a:lnTo>
                  <a:lnTo>
                    <a:pt x="2008" y="3266"/>
                  </a:lnTo>
                  <a:lnTo>
                    <a:pt x="1922" y="3288"/>
                  </a:lnTo>
                  <a:lnTo>
                    <a:pt x="1837" y="3305"/>
                  </a:lnTo>
                  <a:lnTo>
                    <a:pt x="1749" y="3317"/>
                  </a:lnTo>
                  <a:lnTo>
                    <a:pt x="1660" y="3325"/>
                  </a:lnTo>
                  <a:lnTo>
                    <a:pt x="1571" y="3328"/>
                  </a:lnTo>
                  <a:lnTo>
                    <a:pt x="1571" y="3328"/>
                  </a:lnTo>
                  <a:lnTo>
                    <a:pt x="1533" y="3328"/>
                  </a:lnTo>
                  <a:lnTo>
                    <a:pt x="1440" y="3322"/>
                  </a:lnTo>
                  <a:lnTo>
                    <a:pt x="1349" y="3312"/>
                  </a:lnTo>
                  <a:lnTo>
                    <a:pt x="1258" y="3296"/>
                  </a:lnTo>
                  <a:lnTo>
                    <a:pt x="1169" y="3276"/>
                  </a:lnTo>
                  <a:lnTo>
                    <a:pt x="1082" y="3249"/>
                  </a:lnTo>
                  <a:lnTo>
                    <a:pt x="995" y="3219"/>
                  </a:lnTo>
                  <a:lnTo>
                    <a:pt x="912" y="3182"/>
                  </a:lnTo>
                  <a:lnTo>
                    <a:pt x="830" y="3141"/>
                  </a:lnTo>
                  <a:lnTo>
                    <a:pt x="751" y="3095"/>
                  </a:lnTo>
                  <a:lnTo>
                    <a:pt x="674" y="3046"/>
                  </a:lnTo>
                  <a:lnTo>
                    <a:pt x="600" y="2990"/>
                  </a:lnTo>
                  <a:lnTo>
                    <a:pt x="529" y="2930"/>
                  </a:lnTo>
                  <a:lnTo>
                    <a:pt x="460" y="2866"/>
                  </a:lnTo>
                  <a:lnTo>
                    <a:pt x="396" y="2798"/>
                  </a:lnTo>
                  <a:lnTo>
                    <a:pt x="337" y="2727"/>
                  </a:lnTo>
                  <a:lnTo>
                    <a:pt x="281" y="2653"/>
                  </a:lnTo>
                  <a:lnTo>
                    <a:pt x="231" y="2576"/>
                  </a:lnTo>
                  <a:lnTo>
                    <a:pt x="185" y="2497"/>
                  </a:lnTo>
                  <a:lnTo>
                    <a:pt x="145" y="2415"/>
                  </a:lnTo>
                  <a:lnTo>
                    <a:pt x="108" y="2332"/>
                  </a:lnTo>
                  <a:lnTo>
                    <a:pt x="77" y="2245"/>
                  </a:lnTo>
                  <a:lnTo>
                    <a:pt x="51" y="2158"/>
                  </a:lnTo>
                  <a:lnTo>
                    <a:pt x="31" y="2069"/>
                  </a:lnTo>
                  <a:lnTo>
                    <a:pt x="14" y="1978"/>
                  </a:lnTo>
                  <a:lnTo>
                    <a:pt x="4" y="1887"/>
                  </a:lnTo>
                  <a:lnTo>
                    <a:pt x="0" y="1794"/>
                  </a:lnTo>
                  <a:lnTo>
                    <a:pt x="0" y="1704"/>
                  </a:lnTo>
                  <a:lnTo>
                    <a:pt x="5" y="1613"/>
                  </a:lnTo>
                  <a:lnTo>
                    <a:pt x="16" y="1524"/>
                  </a:lnTo>
                  <a:lnTo>
                    <a:pt x="32" y="1436"/>
                  </a:lnTo>
                  <a:lnTo>
                    <a:pt x="52" y="1349"/>
                  </a:lnTo>
                  <a:lnTo>
                    <a:pt x="77" y="1265"/>
                  </a:lnTo>
                  <a:lnTo>
                    <a:pt x="107" y="1181"/>
                  </a:lnTo>
                  <a:lnTo>
                    <a:pt x="142" y="1100"/>
                  </a:lnTo>
                  <a:lnTo>
                    <a:pt x="181" y="1020"/>
                  </a:lnTo>
                  <a:lnTo>
                    <a:pt x="225" y="943"/>
                  </a:lnTo>
                  <a:lnTo>
                    <a:pt x="274" y="868"/>
                  </a:lnTo>
                  <a:lnTo>
                    <a:pt x="327" y="795"/>
                  </a:lnTo>
                  <a:lnTo>
                    <a:pt x="384" y="726"/>
                  </a:lnTo>
                  <a:lnTo>
                    <a:pt x="446" y="659"/>
                  </a:lnTo>
                  <a:lnTo>
                    <a:pt x="511" y="596"/>
                  </a:lnTo>
                  <a:lnTo>
                    <a:pt x="580" y="537"/>
                  </a:lnTo>
                  <a:lnTo>
                    <a:pt x="651" y="482"/>
                  </a:lnTo>
                  <a:lnTo>
                    <a:pt x="725" y="432"/>
                  </a:lnTo>
                  <a:lnTo>
                    <a:pt x="801" y="386"/>
                  </a:lnTo>
                  <a:lnTo>
                    <a:pt x="880" y="344"/>
                  </a:lnTo>
                  <a:lnTo>
                    <a:pt x="961" y="308"/>
                  </a:lnTo>
                  <a:lnTo>
                    <a:pt x="1043" y="276"/>
                  </a:lnTo>
                  <a:lnTo>
                    <a:pt x="1128" y="249"/>
                  </a:lnTo>
                  <a:lnTo>
                    <a:pt x="1213" y="226"/>
                  </a:lnTo>
                  <a:lnTo>
                    <a:pt x="1301" y="209"/>
                  </a:lnTo>
                  <a:lnTo>
                    <a:pt x="1389" y="196"/>
                  </a:lnTo>
                  <a:lnTo>
                    <a:pt x="1480" y="189"/>
                  </a:lnTo>
                  <a:lnTo>
                    <a:pt x="1571" y="185"/>
                  </a:lnTo>
                  <a:close/>
                  <a:moveTo>
                    <a:pt x="1943" y="0"/>
                  </a:moveTo>
                  <a:lnTo>
                    <a:pt x="2037" y="3"/>
                  </a:lnTo>
                  <a:lnTo>
                    <a:pt x="2130" y="13"/>
                  </a:lnTo>
                  <a:lnTo>
                    <a:pt x="2222" y="29"/>
                  </a:lnTo>
                  <a:lnTo>
                    <a:pt x="2311" y="50"/>
                  </a:lnTo>
                  <a:lnTo>
                    <a:pt x="2398" y="77"/>
                  </a:lnTo>
                  <a:lnTo>
                    <a:pt x="2482" y="109"/>
                  </a:lnTo>
                  <a:lnTo>
                    <a:pt x="2564" y="147"/>
                  </a:lnTo>
                  <a:lnTo>
                    <a:pt x="2642" y="190"/>
                  </a:lnTo>
                  <a:lnTo>
                    <a:pt x="2718" y="237"/>
                  </a:lnTo>
                  <a:lnTo>
                    <a:pt x="2790" y="289"/>
                  </a:lnTo>
                  <a:lnTo>
                    <a:pt x="2858" y="346"/>
                  </a:lnTo>
                  <a:lnTo>
                    <a:pt x="2923" y="407"/>
                  </a:lnTo>
                  <a:lnTo>
                    <a:pt x="2985" y="472"/>
                  </a:lnTo>
                  <a:lnTo>
                    <a:pt x="3041" y="541"/>
                  </a:lnTo>
                  <a:lnTo>
                    <a:pt x="3094" y="613"/>
                  </a:lnTo>
                  <a:lnTo>
                    <a:pt x="3140" y="688"/>
                  </a:lnTo>
                  <a:lnTo>
                    <a:pt x="3183" y="767"/>
                  </a:lnTo>
                  <a:lnTo>
                    <a:pt x="3222" y="848"/>
                  </a:lnTo>
                  <a:lnTo>
                    <a:pt x="3253" y="933"/>
                  </a:lnTo>
                  <a:lnTo>
                    <a:pt x="3281" y="1019"/>
                  </a:lnTo>
                  <a:lnTo>
                    <a:pt x="3302" y="1109"/>
                  </a:lnTo>
                  <a:lnTo>
                    <a:pt x="3318" y="1200"/>
                  </a:lnTo>
                  <a:lnTo>
                    <a:pt x="3328" y="1293"/>
                  </a:lnTo>
                  <a:lnTo>
                    <a:pt x="3331" y="1388"/>
                  </a:lnTo>
                  <a:lnTo>
                    <a:pt x="3328" y="1410"/>
                  </a:lnTo>
                  <a:lnTo>
                    <a:pt x="3321" y="1431"/>
                  </a:lnTo>
                  <a:lnTo>
                    <a:pt x="3310" y="1449"/>
                  </a:lnTo>
                  <a:lnTo>
                    <a:pt x="3294" y="1464"/>
                  </a:lnTo>
                  <a:lnTo>
                    <a:pt x="3276" y="1477"/>
                  </a:lnTo>
                  <a:lnTo>
                    <a:pt x="3256" y="1484"/>
                  </a:lnTo>
                  <a:lnTo>
                    <a:pt x="3232" y="1486"/>
                  </a:lnTo>
                  <a:lnTo>
                    <a:pt x="1943" y="1486"/>
                  </a:lnTo>
                  <a:lnTo>
                    <a:pt x="1920" y="1484"/>
                  </a:lnTo>
                  <a:lnTo>
                    <a:pt x="1899" y="1477"/>
                  </a:lnTo>
                  <a:lnTo>
                    <a:pt x="1881" y="1464"/>
                  </a:lnTo>
                  <a:lnTo>
                    <a:pt x="1866" y="1449"/>
                  </a:lnTo>
                  <a:lnTo>
                    <a:pt x="1854" y="1431"/>
                  </a:lnTo>
                  <a:lnTo>
                    <a:pt x="1847" y="1410"/>
                  </a:lnTo>
                  <a:lnTo>
                    <a:pt x="1844" y="1388"/>
                  </a:lnTo>
                  <a:lnTo>
                    <a:pt x="1844" y="98"/>
                  </a:lnTo>
                  <a:lnTo>
                    <a:pt x="1847" y="75"/>
                  </a:lnTo>
                  <a:lnTo>
                    <a:pt x="1854" y="55"/>
                  </a:lnTo>
                  <a:lnTo>
                    <a:pt x="1866" y="37"/>
                  </a:lnTo>
                  <a:lnTo>
                    <a:pt x="1881" y="22"/>
                  </a:lnTo>
                  <a:lnTo>
                    <a:pt x="1899" y="10"/>
                  </a:lnTo>
                  <a:lnTo>
                    <a:pt x="1920" y="3"/>
                  </a:lnTo>
                  <a:lnTo>
                    <a:pt x="1943" y="0"/>
                  </a:lnTo>
                  <a:lnTo>
                    <a:pt x="1943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 dirty="0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Pentagon 25">
              <a:extLst>
                <a:ext uri="{FF2B5EF4-FFF2-40B4-BE49-F238E27FC236}">
                  <a16:creationId xmlns:a16="http://schemas.microsoft.com/office/drawing/2014/main" id="{A70D54BD-E7FB-45D6-9E18-A50462287611}"/>
                </a:ext>
              </a:extLst>
            </p:cNvPr>
            <p:cNvSpPr/>
            <p:nvPr/>
          </p:nvSpPr>
          <p:spPr>
            <a:xfrm rot="5400000">
              <a:off x="9143473" y="3353050"/>
              <a:ext cx="2888340" cy="1926654"/>
            </a:xfrm>
            <a:prstGeom prst="homePlate">
              <a:avLst>
                <a:gd name="adj" fmla="val 2864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Rectangle 26">
              <a:extLst>
                <a:ext uri="{FF2B5EF4-FFF2-40B4-BE49-F238E27FC236}">
                  <a16:creationId xmlns:a16="http://schemas.microsoft.com/office/drawing/2014/main" id="{75B398DE-7423-4914-8EBF-FDD8DF9A8311}"/>
                </a:ext>
              </a:extLst>
            </p:cNvPr>
            <p:cNvSpPr/>
            <p:nvPr/>
          </p:nvSpPr>
          <p:spPr>
            <a:xfrm>
              <a:off x="9574968" y="2974012"/>
              <a:ext cx="2025350" cy="7855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 b="1" dirty="0">
                <a:solidFill>
                  <a:schemeClr val="accent6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66">
              <a:extLst>
                <a:ext uri="{FF2B5EF4-FFF2-40B4-BE49-F238E27FC236}">
                  <a16:creationId xmlns:a16="http://schemas.microsoft.com/office/drawing/2014/main" id="{F0B142A3-4BEB-4A2D-9385-6EA9369CA5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78874" y="3158780"/>
              <a:ext cx="417538" cy="416036"/>
            </a:xfrm>
            <a:custGeom>
              <a:avLst/>
              <a:gdLst>
                <a:gd name="T0" fmla="*/ 3130 w 3331"/>
                <a:gd name="T1" fmla="*/ 1290 h 3328"/>
                <a:gd name="T2" fmla="*/ 3082 w 3331"/>
                <a:gd name="T3" fmla="*/ 1039 h 3328"/>
                <a:gd name="T4" fmla="*/ 2984 w 3331"/>
                <a:gd name="T5" fmla="*/ 809 h 3328"/>
                <a:gd name="T6" fmla="*/ 2841 w 3331"/>
                <a:gd name="T7" fmla="*/ 606 h 3328"/>
                <a:gd name="T8" fmla="*/ 2661 w 3331"/>
                <a:gd name="T9" fmla="*/ 438 h 3328"/>
                <a:gd name="T10" fmla="*/ 2449 w 3331"/>
                <a:gd name="T11" fmla="*/ 310 h 3328"/>
                <a:gd name="T12" fmla="*/ 2210 w 3331"/>
                <a:gd name="T13" fmla="*/ 227 h 3328"/>
                <a:gd name="T14" fmla="*/ 1571 w 3331"/>
                <a:gd name="T15" fmla="*/ 185 h 3328"/>
                <a:gd name="T16" fmla="*/ 1632 w 3331"/>
                <a:gd name="T17" fmla="*/ 207 h 3328"/>
                <a:gd name="T18" fmla="*/ 1666 w 3331"/>
                <a:gd name="T19" fmla="*/ 261 h 3328"/>
                <a:gd name="T20" fmla="*/ 1672 w 3331"/>
                <a:gd name="T21" fmla="*/ 1578 h 3328"/>
                <a:gd name="T22" fmla="*/ 1708 w 3331"/>
                <a:gd name="T23" fmla="*/ 1635 h 3328"/>
                <a:gd name="T24" fmla="*/ 1773 w 3331"/>
                <a:gd name="T25" fmla="*/ 1659 h 3328"/>
                <a:gd name="T26" fmla="*/ 3087 w 3331"/>
                <a:gd name="T27" fmla="*/ 1669 h 3328"/>
                <a:gd name="T28" fmla="*/ 3132 w 3331"/>
                <a:gd name="T29" fmla="*/ 1714 h 3328"/>
                <a:gd name="T30" fmla="*/ 3139 w 3331"/>
                <a:gd name="T31" fmla="*/ 1846 h 3328"/>
                <a:gd name="T32" fmla="*/ 3103 w 3331"/>
                <a:gd name="T33" fmla="*/ 2109 h 3328"/>
                <a:gd name="T34" fmla="*/ 3023 w 3331"/>
                <a:gd name="T35" fmla="*/ 2358 h 3328"/>
                <a:gd name="T36" fmla="*/ 2903 w 3331"/>
                <a:gd name="T37" fmla="*/ 2590 h 3328"/>
                <a:gd name="T38" fmla="*/ 2743 w 3331"/>
                <a:gd name="T39" fmla="*/ 2802 h 3328"/>
                <a:gd name="T40" fmla="*/ 2549 w 3331"/>
                <a:gd name="T41" fmla="*/ 2986 h 3328"/>
                <a:gd name="T42" fmla="*/ 2330 w 3331"/>
                <a:gd name="T43" fmla="*/ 3133 h 3328"/>
                <a:gd name="T44" fmla="*/ 2091 w 3331"/>
                <a:gd name="T45" fmla="*/ 3240 h 3328"/>
                <a:gd name="T46" fmla="*/ 1837 w 3331"/>
                <a:gd name="T47" fmla="*/ 3305 h 3328"/>
                <a:gd name="T48" fmla="*/ 1571 w 3331"/>
                <a:gd name="T49" fmla="*/ 3328 h 3328"/>
                <a:gd name="T50" fmla="*/ 1440 w 3331"/>
                <a:gd name="T51" fmla="*/ 3322 h 3328"/>
                <a:gd name="T52" fmla="*/ 1169 w 3331"/>
                <a:gd name="T53" fmla="*/ 3276 h 3328"/>
                <a:gd name="T54" fmla="*/ 912 w 3331"/>
                <a:gd name="T55" fmla="*/ 3182 h 3328"/>
                <a:gd name="T56" fmla="*/ 674 w 3331"/>
                <a:gd name="T57" fmla="*/ 3046 h 3328"/>
                <a:gd name="T58" fmla="*/ 460 w 3331"/>
                <a:gd name="T59" fmla="*/ 2866 h 3328"/>
                <a:gd name="T60" fmla="*/ 281 w 3331"/>
                <a:gd name="T61" fmla="*/ 2653 h 3328"/>
                <a:gd name="T62" fmla="*/ 145 w 3331"/>
                <a:gd name="T63" fmla="*/ 2415 h 3328"/>
                <a:gd name="T64" fmla="*/ 51 w 3331"/>
                <a:gd name="T65" fmla="*/ 2158 h 3328"/>
                <a:gd name="T66" fmla="*/ 4 w 3331"/>
                <a:gd name="T67" fmla="*/ 1887 h 3328"/>
                <a:gd name="T68" fmla="*/ 5 w 3331"/>
                <a:gd name="T69" fmla="*/ 1613 h 3328"/>
                <a:gd name="T70" fmla="*/ 52 w 3331"/>
                <a:gd name="T71" fmla="*/ 1349 h 3328"/>
                <a:gd name="T72" fmla="*/ 142 w 3331"/>
                <a:gd name="T73" fmla="*/ 1100 h 3328"/>
                <a:gd name="T74" fmla="*/ 274 w 3331"/>
                <a:gd name="T75" fmla="*/ 868 h 3328"/>
                <a:gd name="T76" fmla="*/ 446 w 3331"/>
                <a:gd name="T77" fmla="*/ 659 h 3328"/>
                <a:gd name="T78" fmla="*/ 651 w 3331"/>
                <a:gd name="T79" fmla="*/ 482 h 3328"/>
                <a:gd name="T80" fmla="*/ 880 w 3331"/>
                <a:gd name="T81" fmla="*/ 344 h 3328"/>
                <a:gd name="T82" fmla="*/ 1128 w 3331"/>
                <a:gd name="T83" fmla="*/ 249 h 3328"/>
                <a:gd name="T84" fmla="*/ 1389 w 3331"/>
                <a:gd name="T85" fmla="*/ 196 h 3328"/>
                <a:gd name="T86" fmla="*/ 1943 w 3331"/>
                <a:gd name="T87" fmla="*/ 0 h 3328"/>
                <a:gd name="T88" fmla="*/ 2222 w 3331"/>
                <a:gd name="T89" fmla="*/ 29 h 3328"/>
                <a:gd name="T90" fmla="*/ 2482 w 3331"/>
                <a:gd name="T91" fmla="*/ 109 h 3328"/>
                <a:gd name="T92" fmla="*/ 2718 w 3331"/>
                <a:gd name="T93" fmla="*/ 237 h 3328"/>
                <a:gd name="T94" fmla="*/ 2923 w 3331"/>
                <a:gd name="T95" fmla="*/ 407 h 3328"/>
                <a:gd name="T96" fmla="*/ 3094 w 3331"/>
                <a:gd name="T97" fmla="*/ 613 h 3328"/>
                <a:gd name="T98" fmla="*/ 3222 w 3331"/>
                <a:gd name="T99" fmla="*/ 848 h 3328"/>
                <a:gd name="T100" fmla="*/ 3302 w 3331"/>
                <a:gd name="T101" fmla="*/ 1109 h 3328"/>
                <a:gd name="T102" fmla="*/ 3331 w 3331"/>
                <a:gd name="T103" fmla="*/ 1388 h 3328"/>
                <a:gd name="T104" fmla="*/ 3310 w 3331"/>
                <a:gd name="T105" fmla="*/ 1449 h 3328"/>
                <a:gd name="T106" fmla="*/ 3256 w 3331"/>
                <a:gd name="T107" fmla="*/ 1484 h 3328"/>
                <a:gd name="T108" fmla="*/ 1920 w 3331"/>
                <a:gd name="T109" fmla="*/ 1484 h 3328"/>
                <a:gd name="T110" fmla="*/ 1866 w 3331"/>
                <a:gd name="T111" fmla="*/ 1449 h 3328"/>
                <a:gd name="T112" fmla="*/ 1844 w 3331"/>
                <a:gd name="T113" fmla="*/ 1388 h 3328"/>
                <a:gd name="T114" fmla="*/ 1854 w 3331"/>
                <a:gd name="T115" fmla="*/ 55 h 3328"/>
                <a:gd name="T116" fmla="*/ 1899 w 3331"/>
                <a:gd name="T117" fmla="*/ 10 h 3328"/>
                <a:gd name="T118" fmla="*/ 1943 w 3331"/>
                <a:gd name="T119" fmla="*/ 0 h 3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31" h="3328">
                  <a:moveTo>
                    <a:pt x="2040" y="201"/>
                  </a:moveTo>
                  <a:lnTo>
                    <a:pt x="2040" y="1290"/>
                  </a:lnTo>
                  <a:lnTo>
                    <a:pt x="3130" y="1290"/>
                  </a:lnTo>
                  <a:lnTo>
                    <a:pt x="3120" y="1204"/>
                  </a:lnTo>
                  <a:lnTo>
                    <a:pt x="3104" y="1120"/>
                  </a:lnTo>
                  <a:lnTo>
                    <a:pt x="3082" y="1039"/>
                  </a:lnTo>
                  <a:lnTo>
                    <a:pt x="3055" y="959"/>
                  </a:lnTo>
                  <a:lnTo>
                    <a:pt x="3021" y="882"/>
                  </a:lnTo>
                  <a:lnTo>
                    <a:pt x="2984" y="809"/>
                  </a:lnTo>
                  <a:lnTo>
                    <a:pt x="2941" y="737"/>
                  </a:lnTo>
                  <a:lnTo>
                    <a:pt x="2893" y="670"/>
                  </a:lnTo>
                  <a:lnTo>
                    <a:pt x="2841" y="606"/>
                  </a:lnTo>
                  <a:lnTo>
                    <a:pt x="2785" y="546"/>
                  </a:lnTo>
                  <a:lnTo>
                    <a:pt x="2725" y="490"/>
                  </a:lnTo>
                  <a:lnTo>
                    <a:pt x="2661" y="438"/>
                  </a:lnTo>
                  <a:lnTo>
                    <a:pt x="2593" y="390"/>
                  </a:lnTo>
                  <a:lnTo>
                    <a:pt x="2522" y="347"/>
                  </a:lnTo>
                  <a:lnTo>
                    <a:pt x="2449" y="310"/>
                  </a:lnTo>
                  <a:lnTo>
                    <a:pt x="2371" y="276"/>
                  </a:lnTo>
                  <a:lnTo>
                    <a:pt x="2292" y="249"/>
                  </a:lnTo>
                  <a:lnTo>
                    <a:pt x="2210" y="227"/>
                  </a:lnTo>
                  <a:lnTo>
                    <a:pt x="2127" y="211"/>
                  </a:lnTo>
                  <a:lnTo>
                    <a:pt x="2040" y="201"/>
                  </a:lnTo>
                  <a:close/>
                  <a:moveTo>
                    <a:pt x="1571" y="185"/>
                  </a:moveTo>
                  <a:lnTo>
                    <a:pt x="1593" y="189"/>
                  </a:lnTo>
                  <a:lnTo>
                    <a:pt x="1614" y="196"/>
                  </a:lnTo>
                  <a:lnTo>
                    <a:pt x="1632" y="207"/>
                  </a:lnTo>
                  <a:lnTo>
                    <a:pt x="1647" y="222"/>
                  </a:lnTo>
                  <a:lnTo>
                    <a:pt x="1658" y="240"/>
                  </a:lnTo>
                  <a:lnTo>
                    <a:pt x="1666" y="261"/>
                  </a:lnTo>
                  <a:lnTo>
                    <a:pt x="1669" y="284"/>
                  </a:lnTo>
                  <a:lnTo>
                    <a:pt x="1669" y="1555"/>
                  </a:lnTo>
                  <a:lnTo>
                    <a:pt x="1672" y="1578"/>
                  </a:lnTo>
                  <a:lnTo>
                    <a:pt x="1680" y="1600"/>
                  </a:lnTo>
                  <a:lnTo>
                    <a:pt x="1692" y="1619"/>
                  </a:lnTo>
                  <a:lnTo>
                    <a:pt x="1708" y="1635"/>
                  </a:lnTo>
                  <a:lnTo>
                    <a:pt x="1728" y="1648"/>
                  </a:lnTo>
                  <a:lnTo>
                    <a:pt x="1749" y="1656"/>
                  </a:lnTo>
                  <a:lnTo>
                    <a:pt x="1773" y="1659"/>
                  </a:lnTo>
                  <a:lnTo>
                    <a:pt x="3044" y="1659"/>
                  </a:lnTo>
                  <a:lnTo>
                    <a:pt x="3067" y="1661"/>
                  </a:lnTo>
                  <a:lnTo>
                    <a:pt x="3087" y="1669"/>
                  </a:lnTo>
                  <a:lnTo>
                    <a:pt x="3106" y="1680"/>
                  </a:lnTo>
                  <a:lnTo>
                    <a:pt x="3121" y="1695"/>
                  </a:lnTo>
                  <a:lnTo>
                    <a:pt x="3132" y="1714"/>
                  </a:lnTo>
                  <a:lnTo>
                    <a:pt x="3139" y="1734"/>
                  </a:lnTo>
                  <a:lnTo>
                    <a:pt x="3142" y="1757"/>
                  </a:lnTo>
                  <a:lnTo>
                    <a:pt x="3139" y="1846"/>
                  </a:lnTo>
                  <a:lnTo>
                    <a:pt x="3132" y="1935"/>
                  </a:lnTo>
                  <a:lnTo>
                    <a:pt x="3120" y="2022"/>
                  </a:lnTo>
                  <a:lnTo>
                    <a:pt x="3103" y="2109"/>
                  </a:lnTo>
                  <a:lnTo>
                    <a:pt x="3081" y="2193"/>
                  </a:lnTo>
                  <a:lnTo>
                    <a:pt x="3055" y="2277"/>
                  </a:lnTo>
                  <a:lnTo>
                    <a:pt x="3023" y="2358"/>
                  </a:lnTo>
                  <a:lnTo>
                    <a:pt x="2988" y="2438"/>
                  </a:lnTo>
                  <a:lnTo>
                    <a:pt x="2948" y="2515"/>
                  </a:lnTo>
                  <a:lnTo>
                    <a:pt x="2903" y="2590"/>
                  </a:lnTo>
                  <a:lnTo>
                    <a:pt x="2854" y="2664"/>
                  </a:lnTo>
                  <a:lnTo>
                    <a:pt x="2801" y="2734"/>
                  </a:lnTo>
                  <a:lnTo>
                    <a:pt x="2743" y="2802"/>
                  </a:lnTo>
                  <a:lnTo>
                    <a:pt x="2682" y="2867"/>
                  </a:lnTo>
                  <a:lnTo>
                    <a:pt x="2617" y="2928"/>
                  </a:lnTo>
                  <a:lnTo>
                    <a:pt x="2549" y="2986"/>
                  </a:lnTo>
                  <a:lnTo>
                    <a:pt x="2478" y="3039"/>
                  </a:lnTo>
                  <a:lnTo>
                    <a:pt x="2405" y="3088"/>
                  </a:lnTo>
                  <a:lnTo>
                    <a:pt x="2330" y="3133"/>
                  </a:lnTo>
                  <a:lnTo>
                    <a:pt x="2252" y="3173"/>
                  </a:lnTo>
                  <a:lnTo>
                    <a:pt x="2173" y="3208"/>
                  </a:lnTo>
                  <a:lnTo>
                    <a:pt x="2091" y="3240"/>
                  </a:lnTo>
                  <a:lnTo>
                    <a:pt x="2008" y="3266"/>
                  </a:lnTo>
                  <a:lnTo>
                    <a:pt x="1922" y="3288"/>
                  </a:lnTo>
                  <a:lnTo>
                    <a:pt x="1837" y="3305"/>
                  </a:lnTo>
                  <a:lnTo>
                    <a:pt x="1749" y="3317"/>
                  </a:lnTo>
                  <a:lnTo>
                    <a:pt x="1660" y="3325"/>
                  </a:lnTo>
                  <a:lnTo>
                    <a:pt x="1571" y="3328"/>
                  </a:lnTo>
                  <a:lnTo>
                    <a:pt x="1571" y="3328"/>
                  </a:lnTo>
                  <a:lnTo>
                    <a:pt x="1533" y="3328"/>
                  </a:lnTo>
                  <a:lnTo>
                    <a:pt x="1440" y="3322"/>
                  </a:lnTo>
                  <a:lnTo>
                    <a:pt x="1349" y="3312"/>
                  </a:lnTo>
                  <a:lnTo>
                    <a:pt x="1258" y="3296"/>
                  </a:lnTo>
                  <a:lnTo>
                    <a:pt x="1169" y="3276"/>
                  </a:lnTo>
                  <a:lnTo>
                    <a:pt x="1082" y="3249"/>
                  </a:lnTo>
                  <a:lnTo>
                    <a:pt x="995" y="3219"/>
                  </a:lnTo>
                  <a:lnTo>
                    <a:pt x="912" y="3182"/>
                  </a:lnTo>
                  <a:lnTo>
                    <a:pt x="830" y="3141"/>
                  </a:lnTo>
                  <a:lnTo>
                    <a:pt x="751" y="3095"/>
                  </a:lnTo>
                  <a:lnTo>
                    <a:pt x="674" y="3046"/>
                  </a:lnTo>
                  <a:lnTo>
                    <a:pt x="600" y="2990"/>
                  </a:lnTo>
                  <a:lnTo>
                    <a:pt x="529" y="2930"/>
                  </a:lnTo>
                  <a:lnTo>
                    <a:pt x="460" y="2866"/>
                  </a:lnTo>
                  <a:lnTo>
                    <a:pt x="396" y="2798"/>
                  </a:lnTo>
                  <a:lnTo>
                    <a:pt x="337" y="2727"/>
                  </a:lnTo>
                  <a:lnTo>
                    <a:pt x="281" y="2653"/>
                  </a:lnTo>
                  <a:lnTo>
                    <a:pt x="231" y="2576"/>
                  </a:lnTo>
                  <a:lnTo>
                    <a:pt x="185" y="2497"/>
                  </a:lnTo>
                  <a:lnTo>
                    <a:pt x="145" y="2415"/>
                  </a:lnTo>
                  <a:lnTo>
                    <a:pt x="108" y="2332"/>
                  </a:lnTo>
                  <a:lnTo>
                    <a:pt x="77" y="2245"/>
                  </a:lnTo>
                  <a:lnTo>
                    <a:pt x="51" y="2158"/>
                  </a:lnTo>
                  <a:lnTo>
                    <a:pt x="31" y="2069"/>
                  </a:lnTo>
                  <a:lnTo>
                    <a:pt x="14" y="1978"/>
                  </a:lnTo>
                  <a:lnTo>
                    <a:pt x="4" y="1887"/>
                  </a:lnTo>
                  <a:lnTo>
                    <a:pt x="0" y="1794"/>
                  </a:lnTo>
                  <a:lnTo>
                    <a:pt x="0" y="1704"/>
                  </a:lnTo>
                  <a:lnTo>
                    <a:pt x="5" y="1613"/>
                  </a:lnTo>
                  <a:lnTo>
                    <a:pt x="16" y="1524"/>
                  </a:lnTo>
                  <a:lnTo>
                    <a:pt x="32" y="1436"/>
                  </a:lnTo>
                  <a:lnTo>
                    <a:pt x="52" y="1349"/>
                  </a:lnTo>
                  <a:lnTo>
                    <a:pt x="77" y="1265"/>
                  </a:lnTo>
                  <a:lnTo>
                    <a:pt x="107" y="1181"/>
                  </a:lnTo>
                  <a:lnTo>
                    <a:pt x="142" y="1100"/>
                  </a:lnTo>
                  <a:lnTo>
                    <a:pt x="181" y="1020"/>
                  </a:lnTo>
                  <a:lnTo>
                    <a:pt x="225" y="943"/>
                  </a:lnTo>
                  <a:lnTo>
                    <a:pt x="274" y="868"/>
                  </a:lnTo>
                  <a:lnTo>
                    <a:pt x="327" y="795"/>
                  </a:lnTo>
                  <a:lnTo>
                    <a:pt x="384" y="726"/>
                  </a:lnTo>
                  <a:lnTo>
                    <a:pt x="446" y="659"/>
                  </a:lnTo>
                  <a:lnTo>
                    <a:pt x="511" y="596"/>
                  </a:lnTo>
                  <a:lnTo>
                    <a:pt x="580" y="537"/>
                  </a:lnTo>
                  <a:lnTo>
                    <a:pt x="651" y="482"/>
                  </a:lnTo>
                  <a:lnTo>
                    <a:pt x="725" y="432"/>
                  </a:lnTo>
                  <a:lnTo>
                    <a:pt x="801" y="386"/>
                  </a:lnTo>
                  <a:lnTo>
                    <a:pt x="880" y="344"/>
                  </a:lnTo>
                  <a:lnTo>
                    <a:pt x="961" y="308"/>
                  </a:lnTo>
                  <a:lnTo>
                    <a:pt x="1043" y="276"/>
                  </a:lnTo>
                  <a:lnTo>
                    <a:pt x="1128" y="249"/>
                  </a:lnTo>
                  <a:lnTo>
                    <a:pt x="1213" y="226"/>
                  </a:lnTo>
                  <a:lnTo>
                    <a:pt x="1301" y="209"/>
                  </a:lnTo>
                  <a:lnTo>
                    <a:pt x="1389" y="196"/>
                  </a:lnTo>
                  <a:lnTo>
                    <a:pt x="1480" y="189"/>
                  </a:lnTo>
                  <a:lnTo>
                    <a:pt x="1571" y="185"/>
                  </a:lnTo>
                  <a:close/>
                  <a:moveTo>
                    <a:pt x="1943" y="0"/>
                  </a:moveTo>
                  <a:lnTo>
                    <a:pt x="2037" y="3"/>
                  </a:lnTo>
                  <a:lnTo>
                    <a:pt x="2130" y="13"/>
                  </a:lnTo>
                  <a:lnTo>
                    <a:pt x="2222" y="29"/>
                  </a:lnTo>
                  <a:lnTo>
                    <a:pt x="2311" y="50"/>
                  </a:lnTo>
                  <a:lnTo>
                    <a:pt x="2398" y="77"/>
                  </a:lnTo>
                  <a:lnTo>
                    <a:pt x="2482" y="109"/>
                  </a:lnTo>
                  <a:lnTo>
                    <a:pt x="2564" y="147"/>
                  </a:lnTo>
                  <a:lnTo>
                    <a:pt x="2642" y="190"/>
                  </a:lnTo>
                  <a:lnTo>
                    <a:pt x="2718" y="237"/>
                  </a:lnTo>
                  <a:lnTo>
                    <a:pt x="2790" y="289"/>
                  </a:lnTo>
                  <a:lnTo>
                    <a:pt x="2858" y="346"/>
                  </a:lnTo>
                  <a:lnTo>
                    <a:pt x="2923" y="407"/>
                  </a:lnTo>
                  <a:lnTo>
                    <a:pt x="2985" y="472"/>
                  </a:lnTo>
                  <a:lnTo>
                    <a:pt x="3041" y="541"/>
                  </a:lnTo>
                  <a:lnTo>
                    <a:pt x="3094" y="613"/>
                  </a:lnTo>
                  <a:lnTo>
                    <a:pt x="3140" y="688"/>
                  </a:lnTo>
                  <a:lnTo>
                    <a:pt x="3183" y="767"/>
                  </a:lnTo>
                  <a:lnTo>
                    <a:pt x="3222" y="848"/>
                  </a:lnTo>
                  <a:lnTo>
                    <a:pt x="3253" y="933"/>
                  </a:lnTo>
                  <a:lnTo>
                    <a:pt x="3281" y="1019"/>
                  </a:lnTo>
                  <a:lnTo>
                    <a:pt x="3302" y="1109"/>
                  </a:lnTo>
                  <a:lnTo>
                    <a:pt x="3318" y="1200"/>
                  </a:lnTo>
                  <a:lnTo>
                    <a:pt x="3328" y="1293"/>
                  </a:lnTo>
                  <a:lnTo>
                    <a:pt x="3331" y="1388"/>
                  </a:lnTo>
                  <a:lnTo>
                    <a:pt x="3328" y="1410"/>
                  </a:lnTo>
                  <a:lnTo>
                    <a:pt x="3321" y="1431"/>
                  </a:lnTo>
                  <a:lnTo>
                    <a:pt x="3310" y="1449"/>
                  </a:lnTo>
                  <a:lnTo>
                    <a:pt x="3294" y="1464"/>
                  </a:lnTo>
                  <a:lnTo>
                    <a:pt x="3276" y="1477"/>
                  </a:lnTo>
                  <a:lnTo>
                    <a:pt x="3256" y="1484"/>
                  </a:lnTo>
                  <a:lnTo>
                    <a:pt x="3232" y="1486"/>
                  </a:lnTo>
                  <a:lnTo>
                    <a:pt x="1943" y="1486"/>
                  </a:lnTo>
                  <a:lnTo>
                    <a:pt x="1920" y="1484"/>
                  </a:lnTo>
                  <a:lnTo>
                    <a:pt x="1899" y="1477"/>
                  </a:lnTo>
                  <a:lnTo>
                    <a:pt x="1881" y="1464"/>
                  </a:lnTo>
                  <a:lnTo>
                    <a:pt x="1866" y="1449"/>
                  </a:lnTo>
                  <a:lnTo>
                    <a:pt x="1854" y="1431"/>
                  </a:lnTo>
                  <a:lnTo>
                    <a:pt x="1847" y="1410"/>
                  </a:lnTo>
                  <a:lnTo>
                    <a:pt x="1844" y="1388"/>
                  </a:lnTo>
                  <a:lnTo>
                    <a:pt x="1844" y="98"/>
                  </a:lnTo>
                  <a:lnTo>
                    <a:pt x="1847" y="75"/>
                  </a:lnTo>
                  <a:lnTo>
                    <a:pt x="1854" y="55"/>
                  </a:lnTo>
                  <a:lnTo>
                    <a:pt x="1866" y="37"/>
                  </a:lnTo>
                  <a:lnTo>
                    <a:pt x="1881" y="22"/>
                  </a:lnTo>
                  <a:lnTo>
                    <a:pt x="1899" y="10"/>
                  </a:lnTo>
                  <a:lnTo>
                    <a:pt x="1920" y="3"/>
                  </a:lnTo>
                  <a:lnTo>
                    <a:pt x="1943" y="0"/>
                  </a:lnTo>
                  <a:lnTo>
                    <a:pt x="1943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 dirty="0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072AF10D-DE88-47B0-BC71-ECD48E93244A}"/>
                </a:ext>
              </a:extLst>
            </p:cNvPr>
            <p:cNvCxnSpPr>
              <a:cxnSpLocks/>
            </p:cNvCxnSpPr>
            <p:nvPr/>
          </p:nvCxnSpPr>
          <p:spPr>
            <a:xfrm>
              <a:off x="5343734" y="4468678"/>
              <a:ext cx="658019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C16ABD3A-CE8D-423C-82A3-59AEFAA81DB8}"/>
                </a:ext>
              </a:extLst>
            </p:cNvPr>
            <p:cNvCxnSpPr>
              <a:cxnSpLocks/>
            </p:cNvCxnSpPr>
            <p:nvPr/>
          </p:nvCxnSpPr>
          <p:spPr>
            <a:xfrm>
              <a:off x="7801184" y="3666757"/>
              <a:ext cx="658019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A581C05F-9F85-4740-8AB3-90B33B58385D}"/>
                </a:ext>
              </a:extLst>
            </p:cNvPr>
            <p:cNvCxnSpPr>
              <a:cxnSpLocks/>
            </p:cNvCxnSpPr>
            <p:nvPr/>
          </p:nvCxnSpPr>
          <p:spPr>
            <a:xfrm>
              <a:off x="10258634" y="4468678"/>
              <a:ext cx="658019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item_title1">
              <a:extLst>
                <a:ext uri="{FF2B5EF4-FFF2-40B4-BE49-F238E27FC236}">
                  <a16:creationId xmlns:a16="http://schemas.microsoft.com/office/drawing/2014/main" id="{D9362821-B8D2-4A77-87C7-7947C5C77546}"/>
                </a:ext>
              </a:extLst>
            </p:cNvPr>
            <p:cNvSpPr/>
            <p:nvPr/>
          </p:nvSpPr>
          <p:spPr>
            <a:xfrm>
              <a:off x="4945841" y="3898115"/>
              <a:ext cx="1479130" cy="547669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/>
            </a:bodyPr>
            <a:lstStyle/>
            <a:p>
              <a:pPr algn="ctr">
                <a:lnSpc>
                  <a:spcPts val="2500"/>
                </a:lnSpc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+mn-ea"/>
                  <a:sym typeface="Arial" panose="020B0604020202020204" pitchFamily="34" charset="0"/>
                </a:rPr>
                <a:t>添加标题</a:t>
              </a:r>
            </a:p>
          </p:txBody>
        </p:sp>
        <p:sp>
          <p:nvSpPr>
            <p:cNvPr id="47" name="item_title2">
              <a:extLst>
                <a:ext uri="{FF2B5EF4-FFF2-40B4-BE49-F238E27FC236}">
                  <a16:creationId xmlns:a16="http://schemas.microsoft.com/office/drawing/2014/main" id="{B8690526-E3D9-474B-AF81-1385481575DC}"/>
                </a:ext>
              </a:extLst>
            </p:cNvPr>
            <p:cNvSpPr/>
            <p:nvPr/>
          </p:nvSpPr>
          <p:spPr>
            <a:xfrm>
              <a:off x="7390628" y="3085658"/>
              <a:ext cx="1479130" cy="547669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/>
            </a:bodyPr>
            <a:lstStyle/>
            <a:p>
              <a:pPr algn="ctr">
                <a:lnSpc>
                  <a:spcPts val="2500"/>
                </a:lnSpc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+mn-ea"/>
                  <a:sym typeface="Arial" panose="020B0604020202020204" pitchFamily="34" charset="0"/>
                </a:rPr>
                <a:t>添加标题</a:t>
              </a:r>
            </a:p>
          </p:txBody>
        </p:sp>
        <p:sp>
          <p:nvSpPr>
            <p:cNvPr id="49" name="item_title3">
              <a:extLst>
                <a:ext uri="{FF2B5EF4-FFF2-40B4-BE49-F238E27FC236}">
                  <a16:creationId xmlns:a16="http://schemas.microsoft.com/office/drawing/2014/main" id="{708B0C5E-F596-4001-AA07-7B5FF6BE653B}"/>
                </a:ext>
              </a:extLst>
            </p:cNvPr>
            <p:cNvSpPr/>
            <p:nvPr/>
          </p:nvSpPr>
          <p:spPr>
            <a:xfrm>
              <a:off x="9870399" y="3861389"/>
              <a:ext cx="1479130" cy="547669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/>
            </a:bodyPr>
            <a:lstStyle/>
            <a:p>
              <a:pPr algn="ctr">
                <a:lnSpc>
                  <a:spcPts val="2500"/>
                </a:lnSpc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+mn-ea"/>
                  <a:sym typeface="Arial" panose="020B0604020202020204" pitchFamily="34" charset="0"/>
                </a:rPr>
                <a:t>添加标题</a:t>
              </a:r>
            </a:p>
          </p:txBody>
        </p:sp>
        <p:sp>
          <p:nvSpPr>
            <p:cNvPr id="29" name="item_content1">
              <a:extLst>
                <a:ext uri="{FF2B5EF4-FFF2-40B4-BE49-F238E27FC236}">
                  <a16:creationId xmlns:a16="http://schemas.microsoft.com/office/drawing/2014/main" id="{29B1FB32-766C-41E1-A32B-E60E31DDF3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1273" y="4468677"/>
              <a:ext cx="1611898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OPPOSans M" panose="00020600040101010101" pitchFamily="18" charset="-122"/>
                  <a:sym typeface="思源黑体 CN Normal" panose="020B0400000000000000" pitchFamily="34" charset="-122"/>
                </a:rPr>
                <a:t>请输入文本内容，以一段话的形式进行描述，尽量保证</a:t>
              </a:r>
            </a:p>
          </p:txBody>
        </p:sp>
        <p:sp>
          <p:nvSpPr>
            <p:cNvPr id="30" name="item_content2">
              <a:extLst>
                <a:ext uri="{FF2B5EF4-FFF2-40B4-BE49-F238E27FC236}">
                  <a16:creationId xmlns:a16="http://schemas.microsoft.com/office/drawing/2014/main" id="{29B1FB32-766C-41E1-A32B-E60E31DDF3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28753" y="3700188"/>
              <a:ext cx="1611898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OPPOSans M" panose="00020600040101010101" pitchFamily="18" charset="-122"/>
                  <a:sym typeface="思源黑体 CN Normal" panose="020B0400000000000000" pitchFamily="34" charset="-122"/>
                </a:rPr>
                <a:t>请输入文本内容，以一段话的形式进行描述，尽量保证</a:t>
              </a:r>
            </a:p>
          </p:txBody>
        </p:sp>
        <p:sp>
          <p:nvSpPr>
            <p:cNvPr id="31" name="item_content3">
              <a:extLst>
                <a:ext uri="{FF2B5EF4-FFF2-40B4-BE49-F238E27FC236}">
                  <a16:creationId xmlns:a16="http://schemas.microsoft.com/office/drawing/2014/main" id="{29B1FB32-766C-41E1-A32B-E60E31DDF3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04015" y="4510863"/>
              <a:ext cx="1611898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OPPOSans M" panose="00020600040101010101" pitchFamily="18" charset="-122"/>
                  <a:sym typeface="思源黑体 CN Normal" panose="020B0400000000000000" pitchFamily="34" charset="-122"/>
                </a:rPr>
                <a:t>请输入文本内容，以一段话的形式进行描述，尽量保证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28676" y="347651"/>
            <a:ext cx="2903532" cy="523220"/>
            <a:chOff x="536964" y="383747"/>
            <a:chExt cx="2903532" cy="523220"/>
          </a:xfrm>
        </p:grpSpPr>
        <p:grpSp>
          <p:nvGrpSpPr>
            <p:cNvPr id="48" name="组合 47"/>
            <p:cNvGrpSpPr/>
            <p:nvPr/>
          </p:nvGrpSpPr>
          <p:grpSpPr>
            <a:xfrm>
              <a:off x="536964" y="392852"/>
              <a:ext cx="595879" cy="433947"/>
              <a:chOff x="974310" y="8"/>
              <a:chExt cx="797219" cy="580571"/>
            </a:xfrm>
          </p:grpSpPr>
          <p:sp>
            <p:nvSpPr>
              <p:cNvPr id="52" name="椭圆 51"/>
              <p:cNvSpPr/>
              <p:nvPr/>
            </p:nvSpPr>
            <p:spPr>
              <a:xfrm rot="2700000">
                <a:off x="974310" y="8"/>
                <a:ext cx="580571" cy="58057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思源黑体 CN"/>
                  <a:ea typeface="思源黑体 CN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 rot="2700000">
                <a:off x="1415707" y="217143"/>
                <a:ext cx="355821" cy="35582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思源黑体 CN"/>
                  <a:ea typeface="思源黑体 CN"/>
                </a:endParaRPr>
              </a:p>
            </p:txBody>
          </p:sp>
        </p:grpSp>
        <p:sp>
          <p:nvSpPr>
            <p:cNvPr id="50" name="title">
              <a:extLst>
                <a:ext uri="{FF2B5EF4-FFF2-40B4-BE49-F238E27FC236}">
                  <a16:creationId xmlns:a16="http://schemas.microsoft.com/office/drawing/2014/main" id="{5FCFC303-65F5-4843-8245-D1DE7F829D2A}"/>
                </a:ext>
              </a:extLst>
            </p:cNvPr>
            <p:cNvSpPr txBox="1"/>
            <p:nvPr/>
          </p:nvSpPr>
          <p:spPr bwMode="auto">
            <a:xfrm>
              <a:off x="1123162" y="383747"/>
              <a:ext cx="2317334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点击添加标题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82205204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87113" y="2178299"/>
            <a:ext cx="10344749" cy="1639593"/>
            <a:chOff x="628051" y="2308860"/>
            <a:chExt cx="10917523" cy="1730375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B6B0E088-75DF-4A23-8B80-45DBD868D012}"/>
                </a:ext>
              </a:extLst>
            </p:cNvPr>
            <p:cNvSpPr/>
            <p:nvPr/>
          </p:nvSpPr>
          <p:spPr>
            <a:xfrm>
              <a:off x="1539875" y="2529840"/>
              <a:ext cx="1509395" cy="1509395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BC3D8C9C-5B18-458E-8DC5-D4857AFD7E47}"/>
                </a:ext>
              </a:extLst>
            </p:cNvPr>
            <p:cNvSpPr/>
            <p:nvPr/>
          </p:nvSpPr>
          <p:spPr>
            <a:xfrm>
              <a:off x="4067810" y="2529840"/>
              <a:ext cx="1509395" cy="1509395"/>
            </a:xfrm>
            <a:prstGeom prst="ellipse">
              <a:avLst/>
            </a:prstGeom>
            <a:solidFill>
              <a:schemeClr val="accent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09C36A73-F06A-45C4-B2B5-5FCE2717BAFA}"/>
                </a:ext>
              </a:extLst>
            </p:cNvPr>
            <p:cNvSpPr/>
            <p:nvPr/>
          </p:nvSpPr>
          <p:spPr>
            <a:xfrm>
              <a:off x="6599555" y="2517775"/>
              <a:ext cx="1509395" cy="1509395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1BA02155-9DBA-4BB4-BED0-34AD9BDF066E}"/>
                </a:ext>
              </a:extLst>
            </p:cNvPr>
            <p:cNvSpPr/>
            <p:nvPr/>
          </p:nvSpPr>
          <p:spPr>
            <a:xfrm>
              <a:off x="9132570" y="2517775"/>
              <a:ext cx="1509395" cy="1509395"/>
            </a:xfrm>
            <a:prstGeom prst="ellipse">
              <a:avLst/>
            </a:prstGeom>
            <a:solidFill>
              <a:schemeClr val="accent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10" name="文本框 20">
              <a:extLst>
                <a:ext uri="{FF2B5EF4-FFF2-40B4-BE49-F238E27FC236}">
                  <a16:creationId xmlns:a16="http://schemas.microsoft.com/office/drawing/2014/main" id="{7775B9A6-7DD2-4FB0-89A6-68AE21753F39}"/>
                </a:ext>
              </a:extLst>
            </p:cNvPr>
            <p:cNvSpPr txBox="1"/>
            <p:nvPr/>
          </p:nvSpPr>
          <p:spPr>
            <a:xfrm flipH="1">
              <a:off x="1546225" y="2921180"/>
              <a:ext cx="1464945" cy="769441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思源黑体 CN Normal" panose="020B0400000000000000" pitchFamily="34" charset="-122"/>
                </a:rPr>
                <a:t>1</a:t>
              </a:r>
            </a:p>
          </p:txBody>
        </p:sp>
        <p:sp>
          <p:nvSpPr>
            <p:cNvPr id="11" name="文本框 20">
              <a:extLst>
                <a:ext uri="{FF2B5EF4-FFF2-40B4-BE49-F238E27FC236}">
                  <a16:creationId xmlns:a16="http://schemas.microsoft.com/office/drawing/2014/main" id="{772AC957-847A-49F7-85DA-4D49E73DF0E9}"/>
                </a:ext>
              </a:extLst>
            </p:cNvPr>
            <p:cNvSpPr txBox="1"/>
            <p:nvPr/>
          </p:nvSpPr>
          <p:spPr>
            <a:xfrm flipH="1">
              <a:off x="4090035" y="2921180"/>
              <a:ext cx="1464945" cy="769441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思源黑体 CN Normal" panose="020B0400000000000000" pitchFamily="34" charset="-122"/>
                </a:rPr>
                <a:t>2</a:t>
              </a:r>
            </a:p>
          </p:txBody>
        </p:sp>
        <p:sp>
          <p:nvSpPr>
            <p:cNvPr id="12" name="文本框 20">
              <a:extLst>
                <a:ext uri="{FF2B5EF4-FFF2-40B4-BE49-F238E27FC236}">
                  <a16:creationId xmlns:a16="http://schemas.microsoft.com/office/drawing/2014/main" id="{7866A9D7-92F0-4B2A-B66E-4B8E5E6ABBB0}"/>
                </a:ext>
              </a:extLst>
            </p:cNvPr>
            <p:cNvSpPr txBox="1"/>
            <p:nvPr/>
          </p:nvSpPr>
          <p:spPr>
            <a:xfrm flipH="1">
              <a:off x="6621780" y="2921180"/>
              <a:ext cx="1464945" cy="769441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思源黑体 CN Normal" panose="020B0400000000000000" pitchFamily="34" charset="-122"/>
                </a:rPr>
                <a:t>3</a:t>
              </a:r>
            </a:p>
          </p:txBody>
        </p:sp>
        <p:sp>
          <p:nvSpPr>
            <p:cNvPr id="13" name="文本框 20">
              <a:extLst>
                <a:ext uri="{FF2B5EF4-FFF2-40B4-BE49-F238E27FC236}">
                  <a16:creationId xmlns:a16="http://schemas.microsoft.com/office/drawing/2014/main" id="{0D97FB5E-C0C3-4DCC-A57F-5E8624C42949}"/>
                </a:ext>
              </a:extLst>
            </p:cNvPr>
            <p:cNvSpPr txBox="1"/>
            <p:nvPr/>
          </p:nvSpPr>
          <p:spPr>
            <a:xfrm flipH="1">
              <a:off x="9177020" y="2921180"/>
              <a:ext cx="1464945" cy="769441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思源黑体 CN Normal" panose="020B0400000000000000" pitchFamily="34" charset="-122"/>
                </a:rPr>
                <a:t>4</a:t>
              </a: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004780E4-9553-4A6E-B4A8-A1B562590786}"/>
                </a:ext>
              </a:extLst>
            </p:cNvPr>
            <p:cNvSpPr/>
            <p:nvPr/>
          </p:nvSpPr>
          <p:spPr>
            <a:xfrm rot="10800000" flipH="1">
              <a:off x="628051" y="2308860"/>
              <a:ext cx="10917523" cy="1381760"/>
            </a:xfrm>
            <a:custGeom>
              <a:avLst/>
              <a:gdLst>
                <a:gd name="connsiteX0" fmla="*/ 4207255 w 10917523"/>
                <a:gd name="connsiteY0" fmla="*/ 1381730 h 1381760"/>
                <a:gd name="connsiteX1" fmla="*/ 4690255 w 10917523"/>
                <a:gd name="connsiteY1" fmla="*/ 1247390 h 1381760"/>
                <a:gd name="connsiteX2" fmla="*/ 5133180 w 10917523"/>
                <a:gd name="connsiteY2" fmla="*/ 655856 h 1381760"/>
                <a:gd name="connsiteX3" fmla="*/ 5161586 w 10917523"/>
                <a:gd name="connsiteY3" fmla="*/ 413400 h 1381760"/>
                <a:gd name="connsiteX4" fmla="*/ 5163559 w 10917523"/>
                <a:gd name="connsiteY4" fmla="*/ 413400 h 1381760"/>
                <a:gd name="connsiteX5" fmla="*/ 5319722 w 10917523"/>
                <a:gd name="connsiteY5" fmla="*/ 149476 h 1381760"/>
                <a:gd name="connsiteX6" fmla="*/ 5626203 w 10917523"/>
                <a:gd name="connsiteY6" fmla="*/ 159144 h 1381760"/>
                <a:gd name="connsiteX7" fmla="*/ 5759632 w 10917523"/>
                <a:gd name="connsiteY7" fmla="*/ 351718 h 1381760"/>
                <a:gd name="connsiteX8" fmla="*/ 5764377 w 10917523"/>
                <a:gd name="connsiteY8" fmla="*/ 417959 h 1381760"/>
                <a:gd name="connsiteX9" fmla="*/ 5763392 w 10917523"/>
                <a:gd name="connsiteY9" fmla="*/ 417959 h 1381760"/>
                <a:gd name="connsiteX10" fmla="*/ 6249273 w 10917523"/>
                <a:gd name="connsiteY10" fmla="*/ 1255066 h 1381760"/>
                <a:gd name="connsiteX11" fmla="*/ 6734336 w 10917523"/>
                <a:gd name="connsiteY11" fmla="*/ 1381730 h 1381760"/>
                <a:gd name="connsiteX12" fmla="*/ 7217328 w 10917523"/>
                <a:gd name="connsiteY12" fmla="*/ 1247378 h 1381760"/>
                <a:gd name="connsiteX13" fmla="*/ 7660206 w 10917523"/>
                <a:gd name="connsiteY13" fmla="*/ 655851 h 1381760"/>
                <a:gd name="connsiteX14" fmla="*/ 7687223 w 10917523"/>
                <a:gd name="connsiteY14" fmla="*/ 425232 h 1381760"/>
                <a:gd name="connsiteX15" fmla="*/ 7688581 w 10917523"/>
                <a:gd name="connsiteY15" fmla="*/ 425146 h 1381760"/>
                <a:gd name="connsiteX16" fmla="*/ 7827758 w 10917523"/>
                <a:gd name="connsiteY16" fmla="*/ 151909 h 1381760"/>
                <a:gd name="connsiteX17" fmla="*/ 8134229 w 10917523"/>
                <a:gd name="connsiteY17" fmla="*/ 142240 h 1381760"/>
                <a:gd name="connsiteX18" fmla="*/ 8279505 w 10917523"/>
                <a:gd name="connsiteY18" fmla="*/ 326012 h 1381760"/>
                <a:gd name="connsiteX19" fmla="*/ 8288912 w 10917523"/>
                <a:gd name="connsiteY19" fmla="*/ 395469 h 1381760"/>
                <a:gd name="connsiteX20" fmla="*/ 8286259 w 10917523"/>
                <a:gd name="connsiteY20" fmla="*/ 395427 h 1381760"/>
                <a:gd name="connsiteX21" fmla="*/ 8758769 w 10917523"/>
                <a:gd name="connsiteY21" fmla="*/ 1240126 h 1381760"/>
                <a:gd name="connsiteX22" fmla="*/ 9241757 w 10917523"/>
                <a:gd name="connsiteY22" fmla="*/ 1374486 h 1381760"/>
                <a:gd name="connsiteX23" fmla="*/ 9726816 w 10917523"/>
                <a:gd name="connsiteY23" fmla="*/ 1247815 h 1381760"/>
                <a:gd name="connsiteX24" fmla="*/ 10212669 w 10917523"/>
                <a:gd name="connsiteY24" fmla="*/ 410715 h 1381760"/>
                <a:gd name="connsiteX25" fmla="*/ 10212591 w 10917523"/>
                <a:gd name="connsiteY25" fmla="*/ 410715 h 1381760"/>
                <a:gd name="connsiteX26" fmla="*/ 10222483 w 10917523"/>
                <a:gd name="connsiteY26" fmla="*/ 344134 h 1381760"/>
                <a:gd name="connsiteX27" fmla="*/ 10369891 w 10917523"/>
                <a:gd name="connsiteY27" fmla="*/ 161660 h 1381760"/>
                <a:gd name="connsiteX28" fmla="*/ 10676776 w 10917523"/>
                <a:gd name="connsiteY28" fmla="*/ 173418 h 1381760"/>
                <a:gd name="connsiteX29" fmla="*/ 10815525 w 10917523"/>
                <a:gd name="connsiteY29" fmla="*/ 447398 h 1381760"/>
                <a:gd name="connsiteX30" fmla="*/ 10916717 w 10917523"/>
                <a:gd name="connsiteY30" fmla="*/ 453792 h 1381760"/>
                <a:gd name="connsiteX31" fmla="*/ 10731505 w 10917523"/>
                <a:gd name="connsiteY31" fmla="*/ 88065 h 1381760"/>
                <a:gd name="connsiteX32" fmla="*/ 10321855 w 10917523"/>
                <a:gd name="connsiteY32" fmla="*/ 72369 h 1381760"/>
                <a:gd name="connsiteX33" fmla="*/ 10125086 w 10917523"/>
                <a:gd name="connsiteY33" fmla="*/ 315947 h 1381760"/>
                <a:gd name="connsiteX34" fmla="*/ 10111004 w 10917523"/>
                <a:gd name="connsiteY34" fmla="*/ 410715 h 1381760"/>
                <a:gd name="connsiteX35" fmla="*/ 10109985 w 10917523"/>
                <a:gd name="connsiteY35" fmla="*/ 410715 h 1381760"/>
                <a:gd name="connsiteX36" fmla="*/ 9675945 w 10917523"/>
                <a:gd name="connsiteY36" fmla="*/ 1158617 h 1381760"/>
                <a:gd name="connsiteX37" fmla="*/ 8811049 w 10917523"/>
                <a:gd name="connsiteY37" fmla="*/ 1151747 h 1381760"/>
                <a:gd name="connsiteX38" fmla="*/ 8415425 w 10917523"/>
                <a:gd name="connsiteY38" fmla="*/ 623253 h 1381760"/>
                <a:gd name="connsiteX39" fmla="*/ 8389995 w 10917523"/>
                <a:gd name="connsiteY39" fmla="*/ 406156 h 1381760"/>
                <a:gd name="connsiteX40" fmla="*/ 8391201 w 10917523"/>
                <a:gd name="connsiteY40" fmla="*/ 406156 h 1381760"/>
                <a:gd name="connsiteX41" fmla="*/ 8182803 w 10917523"/>
                <a:gd name="connsiteY41" fmla="*/ 53867 h 1381760"/>
                <a:gd name="connsiteX42" fmla="*/ 7773710 w 10917523"/>
                <a:gd name="connsiteY42" fmla="*/ 66775 h 1381760"/>
                <a:gd name="connsiteX43" fmla="*/ 7595652 w 10917523"/>
                <a:gd name="connsiteY43" fmla="*/ 323824 h 1381760"/>
                <a:gd name="connsiteX44" fmla="*/ 7589891 w 10917523"/>
                <a:gd name="connsiteY44" fmla="*/ 404258 h 1381760"/>
                <a:gd name="connsiteX45" fmla="*/ 7587192 w 10917523"/>
                <a:gd name="connsiteY45" fmla="*/ 404301 h 1381760"/>
                <a:gd name="connsiteX46" fmla="*/ 7165047 w 10917523"/>
                <a:gd name="connsiteY46" fmla="*/ 1158996 h 1381760"/>
                <a:gd name="connsiteX47" fmla="*/ 6300147 w 10917523"/>
                <a:gd name="connsiteY47" fmla="*/ 1165866 h 1381760"/>
                <a:gd name="connsiteX48" fmla="*/ 5866081 w 10917523"/>
                <a:gd name="connsiteY48" fmla="*/ 417960 h 1381760"/>
                <a:gd name="connsiteX49" fmla="*/ 5864565 w 10917523"/>
                <a:gd name="connsiteY49" fmla="*/ 417960 h 1381760"/>
                <a:gd name="connsiteX50" fmla="*/ 5858341 w 10917523"/>
                <a:gd name="connsiteY50" fmla="*/ 331064 h 1381760"/>
                <a:gd name="connsiteX51" fmla="*/ 5680252 w 10917523"/>
                <a:gd name="connsiteY51" fmla="*/ 74009 h 1381760"/>
                <a:gd name="connsiteX52" fmla="*/ 5271148 w 10917523"/>
                <a:gd name="connsiteY52" fmla="*/ 61103 h 1381760"/>
                <a:gd name="connsiteX53" fmla="*/ 5077206 w 10917523"/>
                <a:gd name="connsiteY53" fmla="*/ 306417 h 1381760"/>
                <a:gd name="connsiteX54" fmla="*/ 5063957 w 10917523"/>
                <a:gd name="connsiteY54" fmla="*/ 404240 h 1381760"/>
                <a:gd name="connsiteX55" fmla="*/ 5060163 w 10917523"/>
                <a:gd name="connsiteY55" fmla="*/ 404300 h 1381760"/>
                <a:gd name="connsiteX56" fmla="*/ 4637970 w 10917523"/>
                <a:gd name="connsiteY56" fmla="*/ 1159003 h 1381760"/>
                <a:gd name="connsiteX57" fmla="*/ 3773061 w 10917523"/>
                <a:gd name="connsiteY57" fmla="*/ 1165872 h 1381760"/>
                <a:gd name="connsiteX58" fmla="*/ 3338948 w 10917523"/>
                <a:gd name="connsiteY58" fmla="*/ 417959 h 1381760"/>
                <a:gd name="connsiteX59" fmla="*/ 3338411 w 10917523"/>
                <a:gd name="connsiteY59" fmla="*/ 417959 h 1381760"/>
                <a:gd name="connsiteX60" fmla="*/ 3332086 w 10917523"/>
                <a:gd name="connsiteY60" fmla="*/ 328937 h 1381760"/>
                <a:gd name="connsiteX61" fmla="*/ 3154483 w 10917523"/>
                <a:gd name="connsiteY61" fmla="*/ 71031 h 1381760"/>
                <a:gd name="connsiteX62" fmla="*/ 2744859 w 10917523"/>
                <a:gd name="connsiteY62" fmla="*/ 55341 h 1381760"/>
                <a:gd name="connsiteX63" fmla="*/ 2548041 w 10917523"/>
                <a:gd name="connsiteY63" fmla="*/ 298898 h 1381760"/>
                <a:gd name="connsiteX64" fmla="*/ 2532387 w 10917523"/>
                <a:gd name="connsiteY64" fmla="*/ 404222 h 1381760"/>
                <a:gd name="connsiteX65" fmla="*/ 2527473 w 10917523"/>
                <a:gd name="connsiteY65" fmla="*/ 404300 h 1381760"/>
                <a:gd name="connsiteX66" fmla="*/ 2105272 w 10917523"/>
                <a:gd name="connsiteY66" fmla="*/ 1159005 h 1381760"/>
                <a:gd name="connsiteX67" fmla="*/ 1240361 w 10917523"/>
                <a:gd name="connsiteY67" fmla="*/ 1165874 h 1381760"/>
                <a:gd name="connsiteX68" fmla="*/ 836324 w 10917523"/>
                <a:gd name="connsiteY68" fmla="*/ 643717 h 1381760"/>
                <a:gd name="connsiteX69" fmla="*/ 807193 w 10917523"/>
                <a:gd name="connsiteY69" fmla="*/ 425119 h 1381760"/>
                <a:gd name="connsiteX70" fmla="*/ 799858 w 10917523"/>
                <a:gd name="connsiteY70" fmla="*/ 321856 h 1381760"/>
                <a:gd name="connsiteX71" fmla="*/ 622304 w 10917523"/>
                <a:gd name="connsiteY71" fmla="*/ 63935 h 1381760"/>
                <a:gd name="connsiteX72" fmla="*/ 212654 w 10917523"/>
                <a:gd name="connsiteY72" fmla="*/ 48239 h 1381760"/>
                <a:gd name="connsiteX73" fmla="*/ 0 w 10917523"/>
                <a:gd name="connsiteY73" fmla="*/ 398721 h 1381760"/>
                <a:gd name="connsiteX74" fmla="*/ 101383 w 10917523"/>
                <a:gd name="connsiteY74" fmla="*/ 400090 h 1381760"/>
                <a:gd name="connsiteX75" fmla="*/ 260690 w 10917523"/>
                <a:gd name="connsiteY75" fmla="*/ 137530 h 1381760"/>
                <a:gd name="connsiteX76" fmla="*/ 567575 w 10917523"/>
                <a:gd name="connsiteY76" fmla="*/ 149288 h 1381760"/>
                <a:gd name="connsiteX77" fmla="*/ 700587 w 10917523"/>
                <a:gd name="connsiteY77" fmla="*/ 342506 h 1381760"/>
                <a:gd name="connsiteX78" fmla="*/ 705947 w 10917523"/>
                <a:gd name="connsiteY78" fmla="*/ 417959 h 1381760"/>
                <a:gd name="connsiteX79" fmla="*/ 703544 w 10917523"/>
                <a:gd name="connsiteY79" fmla="*/ 417959 h 1381760"/>
                <a:gd name="connsiteX80" fmla="*/ 1189485 w 10917523"/>
                <a:gd name="connsiteY80" fmla="*/ 1255080 h 1381760"/>
                <a:gd name="connsiteX81" fmla="*/ 2157558 w 10917523"/>
                <a:gd name="connsiteY81" fmla="*/ 1247392 h 1381760"/>
                <a:gd name="connsiteX82" fmla="*/ 2600491 w 10917523"/>
                <a:gd name="connsiteY82" fmla="*/ 655856 h 1381760"/>
                <a:gd name="connsiteX83" fmla="*/ 2629634 w 10917523"/>
                <a:gd name="connsiteY83" fmla="*/ 407115 h 1381760"/>
                <a:gd name="connsiteX84" fmla="*/ 2633523 w 10917523"/>
                <a:gd name="connsiteY84" fmla="*/ 407167 h 1381760"/>
                <a:gd name="connsiteX85" fmla="*/ 2792889 w 10917523"/>
                <a:gd name="connsiteY85" fmla="*/ 144621 h 1381760"/>
                <a:gd name="connsiteX86" fmla="*/ 3099761 w 10917523"/>
                <a:gd name="connsiteY86" fmla="*/ 156374 h 1381760"/>
                <a:gd name="connsiteX87" fmla="*/ 3232828 w 10917523"/>
                <a:gd name="connsiteY87" fmla="*/ 349586 h 1381760"/>
                <a:gd name="connsiteX88" fmla="*/ 3237686 w 10917523"/>
                <a:gd name="connsiteY88" fmla="*/ 417959 h 1381760"/>
                <a:gd name="connsiteX89" fmla="*/ 3236254 w 10917523"/>
                <a:gd name="connsiteY89" fmla="*/ 417959 h 1381760"/>
                <a:gd name="connsiteX90" fmla="*/ 3722185 w 10917523"/>
                <a:gd name="connsiteY90" fmla="*/ 1255078 h 1381760"/>
                <a:gd name="connsiteX91" fmla="*/ 4207255 w 10917523"/>
                <a:gd name="connsiteY91" fmla="*/ 1381730 h 1381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10917523" h="1381760">
                  <a:moveTo>
                    <a:pt x="4207255" y="1381730"/>
                  </a:moveTo>
                  <a:cubicBezTo>
                    <a:pt x="4374458" y="1380402"/>
                    <a:pt x="4541316" y="1335576"/>
                    <a:pt x="4690255" y="1247390"/>
                  </a:cubicBezTo>
                  <a:cubicBezTo>
                    <a:pt x="4913527" y="1115193"/>
                    <a:pt x="5070809" y="900783"/>
                    <a:pt x="5133180" y="655856"/>
                  </a:cubicBezTo>
                  <a:lnTo>
                    <a:pt x="5161586" y="413400"/>
                  </a:lnTo>
                  <a:lnTo>
                    <a:pt x="5163559" y="413400"/>
                  </a:lnTo>
                  <a:cubicBezTo>
                    <a:pt x="5163559" y="303533"/>
                    <a:pt x="5223408" y="202385"/>
                    <a:pt x="5319722" y="149476"/>
                  </a:cubicBezTo>
                  <a:cubicBezTo>
                    <a:pt x="5416002" y="96585"/>
                    <a:pt x="5533449" y="100290"/>
                    <a:pt x="5626203" y="159144"/>
                  </a:cubicBezTo>
                  <a:cubicBezTo>
                    <a:pt x="5695794" y="203301"/>
                    <a:pt x="5743202" y="273247"/>
                    <a:pt x="5759632" y="351718"/>
                  </a:cubicBezTo>
                  <a:lnTo>
                    <a:pt x="5764377" y="417959"/>
                  </a:lnTo>
                  <a:lnTo>
                    <a:pt x="5763392" y="417959"/>
                  </a:lnTo>
                  <a:cubicBezTo>
                    <a:pt x="5763392" y="764037"/>
                    <a:pt x="5948845" y="1083547"/>
                    <a:pt x="6249273" y="1255066"/>
                  </a:cubicBezTo>
                  <a:cubicBezTo>
                    <a:pt x="6399588" y="1340883"/>
                    <a:pt x="6567135" y="1383058"/>
                    <a:pt x="6734336" y="1381730"/>
                  </a:cubicBezTo>
                  <a:cubicBezTo>
                    <a:pt x="6901537" y="1380402"/>
                    <a:pt x="7068393" y="1335572"/>
                    <a:pt x="7217328" y="1247378"/>
                  </a:cubicBezTo>
                  <a:cubicBezTo>
                    <a:pt x="7440577" y="1115179"/>
                    <a:pt x="7597841" y="900773"/>
                    <a:pt x="7660206" y="655851"/>
                  </a:cubicBezTo>
                  <a:lnTo>
                    <a:pt x="7687223" y="425232"/>
                  </a:lnTo>
                  <a:lnTo>
                    <a:pt x="7688581" y="425146"/>
                  </a:lnTo>
                  <a:cubicBezTo>
                    <a:pt x="7681652" y="315502"/>
                    <a:pt x="7734991" y="210786"/>
                    <a:pt x="7827758" y="151909"/>
                  </a:cubicBezTo>
                  <a:cubicBezTo>
                    <a:pt x="7920507" y="93044"/>
                    <a:pt x="8037953" y="89338"/>
                    <a:pt x="8134229" y="142240"/>
                  </a:cubicBezTo>
                  <a:cubicBezTo>
                    <a:pt x="8206450" y="181924"/>
                    <a:pt x="8258162" y="248738"/>
                    <a:pt x="8279505" y="326012"/>
                  </a:cubicBezTo>
                  <a:lnTo>
                    <a:pt x="8288912" y="395469"/>
                  </a:lnTo>
                  <a:lnTo>
                    <a:pt x="8286259" y="395427"/>
                  </a:lnTo>
                  <a:cubicBezTo>
                    <a:pt x="8280772" y="741452"/>
                    <a:pt x="8461121" y="1063858"/>
                    <a:pt x="8758769" y="1240126"/>
                  </a:cubicBezTo>
                  <a:cubicBezTo>
                    <a:pt x="8907702" y="1328325"/>
                    <a:pt x="9074557" y="1373158"/>
                    <a:pt x="9241757" y="1374486"/>
                  </a:cubicBezTo>
                  <a:cubicBezTo>
                    <a:pt x="9408957" y="1375814"/>
                    <a:pt x="9576503" y="1333637"/>
                    <a:pt x="9726816" y="1247815"/>
                  </a:cubicBezTo>
                  <a:cubicBezTo>
                    <a:pt x="10027227" y="1076294"/>
                    <a:pt x="10212669" y="756788"/>
                    <a:pt x="10212669" y="410715"/>
                  </a:cubicBezTo>
                  <a:lnTo>
                    <a:pt x="10212591" y="410715"/>
                  </a:lnTo>
                  <a:lnTo>
                    <a:pt x="10222483" y="344134"/>
                  </a:lnTo>
                  <a:cubicBezTo>
                    <a:pt x="10244800" y="267037"/>
                    <a:pt x="10297260" y="200734"/>
                    <a:pt x="10369891" y="161660"/>
                  </a:cubicBezTo>
                  <a:cubicBezTo>
                    <a:pt x="10466732" y="109561"/>
                    <a:pt x="10584206" y="114062"/>
                    <a:pt x="10676776" y="173418"/>
                  </a:cubicBezTo>
                  <a:cubicBezTo>
                    <a:pt x="10769346" y="232773"/>
                    <a:pt x="10822458" y="337652"/>
                    <a:pt x="10815525" y="447398"/>
                  </a:cubicBezTo>
                  <a:lnTo>
                    <a:pt x="10916717" y="453792"/>
                  </a:lnTo>
                  <a:cubicBezTo>
                    <a:pt x="10925972" y="307295"/>
                    <a:pt x="10855074" y="167297"/>
                    <a:pt x="10731505" y="88065"/>
                  </a:cubicBezTo>
                  <a:cubicBezTo>
                    <a:pt x="10607936" y="8833"/>
                    <a:pt x="10451124" y="2825"/>
                    <a:pt x="10321855" y="72369"/>
                  </a:cubicBezTo>
                  <a:cubicBezTo>
                    <a:pt x="10224903" y="124527"/>
                    <a:pt x="10154876" y="213033"/>
                    <a:pt x="10125086" y="315947"/>
                  </a:cubicBezTo>
                  <a:lnTo>
                    <a:pt x="10111004" y="410715"/>
                  </a:lnTo>
                  <a:lnTo>
                    <a:pt x="10109985" y="410715"/>
                  </a:lnTo>
                  <a:cubicBezTo>
                    <a:pt x="10109985" y="719908"/>
                    <a:pt x="9944321" y="1005368"/>
                    <a:pt x="9675945" y="1158617"/>
                  </a:cubicBezTo>
                  <a:cubicBezTo>
                    <a:pt x="9407353" y="1311990"/>
                    <a:pt x="9077173" y="1309367"/>
                    <a:pt x="8811049" y="1151747"/>
                  </a:cubicBezTo>
                  <a:cubicBezTo>
                    <a:pt x="8611619" y="1033629"/>
                    <a:pt x="8471135" y="842072"/>
                    <a:pt x="8415425" y="623253"/>
                  </a:cubicBezTo>
                  <a:lnTo>
                    <a:pt x="8389995" y="406156"/>
                  </a:lnTo>
                  <a:lnTo>
                    <a:pt x="8391201" y="406156"/>
                  </a:lnTo>
                  <a:cubicBezTo>
                    <a:pt x="8391201" y="259509"/>
                    <a:pt x="8311334" y="124498"/>
                    <a:pt x="8182803" y="53867"/>
                  </a:cubicBezTo>
                  <a:cubicBezTo>
                    <a:pt x="8054290" y="-16754"/>
                    <a:pt x="7897514" y="-11807"/>
                    <a:pt x="7773710" y="66775"/>
                  </a:cubicBezTo>
                  <a:cubicBezTo>
                    <a:pt x="7680842" y="125721"/>
                    <a:pt x="7617578" y="219083"/>
                    <a:pt x="7595652" y="323824"/>
                  </a:cubicBezTo>
                  <a:lnTo>
                    <a:pt x="7589891" y="404258"/>
                  </a:lnTo>
                  <a:lnTo>
                    <a:pt x="7587192" y="404301"/>
                  </a:lnTo>
                  <a:cubicBezTo>
                    <a:pt x="7592093" y="713455"/>
                    <a:pt x="7430969" y="1001507"/>
                    <a:pt x="7165047" y="1158996"/>
                  </a:cubicBezTo>
                  <a:cubicBezTo>
                    <a:pt x="6898920" y="1316606"/>
                    <a:pt x="6568740" y="1319229"/>
                    <a:pt x="6300147" y="1165866"/>
                  </a:cubicBezTo>
                  <a:cubicBezTo>
                    <a:pt x="6031756" y="1012619"/>
                    <a:pt x="5866081" y="727157"/>
                    <a:pt x="5866081" y="417960"/>
                  </a:cubicBezTo>
                  <a:lnTo>
                    <a:pt x="5864565" y="417960"/>
                  </a:lnTo>
                  <a:lnTo>
                    <a:pt x="5858341" y="331064"/>
                  </a:lnTo>
                  <a:cubicBezTo>
                    <a:pt x="5836411" y="226319"/>
                    <a:pt x="5773136" y="132953"/>
                    <a:pt x="5680252" y="74009"/>
                  </a:cubicBezTo>
                  <a:cubicBezTo>
                    <a:pt x="5556442" y="-4561"/>
                    <a:pt x="5399666" y="-9507"/>
                    <a:pt x="5271148" y="61103"/>
                  </a:cubicBezTo>
                  <a:cubicBezTo>
                    <a:pt x="5174734" y="114075"/>
                    <a:pt x="5105698" y="203264"/>
                    <a:pt x="5077206" y="306417"/>
                  </a:cubicBezTo>
                  <a:lnTo>
                    <a:pt x="5063957" y="404240"/>
                  </a:lnTo>
                  <a:lnTo>
                    <a:pt x="5060163" y="404300"/>
                  </a:lnTo>
                  <a:cubicBezTo>
                    <a:pt x="5065065" y="713461"/>
                    <a:pt x="4903921" y="1001518"/>
                    <a:pt x="4637970" y="1159003"/>
                  </a:cubicBezTo>
                  <a:cubicBezTo>
                    <a:pt x="4371838" y="1316595"/>
                    <a:pt x="4041660" y="1319217"/>
                    <a:pt x="3773061" y="1165872"/>
                  </a:cubicBezTo>
                  <a:cubicBezTo>
                    <a:pt x="3504643" y="1012629"/>
                    <a:pt x="3338948" y="727163"/>
                    <a:pt x="3338948" y="417959"/>
                  </a:cubicBezTo>
                  <a:lnTo>
                    <a:pt x="3338411" y="417959"/>
                  </a:lnTo>
                  <a:lnTo>
                    <a:pt x="3332086" y="328937"/>
                  </a:lnTo>
                  <a:cubicBezTo>
                    <a:pt x="3310252" y="224047"/>
                    <a:pt x="3247185" y="130445"/>
                    <a:pt x="3154483" y="71031"/>
                  </a:cubicBezTo>
                  <a:cubicBezTo>
                    <a:pt x="3030917" y="-8165"/>
                    <a:pt x="2874123" y="-14171"/>
                    <a:pt x="2744859" y="55341"/>
                  </a:cubicBezTo>
                  <a:cubicBezTo>
                    <a:pt x="2647884" y="107489"/>
                    <a:pt x="2577839" y="195988"/>
                    <a:pt x="2548041" y="298898"/>
                  </a:cubicBezTo>
                  <a:lnTo>
                    <a:pt x="2532387" y="404222"/>
                  </a:lnTo>
                  <a:lnTo>
                    <a:pt x="2527473" y="404300"/>
                  </a:lnTo>
                  <a:cubicBezTo>
                    <a:pt x="2532375" y="713462"/>
                    <a:pt x="2371228" y="1001521"/>
                    <a:pt x="2105272" y="1159005"/>
                  </a:cubicBezTo>
                  <a:cubicBezTo>
                    <a:pt x="1839139" y="1316594"/>
                    <a:pt x="1508961" y="1319216"/>
                    <a:pt x="1240361" y="1165874"/>
                  </a:cubicBezTo>
                  <a:cubicBezTo>
                    <a:pt x="1039043" y="1050943"/>
                    <a:pt x="895509" y="861634"/>
                    <a:pt x="836324" y="643717"/>
                  </a:cubicBezTo>
                  <a:lnTo>
                    <a:pt x="807193" y="425119"/>
                  </a:lnTo>
                  <a:lnTo>
                    <a:pt x="799858" y="321856"/>
                  </a:lnTo>
                  <a:cubicBezTo>
                    <a:pt x="778030" y="216964"/>
                    <a:pt x="714981" y="123359"/>
                    <a:pt x="622304" y="63935"/>
                  </a:cubicBezTo>
                  <a:cubicBezTo>
                    <a:pt x="498735" y="-15297"/>
                    <a:pt x="341923" y="-21305"/>
                    <a:pt x="212654" y="48239"/>
                  </a:cubicBezTo>
                  <a:cubicBezTo>
                    <a:pt x="83384" y="117783"/>
                    <a:pt x="1982" y="251946"/>
                    <a:pt x="0" y="398721"/>
                  </a:cubicBezTo>
                  <a:lnTo>
                    <a:pt x="101383" y="400090"/>
                  </a:lnTo>
                  <a:cubicBezTo>
                    <a:pt x="102867" y="290135"/>
                    <a:pt x="163849" y="189628"/>
                    <a:pt x="260690" y="137530"/>
                  </a:cubicBezTo>
                  <a:cubicBezTo>
                    <a:pt x="357531" y="85431"/>
                    <a:pt x="475005" y="89932"/>
                    <a:pt x="567575" y="149288"/>
                  </a:cubicBezTo>
                  <a:cubicBezTo>
                    <a:pt x="637003" y="193804"/>
                    <a:pt x="684235" y="263928"/>
                    <a:pt x="700587" y="342506"/>
                  </a:cubicBezTo>
                  <a:lnTo>
                    <a:pt x="705947" y="417959"/>
                  </a:lnTo>
                  <a:lnTo>
                    <a:pt x="703544" y="417959"/>
                  </a:lnTo>
                  <a:cubicBezTo>
                    <a:pt x="703544" y="764047"/>
                    <a:pt x="889021" y="1083566"/>
                    <a:pt x="1189485" y="1255080"/>
                  </a:cubicBezTo>
                  <a:cubicBezTo>
                    <a:pt x="1490124" y="1426695"/>
                    <a:pt x="1859679" y="1423760"/>
                    <a:pt x="2157558" y="1247392"/>
                  </a:cubicBezTo>
                  <a:cubicBezTo>
                    <a:pt x="2380834" y="1115195"/>
                    <a:pt x="2538119" y="900785"/>
                    <a:pt x="2600491" y="655856"/>
                  </a:cubicBezTo>
                  <a:lnTo>
                    <a:pt x="2629634" y="407115"/>
                  </a:lnTo>
                  <a:lnTo>
                    <a:pt x="2633523" y="407167"/>
                  </a:lnTo>
                  <a:cubicBezTo>
                    <a:pt x="2635009" y="297212"/>
                    <a:pt x="2696016" y="196708"/>
                    <a:pt x="2792889" y="144621"/>
                  </a:cubicBezTo>
                  <a:cubicBezTo>
                    <a:pt x="2889728" y="92553"/>
                    <a:pt x="3007191" y="97052"/>
                    <a:pt x="3099761" y="156374"/>
                  </a:cubicBezTo>
                  <a:cubicBezTo>
                    <a:pt x="3169216" y="200883"/>
                    <a:pt x="3216469" y="271006"/>
                    <a:pt x="3232828" y="349586"/>
                  </a:cubicBezTo>
                  <a:lnTo>
                    <a:pt x="3237686" y="417959"/>
                  </a:lnTo>
                  <a:lnTo>
                    <a:pt x="3236254" y="417959"/>
                  </a:lnTo>
                  <a:cubicBezTo>
                    <a:pt x="3236254" y="764046"/>
                    <a:pt x="3421727" y="1083563"/>
                    <a:pt x="3722185" y="1255078"/>
                  </a:cubicBezTo>
                  <a:cubicBezTo>
                    <a:pt x="3872504" y="1340887"/>
                    <a:pt x="4040052" y="1383058"/>
                    <a:pt x="4207255" y="13817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8676" y="356756"/>
            <a:ext cx="595879" cy="433947"/>
            <a:chOff x="974310" y="8"/>
            <a:chExt cx="797219" cy="580571"/>
          </a:xfrm>
        </p:grpSpPr>
        <p:sp>
          <p:nvSpPr>
            <p:cNvPr id="37" name="椭圆 36"/>
            <p:cNvSpPr/>
            <p:nvPr/>
          </p:nvSpPr>
          <p:spPr>
            <a:xfrm rot="2700000">
              <a:off x="974310" y="8"/>
              <a:ext cx="580571" cy="5805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  <a:latin typeface="思源黑体 CN"/>
                <a:ea typeface="思源黑体 CN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 rot="2700000">
              <a:off x="1415707" y="217143"/>
              <a:ext cx="355821" cy="35582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  <a:latin typeface="思源黑体 CN"/>
                <a:ea typeface="思源黑体 CN"/>
              </a:endParaRPr>
            </a:p>
          </p:txBody>
        </p:sp>
      </p:grpSp>
      <p:sp>
        <p:nvSpPr>
          <p:cNvPr id="7" name="title">
            <a:extLst>
              <a:ext uri="{FF2B5EF4-FFF2-40B4-BE49-F238E27FC236}">
                <a16:creationId xmlns:a16="http://schemas.microsoft.com/office/drawing/2014/main" id="{49C94D6F-1C23-8D16-8524-8254067AE362}"/>
              </a:ext>
            </a:extLst>
          </p:cNvPr>
          <p:cNvSpPr txBox="1"/>
          <p:nvPr/>
        </p:nvSpPr>
        <p:spPr>
          <a:xfrm>
            <a:off x="1079637" y="367892"/>
            <a:ext cx="102595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点击添加标题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C1AE229A-B958-B1F8-427D-8E4EF3A9E5E5}"/>
              </a:ext>
            </a:extLst>
          </p:cNvPr>
          <p:cNvGrpSpPr/>
          <p:nvPr/>
        </p:nvGrpSpPr>
        <p:grpSpPr>
          <a:xfrm>
            <a:off x="1254009" y="4106722"/>
            <a:ext cx="2424386" cy="1438100"/>
            <a:chOff x="8808826" y="5162010"/>
            <a:chExt cx="2424386" cy="1438100"/>
          </a:xfrm>
        </p:grpSpPr>
        <p:sp>
          <p:nvSpPr>
            <p:cNvPr id="9" name="item_title1">
              <a:extLst>
                <a:ext uri="{FF2B5EF4-FFF2-40B4-BE49-F238E27FC236}">
                  <a16:creationId xmlns:a16="http://schemas.microsoft.com/office/drawing/2014/main" id="{F5CECFF2-CEF7-FFFF-ECA8-9848EC5AED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86729" y="5162010"/>
              <a:ext cx="155257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15" name="item_content1">
              <a:extLst>
                <a:ext uri="{FF2B5EF4-FFF2-40B4-BE49-F238E27FC236}">
                  <a16:creationId xmlns:a16="http://schemas.microsoft.com/office/drawing/2014/main" id="{74C6EE4C-941E-B9ED-EF9D-BE55DBE75D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8826" y="5571760"/>
              <a:ext cx="2424386" cy="1028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0E5C169-AAAA-9DBD-1E06-9259FFA1EC93}"/>
              </a:ext>
            </a:extLst>
          </p:cNvPr>
          <p:cNvGrpSpPr/>
          <p:nvPr/>
        </p:nvGrpSpPr>
        <p:grpSpPr>
          <a:xfrm>
            <a:off x="3635101" y="4106722"/>
            <a:ext cx="2424386" cy="1438100"/>
            <a:chOff x="8808826" y="5162010"/>
            <a:chExt cx="2424386" cy="1438100"/>
          </a:xfrm>
        </p:grpSpPr>
        <p:sp>
          <p:nvSpPr>
            <p:cNvPr id="17" name="item_title2">
              <a:extLst>
                <a:ext uri="{FF2B5EF4-FFF2-40B4-BE49-F238E27FC236}">
                  <a16:creationId xmlns:a16="http://schemas.microsoft.com/office/drawing/2014/main" id="{6F96DF5C-6F0E-CD7B-D11B-D487EA9BDC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86729" y="5162010"/>
              <a:ext cx="155257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18" name="item_content2">
              <a:extLst>
                <a:ext uri="{FF2B5EF4-FFF2-40B4-BE49-F238E27FC236}">
                  <a16:creationId xmlns:a16="http://schemas.microsoft.com/office/drawing/2014/main" id="{F0245894-F3C2-CAE8-4030-A6FE93AA1A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8826" y="5571760"/>
              <a:ext cx="2424386" cy="1028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85A27EF-543D-FD11-D667-D762D12C49BE}"/>
              </a:ext>
            </a:extLst>
          </p:cNvPr>
          <p:cNvGrpSpPr/>
          <p:nvPr/>
        </p:nvGrpSpPr>
        <p:grpSpPr>
          <a:xfrm>
            <a:off x="6089221" y="4106722"/>
            <a:ext cx="2424386" cy="1438100"/>
            <a:chOff x="8808826" y="5162010"/>
            <a:chExt cx="2424386" cy="1438100"/>
          </a:xfrm>
        </p:grpSpPr>
        <p:sp>
          <p:nvSpPr>
            <p:cNvPr id="21" name="item_title3">
              <a:extLst>
                <a:ext uri="{FF2B5EF4-FFF2-40B4-BE49-F238E27FC236}">
                  <a16:creationId xmlns:a16="http://schemas.microsoft.com/office/drawing/2014/main" id="{801037BF-FD85-3266-651D-7A8ED177CC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86729" y="5162010"/>
              <a:ext cx="155257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22" name="item_content3">
              <a:extLst>
                <a:ext uri="{FF2B5EF4-FFF2-40B4-BE49-F238E27FC236}">
                  <a16:creationId xmlns:a16="http://schemas.microsoft.com/office/drawing/2014/main" id="{348B261A-0245-4811-791A-730A5186FC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8826" y="5571760"/>
              <a:ext cx="2424386" cy="1028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AA23864-FE5A-52A4-4FCC-DD284A1B6180}"/>
              </a:ext>
            </a:extLst>
          </p:cNvPr>
          <p:cNvGrpSpPr/>
          <p:nvPr/>
        </p:nvGrpSpPr>
        <p:grpSpPr>
          <a:xfrm>
            <a:off x="8483873" y="4106722"/>
            <a:ext cx="2424386" cy="1438100"/>
            <a:chOff x="8808826" y="5162010"/>
            <a:chExt cx="2424386" cy="1438100"/>
          </a:xfrm>
        </p:grpSpPr>
        <p:sp>
          <p:nvSpPr>
            <p:cNvPr id="24" name="item_title4">
              <a:extLst>
                <a:ext uri="{FF2B5EF4-FFF2-40B4-BE49-F238E27FC236}">
                  <a16:creationId xmlns:a16="http://schemas.microsoft.com/office/drawing/2014/main" id="{7DB1FC88-22FA-2F79-7A9F-9B08768672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86729" y="5162010"/>
              <a:ext cx="155257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25" name="item_content4">
              <a:extLst>
                <a:ext uri="{FF2B5EF4-FFF2-40B4-BE49-F238E27FC236}">
                  <a16:creationId xmlns:a16="http://schemas.microsoft.com/office/drawing/2014/main" id="{B0E2C3E4-BE34-65A1-C186-EBC256926A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8826" y="5571760"/>
              <a:ext cx="2424386" cy="1028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8904963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173540" y="2002781"/>
            <a:ext cx="6970459" cy="3117859"/>
            <a:chOff x="955822" y="2459313"/>
            <a:chExt cx="6574508" cy="2852437"/>
          </a:xfrm>
        </p:grpSpPr>
        <p:grpSp>
          <p:nvGrpSpPr>
            <p:cNvPr id="3" name="组合 2"/>
            <p:cNvGrpSpPr/>
            <p:nvPr/>
          </p:nvGrpSpPr>
          <p:grpSpPr>
            <a:xfrm>
              <a:off x="955822" y="2494407"/>
              <a:ext cx="625485" cy="625485"/>
              <a:chOff x="917739" y="2485440"/>
              <a:chExt cx="699911" cy="699911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F6B4128C-7F67-4F9A-8081-0DC14B4B4363}"/>
                  </a:ext>
                </a:extLst>
              </p:cNvPr>
              <p:cNvSpPr/>
              <p:nvPr/>
            </p:nvSpPr>
            <p:spPr>
              <a:xfrm>
                <a:off x="917739" y="2485440"/>
                <a:ext cx="699911" cy="69991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EAB1E50-86ED-4644-82CA-C36F1C2CC228}"/>
                  </a:ext>
                </a:extLst>
              </p:cNvPr>
              <p:cNvSpPr txBox="1"/>
              <p:nvPr/>
            </p:nvSpPr>
            <p:spPr>
              <a:xfrm>
                <a:off x="1041035" y="2545182"/>
                <a:ext cx="417689" cy="5356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sym typeface="思源黑体 CN Normal" panose="020B0400000000000000" pitchFamily="34" charset="-122"/>
                  </a:rPr>
                  <a:t>1</a:t>
                </a:r>
                <a:endParaRPr kumimoji="0" lang="zh-CN" altLang="en-US" sz="28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思源黑体 CN Normal" panose="020B0400000000000000" pitchFamily="34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4266290" y="2494407"/>
              <a:ext cx="625485" cy="625485"/>
              <a:chOff x="4228207" y="2485440"/>
              <a:chExt cx="699911" cy="699911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8F659659-C7A7-4A5E-ABF7-9C711B8C5F26}"/>
                  </a:ext>
                </a:extLst>
              </p:cNvPr>
              <p:cNvSpPr/>
              <p:nvPr/>
            </p:nvSpPr>
            <p:spPr>
              <a:xfrm>
                <a:off x="4228207" y="2485440"/>
                <a:ext cx="699911" cy="69991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2CD7FDE-5AF8-4448-BE4B-562FA3347BB8}"/>
                  </a:ext>
                </a:extLst>
              </p:cNvPr>
              <p:cNvSpPr txBox="1"/>
              <p:nvPr/>
            </p:nvSpPr>
            <p:spPr>
              <a:xfrm>
                <a:off x="4351503" y="2545182"/>
                <a:ext cx="417689" cy="5356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sym typeface="思源黑体 CN Normal" panose="020B0400000000000000" pitchFamily="34" charset="-122"/>
                  </a:rPr>
                  <a:t>2</a:t>
                </a:r>
                <a:endParaRPr kumimoji="0" lang="zh-CN" altLang="en-US" sz="28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思源黑体 CN Normal" panose="020B0400000000000000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955822" y="4495688"/>
              <a:ext cx="625485" cy="625485"/>
              <a:chOff x="917739" y="4486721"/>
              <a:chExt cx="699911" cy="699911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8C4C1927-548A-484F-A3BD-928B8F022033}"/>
                  </a:ext>
                </a:extLst>
              </p:cNvPr>
              <p:cNvSpPr/>
              <p:nvPr/>
            </p:nvSpPr>
            <p:spPr>
              <a:xfrm>
                <a:off x="917739" y="4486721"/>
                <a:ext cx="699911" cy="69991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47110D06-AB55-4A0E-A5A1-6FB4A2178C34}"/>
                  </a:ext>
                </a:extLst>
              </p:cNvPr>
              <p:cNvSpPr txBox="1"/>
              <p:nvPr/>
            </p:nvSpPr>
            <p:spPr>
              <a:xfrm>
                <a:off x="1041035" y="4546463"/>
                <a:ext cx="417689" cy="5356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sym typeface="思源黑体 CN Normal" panose="020B0400000000000000" pitchFamily="34" charset="-122"/>
                  </a:rPr>
                  <a:t>3</a:t>
                </a:r>
                <a:endParaRPr kumimoji="0" lang="zh-CN" altLang="en-US" sz="28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思源黑体 CN Normal" panose="020B0400000000000000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4266290" y="4495688"/>
              <a:ext cx="625485" cy="625485"/>
              <a:chOff x="4228207" y="4486721"/>
              <a:chExt cx="699911" cy="699911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1B8116C4-9167-4A24-AC48-305C77989E53}"/>
                  </a:ext>
                </a:extLst>
              </p:cNvPr>
              <p:cNvSpPr/>
              <p:nvPr/>
            </p:nvSpPr>
            <p:spPr>
              <a:xfrm>
                <a:off x="4228207" y="4486721"/>
                <a:ext cx="699911" cy="69991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7F594C9F-0DCB-4215-A8C9-3621EC25010E}"/>
                  </a:ext>
                </a:extLst>
              </p:cNvPr>
              <p:cNvSpPr txBox="1"/>
              <p:nvPr/>
            </p:nvSpPr>
            <p:spPr>
              <a:xfrm>
                <a:off x="4351503" y="4546463"/>
                <a:ext cx="417689" cy="5356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sym typeface="思源黑体 CN Normal" panose="020B0400000000000000" pitchFamily="34" charset="-122"/>
                  </a:rPr>
                  <a:t>4</a:t>
                </a:r>
                <a:endParaRPr kumimoji="0" lang="zh-CN" altLang="en-US" sz="28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思源黑体 CN Normal" panose="020B0400000000000000" pitchFamily="34" charset="-122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1627055" y="2459313"/>
              <a:ext cx="2642604" cy="976000"/>
              <a:chOff x="8113501" y="2381022"/>
              <a:chExt cx="2642604" cy="976000"/>
            </a:xfrm>
          </p:grpSpPr>
          <p:sp>
            <p:nvSpPr>
              <p:cNvPr id="43" name="item_content1">
                <a:extLst>
                  <a:ext uri="{FF2B5EF4-FFF2-40B4-BE49-F238E27FC236}">
                    <a16:creationId xmlns:a16="http://schemas.microsoft.com/office/drawing/2014/main" id="{29B1FB32-766C-41E1-A32B-E60E31DDF3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5548" y="2740891"/>
                <a:ext cx="2610557" cy="6161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OPPOSans M" panose="00020600040101010101" pitchFamily="18" charset="-122"/>
                    <a:sym typeface="思源黑体 CN Normal" panose="020B0400000000000000" pitchFamily="34" charset="-122"/>
                  </a:rPr>
                  <a:t>请输入文本内容，以一段话的形式进行描述，尽量保证观点</a:t>
                </a:r>
              </a:p>
            </p:txBody>
          </p:sp>
          <p:sp>
            <p:nvSpPr>
              <p:cNvPr id="44" name="item_title1">
                <a:extLst>
                  <a:ext uri="{FF2B5EF4-FFF2-40B4-BE49-F238E27FC236}">
                    <a16:creationId xmlns:a16="http://schemas.microsoft.com/office/drawing/2014/main" id="{FC481421-9630-47A2-8C7B-C521F08736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13501" y="2381022"/>
                <a:ext cx="2258118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200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OPPOSans M" panose="00020600040101010101" pitchFamily="18" charset="-122"/>
                    <a:sym typeface="思源黑体 CN Normal" panose="020B0400000000000000" pitchFamily="34" charset="-122"/>
                  </a:rPr>
                  <a:t>请输入标题内容</a:t>
                </a:r>
                <a:endParaRPr lang="en-US" altLang="zh-CN" sz="22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OPPOSans M" panose="00020600040101010101" pitchFamily="18" charset="-122"/>
                  <a:sym typeface="思源黑体 CN Normal" panose="020B0400000000000000" pitchFamily="34" charset="-122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1627055" y="4335750"/>
              <a:ext cx="2642604" cy="976000"/>
              <a:chOff x="8113501" y="2381022"/>
              <a:chExt cx="2642604" cy="976000"/>
            </a:xfrm>
          </p:grpSpPr>
          <p:sp>
            <p:nvSpPr>
              <p:cNvPr id="46" name="item_content3">
                <a:extLst>
                  <a:ext uri="{FF2B5EF4-FFF2-40B4-BE49-F238E27FC236}">
                    <a16:creationId xmlns:a16="http://schemas.microsoft.com/office/drawing/2014/main" id="{29B1FB32-766C-41E1-A32B-E60E31DDF3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5548" y="2740891"/>
                <a:ext cx="2610557" cy="6161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OPPOSans M" panose="00020600040101010101" pitchFamily="18" charset="-122"/>
                    <a:sym typeface="思源黑体 CN Normal" panose="020B0400000000000000" pitchFamily="34" charset="-122"/>
                  </a:rPr>
                  <a:t>请输入文本内容，以一段话的形式进行描述，尽量保证观点</a:t>
                </a:r>
              </a:p>
            </p:txBody>
          </p:sp>
          <p:sp>
            <p:nvSpPr>
              <p:cNvPr id="47" name="item_title3">
                <a:extLst>
                  <a:ext uri="{FF2B5EF4-FFF2-40B4-BE49-F238E27FC236}">
                    <a16:creationId xmlns:a16="http://schemas.microsoft.com/office/drawing/2014/main" id="{FC481421-9630-47A2-8C7B-C521F08736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13501" y="2381022"/>
                <a:ext cx="2258118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200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OPPOSans M" panose="00020600040101010101" pitchFamily="18" charset="-122"/>
                    <a:sym typeface="思源黑体 CN Normal" panose="020B0400000000000000" pitchFamily="34" charset="-122"/>
                  </a:rPr>
                  <a:t>请输入标题内容</a:t>
                </a:r>
                <a:endParaRPr lang="en-US" altLang="zh-CN" sz="22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OPPOSans M" panose="00020600040101010101" pitchFamily="18" charset="-122"/>
                  <a:sym typeface="思源黑体 CN Normal" panose="020B0400000000000000" pitchFamily="34" charset="-122"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4887726" y="2459313"/>
              <a:ext cx="2642604" cy="976000"/>
              <a:chOff x="8113501" y="2381022"/>
              <a:chExt cx="2642604" cy="976000"/>
            </a:xfrm>
          </p:grpSpPr>
          <p:sp>
            <p:nvSpPr>
              <p:cNvPr id="50" name="item_content2">
                <a:extLst>
                  <a:ext uri="{FF2B5EF4-FFF2-40B4-BE49-F238E27FC236}">
                    <a16:creationId xmlns:a16="http://schemas.microsoft.com/office/drawing/2014/main" id="{29B1FB32-766C-41E1-A32B-E60E31DDF3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5548" y="2740891"/>
                <a:ext cx="2610557" cy="6161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OPPOSans M" panose="00020600040101010101" pitchFamily="18" charset="-122"/>
                    <a:sym typeface="思源黑体 CN Normal" panose="020B0400000000000000" pitchFamily="34" charset="-122"/>
                  </a:rPr>
                  <a:t>请输入文本内容，以一段话的形式进行描述，尽量保证观点</a:t>
                </a:r>
              </a:p>
            </p:txBody>
          </p:sp>
          <p:sp>
            <p:nvSpPr>
              <p:cNvPr id="51" name="item_title2">
                <a:extLst>
                  <a:ext uri="{FF2B5EF4-FFF2-40B4-BE49-F238E27FC236}">
                    <a16:creationId xmlns:a16="http://schemas.microsoft.com/office/drawing/2014/main" id="{FC481421-9630-47A2-8C7B-C521F08736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13501" y="2381022"/>
                <a:ext cx="2258118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200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OPPOSans M" panose="00020600040101010101" pitchFamily="18" charset="-122"/>
                    <a:sym typeface="思源黑体 CN Normal" panose="020B0400000000000000" pitchFamily="34" charset="-122"/>
                  </a:rPr>
                  <a:t>请输入标题内容</a:t>
                </a:r>
                <a:endParaRPr lang="en-US" altLang="zh-CN" sz="22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OPPOSans M" panose="00020600040101010101" pitchFamily="18" charset="-122"/>
                  <a:sym typeface="思源黑体 CN Normal" panose="020B0400000000000000" pitchFamily="34" charset="-122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4887726" y="4335750"/>
              <a:ext cx="2642604" cy="976000"/>
              <a:chOff x="8113501" y="2381022"/>
              <a:chExt cx="2642604" cy="976000"/>
            </a:xfrm>
          </p:grpSpPr>
          <p:sp>
            <p:nvSpPr>
              <p:cNvPr id="53" name="item_content4">
                <a:extLst>
                  <a:ext uri="{FF2B5EF4-FFF2-40B4-BE49-F238E27FC236}">
                    <a16:creationId xmlns:a16="http://schemas.microsoft.com/office/drawing/2014/main" id="{29B1FB32-766C-41E1-A32B-E60E31DDF3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5548" y="2740891"/>
                <a:ext cx="2610557" cy="6161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OPPOSans M" panose="00020600040101010101" pitchFamily="18" charset="-122"/>
                    <a:sym typeface="思源黑体 CN Normal" panose="020B0400000000000000" pitchFamily="34" charset="-122"/>
                  </a:rPr>
                  <a:t>请输入文本内容，以一段话的形式进行描述，尽量保证观点</a:t>
                </a:r>
              </a:p>
            </p:txBody>
          </p:sp>
          <p:sp>
            <p:nvSpPr>
              <p:cNvPr id="54" name="item_title4">
                <a:extLst>
                  <a:ext uri="{FF2B5EF4-FFF2-40B4-BE49-F238E27FC236}">
                    <a16:creationId xmlns:a16="http://schemas.microsoft.com/office/drawing/2014/main" id="{FC481421-9630-47A2-8C7B-C521F08736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13501" y="2381022"/>
                <a:ext cx="2258118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200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OPPOSans M" panose="00020600040101010101" pitchFamily="18" charset="-122"/>
                    <a:sym typeface="思源黑体 CN Normal" panose="020B0400000000000000" pitchFamily="34" charset="-122"/>
                  </a:rPr>
                  <a:t>请输入标题内容</a:t>
                </a:r>
                <a:endParaRPr lang="en-US" altLang="zh-CN" sz="22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OPPOSans M" panose="00020600040101010101" pitchFamily="18" charset="-122"/>
                  <a:sym typeface="思源黑体 CN Normal" panose="020B0400000000000000" pitchFamily="34" charset="-122"/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428676" y="356756"/>
            <a:ext cx="595879" cy="433947"/>
            <a:chOff x="974310" y="8"/>
            <a:chExt cx="797219" cy="580571"/>
          </a:xfrm>
        </p:grpSpPr>
        <p:sp>
          <p:nvSpPr>
            <p:cNvPr id="41" name="椭圆 40"/>
            <p:cNvSpPr/>
            <p:nvPr/>
          </p:nvSpPr>
          <p:spPr>
            <a:xfrm rot="2700000">
              <a:off x="974310" y="8"/>
              <a:ext cx="580571" cy="5805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  <a:latin typeface="思源黑体 CN"/>
                <a:ea typeface="思源黑体 CN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 rot="2700000">
              <a:off x="1415707" y="217143"/>
              <a:ext cx="355821" cy="35582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  <a:latin typeface="思源黑体 CN"/>
                <a:ea typeface="思源黑体 CN"/>
              </a:endParaRPr>
            </a:p>
          </p:txBody>
        </p:sp>
      </p:grpSp>
      <p:sp>
        <p:nvSpPr>
          <p:cNvPr id="10" name="title">
            <a:extLst>
              <a:ext uri="{FF2B5EF4-FFF2-40B4-BE49-F238E27FC236}">
                <a16:creationId xmlns:a16="http://schemas.microsoft.com/office/drawing/2014/main" id="{98413E63-F583-3ECA-3F7A-8F778A0D78CA}"/>
              </a:ext>
            </a:extLst>
          </p:cNvPr>
          <p:cNvSpPr txBox="1"/>
          <p:nvPr/>
        </p:nvSpPr>
        <p:spPr bwMode="auto">
          <a:xfrm>
            <a:off x="1014874" y="347651"/>
            <a:ext cx="2317334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449450508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472905" y="2130921"/>
            <a:ext cx="9708700" cy="3482954"/>
            <a:chOff x="1472905" y="2130921"/>
            <a:chExt cx="9708700" cy="3482954"/>
          </a:xfrm>
        </p:grpSpPr>
        <p:grpSp>
          <p:nvGrpSpPr>
            <p:cNvPr id="5" name="组合 4"/>
            <p:cNvGrpSpPr/>
            <p:nvPr/>
          </p:nvGrpSpPr>
          <p:grpSpPr>
            <a:xfrm>
              <a:off x="9498550" y="3926282"/>
              <a:ext cx="1683055" cy="1687593"/>
              <a:chOff x="9731691" y="3964382"/>
              <a:chExt cx="1683055" cy="1687593"/>
            </a:xfrm>
          </p:grpSpPr>
          <p:sp>
            <p:nvSpPr>
              <p:cNvPr id="48" name="Oval 18" descr="e7d195523061f1c09e9d68d7cf438b91ef959ecb14fc25d26BBA7F7DBC18E55DFF4014AF651F0BF2569D4B6C1DA7F1A4683A481403BD872FC687266AD13265C1DE7C373772FD8728ABDD69ADD03BFF5BE2862BC891DBB79E66832C150F59641120B6865E74AC334BD8D366E7A86A7640D80893447547E5CABC5EC0B8FAE88495F8DFFA6D488A2111BBDD4320AAD4BDEE">
                <a:extLst>
                  <a:ext uri="{FF2B5EF4-FFF2-40B4-BE49-F238E27FC236}">
                    <a16:creationId xmlns:a16="http://schemas.microsoft.com/office/drawing/2014/main" id="{EDD28D58-7116-4836-B121-5918A9D4C7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31691" y="3964382"/>
                <a:ext cx="1394988" cy="1392719"/>
              </a:xfrm>
              <a:prstGeom prst="ellipse">
                <a:avLst/>
              </a:prstGeom>
              <a:solidFill>
                <a:schemeClr val="accent2"/>
              </a:solidFill>
              <a:ln w="19050" cap="flat" cmpd="sng" algn="ctr">
                <a:noFill/>
                <a:prstDash val="solid"/>
                <a:miter lim="800000"/>
              </a:ln>
              <a:effectLst/>
            </p:spPr>
            <p:txBody>
              <a:bodyPr spcFirstLastPara="0" vert="horz" wrap="square" lIns="272320" tIns="313012" rIns="272321" bIns="313011" numCol="1" spcCol="1270" anchor="ctr" anchorCtr="0">
                <a:noAutofit/>
              </a:bodyPr>
              <a:lstStyle/>
              <a:p>
                <a:pPr marL="0" marR="0" lvl="0" indent="0" algn="ctr" defTabSz="2133547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49" name="Freeform 19" descr="e7d195523061f1c09e9d68d7cf438b91ef959ecb14fc25d26BBA7F7DBC18E55DFF4014AF651F0BF2569D4B6C1DA7F1A4683A481403BD872FC687266AD13265C1DE7C373772FD8728ABDD69ADD03BFF5BE2862BC891DBB79E66832C150F59641120B6865E74AC334BD8D366E7A86A7640D80893447547E5CABC5EC0B8FAE88495F8DFFA6D488A2111BBDD4320AAD4BDEE">
                <a:extLst>
                  <a:ext uri="{FF2B5EF4-FFF2-40B4-BE49-F238E27FC236}">
                    <a16:creationId xmlns:a16="http://schemas.microsoft.com/office/drawing/2014/main" id="{EB52F0D6-944C-4572-9048-081341B1D7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28049" y="4660742"/>
                <a:ext cx="986697" cy="991233"/>
              </a:xfrm>
              <a:custGeom>
                <a:avLst/>
                <a:gdLst>
                  <a:gd name="T0" fmla="*/ 0 w 184"/>
                  <a:gd name="T1" fmla="*/ 185 h 185"/>
                  <a:gd name="T2" fmla="*/ 184 w 184"/>
                  <a:gd name="T3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84" h="185">
                    <a:moveTo>
                      <a:pt x="0" y="185"/>
                    </a:moveTo>
                    <a:cubicBezTo>
                      <a:pt x="102" y="185"/>
                      <a:pt x="184" y="102"/>
                      <a:pt x="184" y="0"/>
                    </a:cubicBezTo>
                  </a:path>
                </a:pathLst>
              </a:custGeom>
              <a:noFill/>
              <a:ln w="6350" cap="flat" cmpd="sng">
                <a:solidFill>
                  <a:schemeClr val="bg1">
                    <a:lumMod val="50000"/>
                  </a:schemeClr>
                </a:solidFill>
                <a:prstDash val="dash"/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50" name="Freeform 12" descr="e7d195523061f1c09e9d68d7cf438b91ef959ecb14fc25d26BBA7F7DBC18E55DFF4014AF651F0BF2569D4B6C1DA7F1A4683A481403BD872FC687266AD13265C1DE7C373772FD8728ABDD69ADD03BFF5BE2862BC891DBB79E66832C150F59641120B6865E74AC334BD8D366E7A86A7640D80893447547E5CABC5EC0B8FAE88495F8DFFA6D488A2111BBDD4320AAD4BDEE">
                <a:extLst>
                  <a:ext uri="{FF2B5EF4-FFF2-40B4-BE49-F238E27FC236}">
                    <a16:creationId xmlns:a16="http://schemas.microsoft.com/office/drawing/2014/main" id="{5C863F5D-F55F-4054-96AC-6266CAAC286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105869" y="4338562"/>
                <a:ext cx="644359" cy="644359"/>
              </a:xfrm>
              <a:custGeom>
                <a:avLst/>
                <a:gdLst>
                  <a:gd name="T0" fmla="*/ 473 w 548"/>
                  <a:gd name="T1" fmla="*/ 86 h 548"/>
                  <a:gd name="T2" fmla="*/ 468 w 548"/>
                  <a:gd name="T3" fmla="*/ 82 h 548"/>
                  <a:gd name="T4" fmla="*/ 464 w 548"/>
                  <a:gd name="T5" fmla="*/ 77 h 548"/>
                  <a:gd name="T6" fmla="*/ 458 w 548"/>
                  <a:gd name="T7" fmla="*/ 73 h 548"/>
                  <a:gd name="T8" fmla="*/ 90 w 548"/>
                  <a:gd name="T9" fmla="*/ 73 h 548"/>
                  <a:gd name="T10" fmla="*/ 86 w 548"/>
                  <a:gd name="T11" fmla="*/ 77 h 548"/>
                  <a:gd name="T12" fmla="*/ 81 w 548"/>
                  <a:gd name="T13" fmla="*/ 82 h 548"/>
                  <a:gd name="T14" fmla="*/ 75 w 548"/>
                  <a:gd name="T15" fmla="*/ 86 h 548"/>
                  <a:gd name="T16" fmla="*/ 0 w 548"/>
                  <a:gd name="T17" fmla="*/ 273 h 548"/>
                  <a:gd name="T18" fmla="*/ 90 w 548"/>
                  <a:gd name="T19" fmla="*/ 476 h 548"/>
                  <a:gd name="T20" fmla="*/ 458 w 548"/>
                  <a:gd name="T21" fmla="*/ 476 h 548"/>
                  <a:gd name="T22" fmla="*/ 548 w 548"/>
                  <a:gd name="T23" fmla="*/ 273 h 548"/>
                  <a:gd name="T24" fmla="*/ 229 w 548"/>
                  <a:gd name="T25" fmla="*/ 37 h 548"/>
                  <a:gd name="T26" fmla="*/ 112 w 548"/>
                  <a:gd name="T27" fmla="*/ 95 h 548"/>
                  <a:gd name="T28" fmla="*/ 90 w 548"/>
                  <a:gd name="T29" fmla="*/ 118 h 548"/>
                  <a:gd name="T30" fmla="*/ 120 w 548"/>
                  <a:gd name="T31" fmla="*/ 259 h 548"/>
                  <a:gd name="T32" fmla="*/ 90 w 548"/>
                  <a:gd name="T33" fmla="*/ 118 h 548"/>
                  <a:gd name="T34" fmla="*/ 120 w 548"/>
                  <a:gd name="T35" fmla="*/ 290 h 548"/>
                  <a:gd name="T36" fmla="*/ 90 w 548"/>
                  <a:gd name="T37" fmla="*/ 430 h 548"/>
                  <a:gd name="T38" fmla="*/ 112 w 548"/>
                  <a:gd name="T39" fmla="*/ 454 h 548"/>
                  <a:gd name="T40" fmla="*/ 229 w 548"/>
                  <a:gd name="T41" fmla="*/ 511 h 548"/>
                  <a:gd name="T42" fmla="*/ 259 w 548"/>
                  <a:gd name="T43" fmla="*/ 493 h 548"/>
                  <a:gd name="T44" fmla="*/ 217 w 548"/>
                  <a:gd name="T45" fmla="*/ 456 h 548"/>
                  <a:gd name="T46" fmla="*/ 185 w 548"/>
                  <a:gd name="T47" fmla="*/ 408 h 548"/>
                  <a:gd name="T48" fmla="*/ 259 w 548"/>
                  <a:gd name="T49" fmla="*/ 493 h 548"/>
                  <a:gd name="T50" fmla="*/ 171 w 548"/>
                  <a:gd name="T51" fmla="*/ 378 h 548"/>
                  <a:gd name="T52" fmla="*/ 154 w 548"/>
                  <a:gd name="T53" fmla="*/ 315 h 548"/>
                  <a:gd name="T54" fmla="*/ 259 w 548"/>
                  <a:gd name="T55" fmla="*/ 290 h 548"/>
                  <a:gd name="T56" fmla="*/ 259 w 548"/>
                  <a:gd name="T57" fmla="*/ 259 h 548"/>
                  <a:gd name="T58" fmla="*/ 154 w 548"/>
                  <a:gd name="T59" fmla="*/ 232 h 548"/>
                  <a:gd name="T60" fmla="*/ 171 w 548"/>
                  <a:gd name="T61" fmla="*/ 170 h 548"/>
                  <a:gd name="T62" fmla="*/ 259 w 548"/>
                  <a:gd name="T63" fmla="*/ 259 h 548"/>
                  <a:gd name="T64" fmla="*/ 185 w 548"/>
                  <a:gd name="T65" fmla="*/ 141 h 548"/>
                  <a:gd name="T66" fmla="*/ 217 w 548"/>
                  <a:gd name="T67" fmla="*/ 92 h 548"/>
                  <a:gd name="T68" fmla="*/ 259 w 548"/>
                  <a:gd name="T69" fmla="*/ 53 h 548"/>
                  <a:gd name="T70" fmla="*/ 515 w 548"/>
                  <a:gd name="T71" fmla="*/ 259 h 548"/>
                  <a:gd name="T72" fmla="*/ 406 w 548"/>
                  <a:gd name="T73" fmla="*/ 155 h 548"/>
                  <a:gd name="T74" fmla="*/ 515 w 548"/>
                  <a:gd name="T75" fmla="*/ 259 h 548"/>
                  <a:gd name="T76" fmla="*/ 393 w 548"/>
                  <a:gd name="T77" fmla="*/ 127 h 548"/>
                  <a:gd name="T78" fmla="*/ 436 w 548"/>
                  <a:gd name="T79" fmla="*/ 95 h 548"/>
                  <a:gd name="T80" fmla="*/ 304 w 548"/>
                  <a:gd name="T81" fmla="*/ 65 h 548"/>
                  <a:gd name="T82" fmla="*/ 353 w 548"/>
                  <a:gd name="T83" fmla="*/ 123 h 548"/>
                  <a:gd name="T84" fmla="*/ 289 w 548"/>
                  <a:gd name="T85" fmla="*/ 157 h 548"/>
                  <a:gd name="T86" fmla="*/ 289 w 548"/>
                  <a:gd name="T87" fmla="*/ 189 h 548"/>
                  <a:gd name="T88" fmla="*/ 385 w 548"/>
                  <a:gd name="T89" fmla="*/ 194 h 548"/>
                  <a:gd name="T90" fmla="*/ 397 w 548"/>
                  <a:gd name="T91" fmla="*/ 259 h 548"/>
                  <a:gd name="T92" fmla="*/ 289 w 548"/>
                  <a:gd name="T93" fmla="*/ 189 h 548"/>
                  <a:gd name="T94" fmla="*/ 397 w 548"/>
                  <a:gd name="T95" fmla="*/ 290 h 548"/>
                  <a:gd name="T96" fmla="*/ 385 w 548"/>
                  <a:gd name="T97" fmla="*/ 355 h 548"/>
                  <a:gd name="T98" fmla="*/ 289 w 548"/>
                  <a:gd name="T99" fmla="*/ 359 h 548"/>
                  <a:gd name="T100" fmla="*/ 289 w 548"/>
                  <a:gd name="T101" fmla="*/ 493 h 548"/>
                  <a:gd name="T102" fmla="*/ 363 w 548"/>
                  <a:gd name="T103" fmla="*/ 408 h 548"/>
                  <a:gd name="T104" fmla="*/ 331 w 548"/>
                  <a:gd name="T105" fmla="*/ 456 h 548"/>
                  <a:gd name="T106" fmla="*/ 289 w 548"/>
                  <a:gd name="T107" fmla="*/ 493 h 548"/>
                  <a:gd name="T108" fmla="*/ 393 w 548"/>
                  <a:gd name="T109" fmla="*/ 421 h 548"/>
                  <a:gd name="T110" fmla="*/ 319 w 548"/>
                  <a:gd name="T111" fmla="*/ 511 h 548"/>
                  <a:gd name="T112" fmla="*/ 406 w 548"/>
                  <a:gd name="T113" fmla="*/ 392 h 548"/>
                  <a:gd name="T114" fmla="*/ 515 w 548"/>
                  <a:gd name="T115" fmla="*/ 290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48" h="548">
                    <a:moveTo>
                      <a:pt x="481" y="95"/>
                    </a:moveTo>
                    <a:cubicBezTo>
                      <a:pt x="478" y="92"/>
                      <a:pt x="475" y="89"/>
                      <a:pt x="473" y="86"/>
                    </a:cubicBezTo>
                    <a:cubicBezTo>
                      <a:pt x="473" y="86"/>
                      <a:pt x="473" y="86"/>
                      <a:pt x="471" y="84"/>
                    </a:cubicBezTo>
                    <a:cubicBezTo>
                      <a:pt x="471" y="83"/>
                      <a:pt x="470" y="83"/>
                      <a:pt x="468" y="82"/>
                    </a:cubicBezTo>
                    <a:cubicBezTo>
                      <a:pt x="468" y="82"/>
                      <a:pt x="468" y="80"/>
                      <a:pt x="467" y="80"/>
                    </a:cubicBezTo>
                    <a:cubicBezTo>
                      <a:pt x="467" y="79"/>
                      <a:pt x="465" y="77"/>
                      <a:pt x="464" y="77"/>
                    </a:cubicBezTo>
                    <a:cubicBezTo>
                      <a:pt x="462" y="76"/>
                      <a:pt x="462" y="76"/>
                      <a:pt x="462" y="76"/>
                    </a:cubicBezTo>
                    <a:cubicBezTo>
                      <a:pt x="461" y="74"/>
                      <a:pt x="459" y="73"/>
                      <a:pt x="458" y="73"/>
                    </a:cubicBezTo>
                    <a:cubicBezTo>
                      <a:pt x="411" y="27"/>
                      <a:pt x="346" y="0"/>
                      <a:pt x="275" y="0"/>
                    </a:cubicBezTo>
                    <a:cubicBezTo>
                      <a:pt x="204" y="0"/>
                      <a:pt x="139" y="27"/>
                      <a:pt x="90" y="73"/>
                    </a:cubicBezTo>
                    <a:cubicBezTo>
                      <a:pt x="89" y="73"/>
                      <a:pt x="87" y="74"/>
                      <a:pt x="86" y="76"/>
                    </a:cubicBezTo>
                    <a:cubicBezTo>
                      <a:pt x="86" y="76"/>
                      <a:pt x="86" y="76"/>
                      <a:pt x="86" y="77"/>
                    </a:cubicBezTo>
                    <a:cubicBezTo>
                      <a:pt x="84" y="77"/>
                      <a:pt x="83" y="79"/>
                      <a:pt x="81" y="80"/>
                    </a:cubicBezTo>
                    <a:cubicBezTo>
                      <a:pt x="81" y="82"/>
                      <a:pt x="81" y="82"/>
                      <a:pt x="81" y="82"/>
                    </a:cubicBezTo>
                    <a:cubicBezTo>
                      <a:pt x="80" y="83"/>
                      <a:pt x="78" y="83"/>
                      <a:pt x="77" y="84"/>
                    </a:cubicBezTo>
                    <a:cubicBezTo>
                      <a:pt x="77" y="86"/>
                      <a:pt x="77" y="86"/>
                      <a:pt x="75" y="86"/>
                    </a:cubicBezTo>
                    <a:cubicBezTo>
                      <a:pt x="74" y="89"/>
                      <a:pt x="71" y="92"/>
                      <a:pt x="68" y="95"/>
                    </a:cubicBezTo>
                    <a:cubicBezTo>
                      <a:pt x="25" y="144"/>
                      <a:pt x="0" y="206"/>
                      <a:pt x="0" y="273"/>
                    </a:cubicBezTo>
                    <a:cubicBezTo>
                      <a:pt x="0" y="343"/>
                      <a:pt x="25" y="405"/>
                      <a:pt x="68" y="454"/>
                    </a:cubicBezTo>
                    <a:cubicBezTo>
                      <a:pt x="74" y="461"/>
                      <a:pt x="83" y="468"/>
                      <a:pt x="90" y="476"/>
                    </a:cubicBezTo>
                    <a:cubicBezTo>
                      <a:pt x="139" y="520"/>
                      <a:pt x="204" y="548"/>
                      <a:pt x="275" y="548"/>
                    </a:cubicBezTo>
                    <a:cubicBezTo>
                      <a:pt x="346" y="548"/>
                      <a:pt x="409" y="520"/>
                      <a:pt x="458" y="476"/>
                    </a:cubicBezTo>
                    <a:cubicBezTo>
                      <a:pt x="467" y="468"/>
                      <a:pt x="474" y="461"/>
                      <a:pt x="481" y="454"/>
                    </a:cubicBezTo>
                    <a:cubicBezTo>
                      <a:pt x="523" y="405"/>
                      <a:pt x="548" y="343"/>
                      <a:pt x="548" y="273"/>
                    </a:cubicBezTo>
                    <a:cubicBezTo>
                      <a:pt x="548" y="206"/>
                      <a:pt x="523" y="144"/>
                      <a:pt x="481" y="95"/>
                    </a:cubicBezTo>
                    <a:close/>
                    <a:moveTo>
                      <a:pt x="229" y="37"/>
                    </a:moveTo>
                    <a:cubicBezTo>
                      <a:pt x="199" y="61"/>
                      <a:pt x="174" y="92"/>
                      <a:pt x="157" y="127"/>
                    </a:cubicBezTo>
                    <a:cubicBezTo>
                      <a:pt x="140" y="118"/>
                      <a:pt x="126" y="107"/>
                      <a:pt x="112" y="95"/>
                    </a:cubicBezTo>
                    <a:cubicBezTo>
                      <a:pt x="145" y="65"/>
                      <a:pt x="185" y="45"/>
                      <a:pt x="229" y="37"/>
                    </a:cubicBezTo>
                    <a:close/>
                    <a:moveTo>
                      <a:pt x="90" y="118"/>
                    </a:moveTo>
                    <a:cubicBezTo>
                      <a:pt x="106" y="133"/>
                      <a:pt x="124" y="145"/>
                      <a:pt x="142" y="155"/>
                    </a:cubicBezTo>
                    <a:cubicBezTo>
                      <a:pt x="130" y="188"/>
                      <a:pt x="121" y="222"/>
                      <a:pt x="120" y="259"/>
                    </a:cubicBezTo>
                    <a:cubicBezTo>
                      <a:pt x="34" y="259"/>
                      <a:pt x="34" y="259"/>
                      <a:pt x="34" y="259"/>
                    </a:cubicBezTo>
                    <a:cubicBezTo>
                      <a:pt x="37" y="206"/>
                      <a:pt x="58" y="157"/>
                      <a:pt x="90" y="118"/>
                    </a:cubicBezTo>
                    <a:close/>
                    <a:moveTo>
                      <a:pt x="34" y="290"/>
                    </a:moveTo>
                    <a:cubicBezTo>
                      <a:pt x="120" y="290"/>
                      <a:pt x="120" y="290"/>
                      <a:pt x="120" y="290"/>
                    </a:cubicBezTo>
                    <a:cubicBezTo>
                      <a:pt x="121" y="327"/>
                      <a:pt x="130" y="361"/>
                      <a:pt x="142" y="392"/>
                    </a:cubicBezTo>
                    <a:cubicBezTo>
                      <a:pt x="124" y="402"/>
                      <a:pt x="106" y="415"/>
                      <a:pt x="90" y="430"/>
                    </a:cubicBezTo>
                    <a:cubicBezTo>
                      <a:pt x="58" y="392"/>
                      <a:pt x="37" y="343"/>
                      <a:pt x="34" y="290"/>
                    </a:cubicBezTo>
                    <a:close/>
                    <a:moveTo>
                      <a:pt x="112" y="454"/>
                    </a:moveTo>
                    <a:cubicBezTo>
                      <a:pt x="126" y="440"/>
                      <a:pt x="140" y="430"/>
                      <a:pt x="157" y="421"/>
                    </a:cubicBezTo>
                    <a:cubicBezTo>
                      <a:pt x="174" y="456"/>
                      <a:pt x="199" y="486"/>
                      <a:pt x="229" y="511"/>
                    </a:cubicBezTo>
                    <a:cubicBezTo>
                      <a:pt x="185" y="502"/>
                      <a:pt x="145" y="482"/>
                      <a:pt x="112" y="454"/>
                    </a:cubicBezTo>
                    <a:close/>
                    <a:moveTo>
                      <a:pt x="259" y="493"/>
                    </a:moveTo>
                    <a:cubicBezTo>
                      <a:pt x="254" y="490"/>
                      <a:pt x="250" y="486"/>
                      <a:pt x="244" y="483"/>
                    </a:cubicBezTo>
                    <a:cubicBezTo>
                      <a:pt x="235" y="474"/>
                      <a:pt x="226" y="465"/>
                      <a:pt x="217" y="456"/>
                    </a:cubicBezTo>
                    <a:cubicBezTo>
                      <a:pt x="210" y="446"/>
                      <a:pt x="202" y="436"/>
                      <a:pt x="195" y="425"/>
                    </a:cubicBezTo>
                    <a:cubicBezTo>
                      <a:pt x="191" y="420"/>
                      <a:pt x="188" y="414"/>
                      <a:pt x="185" y="408"/>
                    </a:cubicBezTo>
                    <a:cubicBezTo>
                      <a:pt x="208" y="399"/>
                      <a:pt x="232" y="393"/>
                      <a:pt x="259" y="390"/>
                    </a:cubicBezTo>
                    <a:lnTo>
                      <a:pt x="259" y="493"/>
                    </a:lnTo>
                    <a:close/>
                    <a:moveTo>
                      <a:pt x="259" y="359"/>
                    </a:moveTo>
                    <a:cubicBezTo>
                      <a:pt x="227" y="361"/>
                      <a:pt x="198" y="368"/>
                      <a:pt x="171" y="378"/>
                    </a:cubicBezTo>
                    <a:cubicBezTo>
                      <a:pt x="168" y="371"/>
                      <a:pt x="166" y="362"/>
                      <a:pt x="163" y="355"/>
                    </a:cubicBezTo>
                    <a:cubicBezTo>
                      <a:pt x="158" y="341"/>
                      <a:pt x="157" y="328"/>
                      <a:pt x="154" y="315"/>
                    </a:cubicBezTo>
                    <a:cubicBezTo>
                      <a:pt x="152" y="307"/>
                      <a:pt x="152" y="299"/>
                      <a:pt x="151" y="290"/>
                    </a:cubicBezTo>
                    <a:cubicBezTo>
                      <a:pt x="259" y="290"/>
                      <a:pt x="259" y="290"/>
                      <a:pt x="259" y="290"/>
                    </a:cubicBezTo>
                    <a:lnTo>
                      <a:pt x="259" y="359"/>
                    </a:lnTo>
                    <a:close/>
                    <a:moveTo>
                      <a:pt x="259" y="259"/>
                    </a:moveTo>
                    <a:cubicBezTo>
                      <a:pt x="151" y="259"/>
                      <a:pt x="151" y="259"/>
                      <a:pt x="151" y="259"/>
                    </a:cubicBezTo>
                    <a:cubicBezTo>
                      <a:pt x="152" y="250"/>
                      <a:pt x="152" y="241"/>
                      <a:pt x="154" y="232"/>
                    </a:cubicBezTo>
                    <a:cubicBezTo>
                      <a:pt x="157" y="219"/>
                      <a:pt x="158" y="207"/>
                      <a:pt x="163" y="194"/>
                    </a:cubicBezTo>
                    <a:cubicBezTo>
                      <a:pt x="166" y="185"/>
                      <a:pt x="168" y="177"/>
                      <a:pt x="171" y="170"/>
                    </a:cubicBezTo>
                    <a:cubicBezTo>
                      <a:pt x="198" y="180"/>
                      <a:pt x="227" y="188"/>
                      <a:pt x="259" y="189"/>
                    </a:cubicBezTo>
                    <a:lnTo>
                      <a:pt x="259" y="259"/>
                    </a:lnTo>
                    <a:close/>
                    <a:moveTo>
                      <a:pt x="259" y="157"/>
                    </a:moveTo>
                    <a:cubicBezTo>
                      <a:pt x="232" y="155"/>
                      <a:pt x="208" y="149"/>
                      <a:pt x="185" y="141"/>
                    </a:cubicBezTo>
                    <a:cubicBezTo>
                      <a:pt x="188" y="135"/>
                      <a:pt x="191" y="129"/>
                      <a:pt x="195" y="123"/>
                    </a:cubicBezTo>
                    <a:cubicBezTo>
                      <a:pt x="202" y="113"/>
                      <a:pt x="210" y="102"/>
                      <a:pt x="217" y="92"/>
                    </a:cubicBezTo>
                    <a:cubicBezTo>
                      <a:pt x="226" y="83"/>
                      <a:pt x="235" y="74"/>
                      <a:pt x="244" y="65"/>
                    </a:cubicBezTo>
                    <a:cubicBezTo>
                      <a:pt x="250" y="61"/>
                      <a:pt x="254" y="58"/>
                      <a:pt x="259" y="53"/>
                    </a:cubicBezTo>
                    <a:lnTo>
                      <a:pt x="259" y="157"/>
                    </a:lnTo>
                    <a:close/>
                    <a:moveTo>
                      <a:pt x="515" y="259"/>
                    </a:moveTo>
                    <a:cubicBezTo>
                      <a:pt x="428" y="259"/>
                      <a:pt x="428" y="259"/>
                      <a:pt x="428" y="259"/>
                    </a:cubicBezTo>
                    <a:cubicBezTo>
                      <a:pt x="427" y="222"/>
                      <a:pt x="419" y="188"/>
                      <a:pt x="406" y="155"/>
                    </a:cubicBezTo>
                    <a:cubicBezTo>
                      <a:pt x="425" y="145"/>
                      <a:pt x="443" y="133"/>
                      <a:pt x="458" y="118"/>
                    </a:cubicBezTo>
                    <a:cubicBezTo>
                      <a:pt x="490" y="157"/>
                      <a:pt x="512" y="206"/>
                      <a:pt x="515" y="259"/>
                    </a:cubicBezTo>
                    <a:close/>
                    <a:moveTo>
                      <a:pt x="436" y="95"/>
                    </a:moveTo>
                    <a:cubicBezTo>
                      <a:pt x="422" y="107"/>
                      <a:pt x="408" y="118"/>
                      <a:pt x="393" y="127"/>
                    </a:cubicBezTo>
                    <a:cubicBezTo>
                      <a:pt x="374" y="92"/>
                      <a:pt x="349" y="61"/>
                      <a:pt x="319" y="37"/>
                    </a:cubicBezTo>
                    <a:cubicBezTo>
                      <a:pt x="363" y="45"/>
                      <a:pt x="403" y="65"/>
                      <a:pt x="436" y="95"/>
                    </a:cubicBezTo>
                    <a:close/>
                    <a:moveTo>
                      <a:pt x="289" y="53"/>
                    </a:moveTo>
                    <a:cubicBezTo>
                      <a:pt x="295" y="58"/>
                      <a:pt x="300" y="61"/>
                      <a:pt x="304" y="65"/>
                    </a:cubicBezTo>
                    <a:cubicBezTo>
                      <a:pt x="313" y="74"/>
                      <a:pt x="322" y="83"/>
                      <a:pt x="331" y="92"/>
                    </a:cubicBezTo>
                    <a:cubicBezTo>
                      <a:pt x="340" y="102"/>
                      <a:pt x="347" y="113"/>
                      <a:pt x="353" y="123"/>
                    </a:cubicBezTo>
                    <a:cubicBezTo>
                      <a:pt x="357" y="129"/>
                      <a:pt x="360" y="135"/>
                      <a:pt x="363" y="141"/>
                    </a:cubicBezTo>
                    <a:cubicBezTo>
                      <a:pt x="341" y="149"/>
                      <a:pt x="316" y="155"/>
                      <a:pt x="289" y="157"/>
                    </a:cubicBezTo>
                    <a:lnTo>
                      <a:pt x="289" y="53"/>
                    </a:lnTo>
                    <a:close/>
                    <a:moveTo>
                      <a:pt x="289" y="189"/>
                    </a:moveTo>
                    <a:cubicBezTo>
                      <a:pt x="321" y="188"/>
                      <a:pt x="350" y="180"/>
                      <a:pt x="378" y="170"/>
                    </a:cubicBezTo>
                    <a:cubicBezTo>
                      <a:pt x="381" y="177"/>
                      <a:pt x="384" y="185"/>
                      <a:pt x="385" y="194"/>
                    </a:cubicBezTo>
                    <a:cubicBezTo>
                      <a:pt x="390" y="207"/>
                      <a:pt x="393" y="219"/>
                      <a:pt x="394" y="232"/>
                    </a:cubicBezTo>
                    <a:cubicBezTo>
                      <a:pt x="396" y="241"/>
                      <a:pt x="397" y="250"/>
                      <a:pt x="397" y="259"/>
                    </a:cubicBezTo>
                    <a:cubicBezTo>
                      <a:pt x="289" y="259"/>
                      <a:pt x="289" y="259"/>
                      <a:pt x="289" y="259"/>
                    </a:cubicBezTo>
                    <a:lnTo>
                      <a:pt x="289" y="189"/>
                    </a:lnTo>
                    <a:close/>
                    <a:moveTo>
                      <a:pt x="289" y="290"/>
                    </a:moveTo>
                    <a:cubicBezTo>
                      <a:pt x="397" y="290"/>
                      <a:pt x="397" y="290"/>
                      <a:pt x="397" y="290"/>
                    </a:cubicBezTo>
                    <a:cubicBezTo>
                      <a:pt x="397" y="299"/>
                      <a:pt x="396" y="307"/>
                      <a:pt x="394" y="315"/>
                    </a:cubicBezTo>
                    <a:cubicBezTo>
                      <a:pt x="393" y="328"/>
                      <a:pt x="390" y="341"/>
                      <a:pt x="385" y="355"/>
                    </a:cubicBezTo>
                    <a:cubicBezTo>
                      <a:pt x="384" y="362"/>
                      <a:pt x="381" y="371"/>
                      <a:pt x="378" y="378"/>
                    </a:cubicBezTo>
                    <a:cubicBezTo>
                      <a:pt x="350" y="368"/>
                      <a:pt x="321" y="361"/>
                      <a:pt x="289" y="359"/>
                    </a:cubicBezTo>
                    <a:lnTo>
                      <a:pt x="289" y="290"/>
                    </a:lnTo>
                    <a:close/>
                    <a:moveTo>
                      <a:pt x="289" y="493"/>
                    </a:moveTo>
                    <a:cubicBezTo>
                      <a:pt x="289" y="390"/>
                      <a:pt x="289" y="390"/>
                      <a:pt x="289" y="390"/>
                    </a:cubicBezTo>
                    <a:cubicBezTo>
                      <a:pt x="316" y="393"/>
                      <a:pt x="341" y="399"/>
                      <a:pt x="363" y="408"/>
                    </a:cubicBezTo>
                    <a:cubicBezTo>
                      <a:pt x="360" y="414"/>
                      <a:pt x="357" y="420"/>
                      <a:pt x="353" y="425"/>
                    </a:cubicBezTo>
                    <a:cubicBezTo>
                      <a:pt x="347" y="436"/>
                      <a:pt x="340" y="446"/>
                      <a:pt x="331" y="456"/>
                    </a:cubicBezTo>
                    <a:cubicBezTo>
                      <a:pt x="322" y="465"/>
                      <a:pt x="313" y="474"/>
                      <a:pt x="304" y="483"/>
                    </a:cubicBezTo>
                    <a:cubicBezTo>
                      <a:pt x="300" y="486"/>
                      <a:pt x="295" y="490"/>
                      <a:pt x="289" y="493"/>
                    </a:cubicBezTo>
                    <a:close/>
                    <a:moveTo>
                      <a:pt x="319" y="511"/>
                    </a:moveTo>
                    <a:cubicBezTo>
                      <a:pt x="349" y="486"/>
                      <a:pt x="374" y="456"/>
                      <a:pt x="393" y="421"/>
                    </a:cubicBezTo>
                    <a:cubicBezTo>
                      <a:pt x="408" y="430"/>
                      <a:pt x="422" y="440"/>
                      <a:pt x="436" y="454"/>
                    </a:cubicBezTo>
                    <a:cubicBezTo>
                      <a:pt x="403" y="482"/>
                      <a:pt x="363" y="502"/>
                      <a:pt x="319" y="511"/>
                    </a:cubicBezTo>
                    <a:close/>
                    <a:moveTo>
                      <a:pt x="458" y="430"/>
                    </a:moveTo>
                    <a:cubicBezTo>
                      <a:pt x="443" y="415"/>
                      <a:pt x="425" y="402"/>
                      <a:pt x="406" y="392"/>
                    </a:cubicBezTo>
                    <a:cubicBezTo>
                      <a:pt x="419" y="361"/>
                      <a:pt x="427" y="327"/>
                      <a:pt x="428" y="290"/>
                    </a:cubicBezTo>
                    <a:cubicBezTo>
                      <a:pt x="515" y="290"/>
                      <a:pt x="515" y="290"/>
                      <a:pt x="515" y="290"/>
                    </a:cubicBezTo>
                    <a:cubicBezTo>
                      <a:pt x="512" y="343"/>
                      <a:pt x="490" y="392"/>
                      <a:pt x="458" y="4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24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  <a:sym typeface="思源黑体 CN Normal" panose="020B0400000000000000" pitchFamily="34" charset="-122"/>
                </a:endParaRPr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1472905" y="2144868"/>
              <a:ext cx="1680788" cy="1689866"/>
              <a:chOff x="1053805" y="2182968"/>
              <a:chExt cx="1680788" cy="1689866"/>
            </a:xfrm>
          </p:grpSpPr>
          <p:sp>
            <p:nvSpPr>
              <p:cNvPr id="36" name="Oval 12" descr="e7d195523061f1c09e9d68d7cf438b91ef959ecb14fc25d26BBA7F7DBC18E55DFF4014AF651F0BF2569D4B6C1DA7F1A4683A481403BD872FC687266AD13265C1DE7C373772FD8728ABDD69ADD03BFF5BE2862BC891DBB79E66832C150F59641120B6865E74AC334BD8D366E7A86A7640D80893447547E5CABC5EC0B8FAE88495F8DFFA6D488A2111BBDD4320AAD4BDEE">
                <a:extLst>
                  <a:ext uri="{FF2B5EF4-FFF2-40B4-BE49-F238E27FC236}">
                    <a16:creationId xmlns:a16="http://schemas.microsoft.com/office/drawing/2014/main" id="{9B84E06C-86A8-4219-BA99-F996F87B57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3805" y="2477846"/>
                <a:ext cx="1392719" cy="1394988"/>
              </a:xfrm>
              <a:prstGeom prst="ellipse">
                <a:avLst/>
              </a:prstGeom>
              <a:solidFill>
                <a:schemeClr val="accent1"/>
              </a:solidFill>
              <a:ln w="19050" cap="flat" cmpd="sng" algn="ctr">
                <a:noFill/>
                <a:prstDash val="solid"/>
                <a:miter lim="800000"/>
              </a:ln>
              <a:effectLst/>
            </p:spPr>
            <p:txBody>
              <a:bodyPr spcFirstLastPara="0" vert="horz" wrap="square" lIns="272320" tIns="313012" rIns="272321" bIns="313011" numCol="1" spcCol="1270" anchor="ctr" anchorCtr="0">
                <a:noAutofit/>
              </a:bodyPr>
              <a:lstStyle/>
              <a:p>
                <a:pPr marL="0" marR="0" lvl="0" indent="0" algn="ctr" defTabSz="2133547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43" name="Freeform 13" descr="e7d195523061f1c09e9d68d7cf438b91ef959ecb14fc25d26BBA7F7DBC18E55DFF4014AF651F0BF2569D4B6C1DA7F1A4683A481403BD872FC687266AD13265C1DE7C373772FD8728ABDD69ADD03BFF5BE2862BC891DBB79E66832C150F59641120B6865E74AC334BD8D366E7A86A7640D80893447547E5CABC5EC0B8FAE88495F8DFFA6D488A2111BBDD4320AAD4BDEE">
                <a:extLst>
                  <a:ext uri="{FF2B5EF4-FFF2-40B4-BE49-F238E27FC236}">
                    <a16:creationId xmlns:a16="http://schemas.microsoft.com/office/drawing/2014/main" id="{B9D6A09C-B858-40D0-9B77-63DA847C1B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0164" y="2182968"/>
                <a:ext cx="984429" cy="991235"/>
              </a:xfrm>
              <a:custGeom>
                <a:avLst/>
                <a:gdLst>
                  <a:gd name="T0" fmla="*/ 184 w 184"/>
                  <a:gd name="T1" fmla="*/ 185 h 185"/>
                  <a:gd name="T2" fmla="*/ 0 w 184"/>
                  <a:gd name="T3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84" h="185">
                    <a:moveTo>
                      <a:pt x="184" y="185"/>
                    </a:moveTo>
                    <a:cubicBezTo>
                      <a:pt x="184" y="83"/>
                      <a:pt x="102" y="0"/>
                      <a:pt x="0" y="0"/>
                    </a:cubicBezTo>
                  </a:path>
                </a:pathLst>
              </a:custGeom>
              <a:noFill/>
              <a:ln w="6350" cap="flat" cmpd="sng">
                <a:solidFill>
                  <a:schemeClr val="bg1">
                    <a:lumMod val="50000"/>
                  </a:schemeClr>
                </a:solidFill>
                <a:prstDash val="dash"/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  <a:sym typeface="思源黑体 CN Normal" panose="020B0400000000000000" pitchFamily="34" charset="-122"/>
                </a:endParaRPr>
              </a:p>
            </p:txBody>
          </p:sp>
          <p:grpSp>
            <p:nvGrpSpPr>
              <p:cNvPr id="51" name="Group 85" descr="e7d195523061f1c09e9d68d7cf438b91ef959ecb14fc25d26BBA7F7DBC18E55DFF4014AF651F0BF2569D4B6C1DA7F1A4683A481403BD872FC687266AD13265C1DE7C373772FD8728ABDD69ADD03BFF5BE2862BC891DBB79E66832C150F59641120B6865E74AC334BD8D366E7A86A7640D80893447547E5CABC5EC0B8FAE88495F8DFFA6D488A2111BBDD4320AAD4BDEE">
                <a:extLst>
                  <a:ext uri="{FF2B5EF4-FFF2-40B4-BE49-F238E27FC236}">
                    <a16:creationId xmlns:a16="http://schemas.microsoft.com/office/drawing/2014/main" id="{D9672434-7B6B-4F3A-B45B-471DCA0DDBFF}"/>
                  </a:ext>
                </a:extLst>
              </p:cNvPr>
              <p:cNvGrpSpPr/>
              <p:nvPr/>
            </p:nvGrpSpPr>
            <p:grpSpPr>
              <a:xfrm>
                <a:off x="1406100" y="2833708"/>
                <a:ext cx="683265" cy="683265"/>
                <a:chOff x="1200150" y="3768725"/>
                <a:chExt cx="446088" cy="446088"/>
              </a:xfrm>
              <a:solidFill>
                <a:schemeClr val="bg1"/>
              </a:solidFill>
            </p:grpSpPr>
            <p:sp>
              <p:nvSpPr>
                <p:cNvPr id="52" name="Freeform 78">
                  <a:extLst>
                    <a:ext uri="{FF2B5EF4-FFF2-40B4-BE49-F238E27FC236}">
                      <a16:creationId xmlns:a16="http://schemas.microsoft.com/office/drawing/2014/main" id="{C64F08ED-01FC-4C6C-BF5F-563ADA3DD02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00150" y="3768725"/>
                  <a:ext cx="446088" cy="446088"/>
                </a:xfrm>
                <a:custGeom>
                  <a:avLst/>
                  <a:gdLst>
                    <a:gd name="T0" fmla="*/ 539 w 580"/>
                    <a:gd name="T1" fmla="*/ 141 h 580"/>
                    <a:gd name="T2" fmla="*/ 509 w 580"/>
                    <a:gd name="T3" fmla="*/ 171 h 580"/>
                    <a:gd name="T4" fmla="*/ 489 w 580"/>
                    <a:gd name="T5" fmla="*/ 181 h 580"/>
                    <a:gd name="T6" fmla="*/ 517 w 580"/>
                    <a:gd name="T7" fmla="*/ 290 h 580"/>
                    <a:gd name="T8" fmla="*/ 290 w 580"/>
                    <a:gd name="T9" fmla="*/ 517 h 580"/>
                    <a:gd name="T10" fmla="*/ 63 w 580"/>
                    <a:gd name="T11" fmla="*/ 290 h 580"/>
                    <a:gd name="T12" fmla="*/ 290 w 580"/>
                    <a:gd name="T13" fmla="*/ 63 h 580"/>
                    <a:gd name="T14" fmla="*/ 401 w 580"/>
                    <a:gd name="T15" fmla="*/ 92 h 580"/>
                    <a:gd name="T16" fmla="*/ 411 w 580"/>
                    <a:gd name="T17" fmla="*/ 72 h 580"/>
                    <a:gd name="T18" fmla="*/ 441 w 580"/>
                    <a:gd name="T19" fmla="*/ 42 h 580"/>
                    <a:gd name="T20" fmla="*/ 290 w 580"/>
                    <a:gd name="T21" fmla="*/ 0 h 580"/>
                    <a:gd name="T22" fmla="*/ 0 w 580"/>
                    <a:gd name="T23" fmla="*/ 290 h 580"/>
                    <a:gd name="T24" fmla="*/ 290 w 580"/>
                    <a:gd name="T25" fmla="*/ 580 h 580"/>
                    <a:gd name="T26" fmla="*/ 580 w 580"/>
                    <a:gd name="T27" fmla="*/ 290 h 580"/>
                    <a:gd name="T28" fmla="*/ 539 w 580"/>
                    <a:gd name="T29" fmla="*/ 141 h 5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80" h="580">
                      <a:moveTo>
                        <a:pt x="539" y="141"/>
                      </a:moveTo>
                      <a:cubicBezTo>
                        <a:pt x="509" y="171"/>
                        <a:pt x="509" y="171"/>
                        <a:pt x="509" y="171"/>
                      </a:cubicBezTo>
                      <a:cubicBezTo>
                        <a:pt x="504" y="176"/>
                        <a:pt x="496" y="179"/>
                        <a:pt x="489" y="181"/>
                      </a:cubicBezTo>
                      <a:cubicBezTo>
                        <a:pt x="506" y="213"/>
                        <a:pt x="517" y="250"/>
                        <a:pt x="517" y="290"/>
                      </a:cubicBezTo>
                      <a:cubicBezTo>
                        <a:pt x="517" y="415"/>
                        <a:pt x="415" y="517"/>
                        <a:pt x="290" y="517"/>
                      </a:cubicBezTo>
                      <a:cubicBezTo>
                        <a:pt x="165" y="517"/>
                        <a:pt x="63" y="415"/>
                        <a:pt x="63" y="290"/>
                      </a:cubicBezTo>
                      <a:cubicBezTo>
                        <a:pt x="63" y="165"/>
                        <a:pt x="165" y="63"/>
                        <a:pt x="290" y="63"/>
                      </a:cubicBezTo>
                      <a:cubicBezTo>
                        <a:pt x="330" y="63"/>
                        <a:pt x="368" y="74"/>
                        <a:pt x="401" y="92"/>
                      </a:cubicBezTo>
                      <a:cubicBezTo>
                        <a:pt x="402" y="85"/>
                        <a:pt x="406" y="78"/>
                        <a:pt x="411" y="72"/>
                      </a:cubicBezTo>
                      <a:cubicBezTo>
                        <a:pt x="441" y="42"/>
                        <a:pt x="441" y="42"/>
                        <a:pt x="441" y="42"/>
                      </a:cubicBezTo>
                      <a:cubicBezTo>
                        <a:pt x="397" y="15"/>
                        <a:pt x="345" y="0"/>
                        <a:pt x="290" y="0"/>
                      </a:cubicBezTo>
                      <a:cubicBezTo>
                        <a:pt x="130" y="0"/>
                        <a:pt x="0" y="130"/>
                        <a:pt x="0" y="290"/>
                      </a:cubicBezTo>
                      <a:cubicBezTo>
                        <a:pt x="0" y="450"/>
                        <a:pt x="130" y="580"/>
                        <a:pt x="290" y="580"/>
                      </a:cubicBezTo>
                      <a:cubicBezTo>
                        <a:pt x="450" y="580"/>
                        <a:pt x="580" y="450"/>
                        <a:pt x="580" y="290"/>
                      </a:cubicBezTo>
                      <a:cubicBezTo>
                        <a:pt x="580" y="235"/>
                        <a:pt x="565" y="184"/>
                        <a:pt x="539" y="14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AU" sz="2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  <a:sym typeface="思源黑体 CN Normal" panose="020B0400000000000000" pitchFamily="34" charset="-122"/>
                  </a:endParaRPr>
                </a:p>
              </p:txBody>
            </p:sp>
            <p:sp>
              <p:nvSpPr>
                <p:cNvPr id="53" name="Freeform 79">
                  <a:extLst>
                    <a:ext uri="{FF2B5EF4-FFF2-40B4-BE49-F238E27FC236}">
                      <a16:creationId xmlns:a16="http://schemas.microsoft.com/office/drawing/2014/main" id="{16F8FC0D-BD46-4621-84BD-8133668EA2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81125" y="3781425"/>
                  <a:ext cx="252413" cy="252413"/>
                </a:xfrm>
                <a:custGeom>
                  <a:avLst/>
                  <a:gdLst>
                    <a:gd name="T0" fmla="*/ 186 w 329"/>
                    <a:gd name="T1" fmla="*/ 67 h 328"/>
                    <a:gd name="T2" fmla="*/ 249 w 329"/>
                    <a:gd name="T3" fmla="*/ 4 h 328"/>
                    <a:gd name="T4" fmla="*/ 257 w 329"/>
                    <a:gd name="T5" fmla="*/ 7 h 328"/>
                    <a:gd name="T6" fmla="*/ 263 w 329"/>
                    <a:gd name="T7" fmla="*/ 66 h 328"/>
                    <a:gd name="T8" fmla="*/ 322 w 329"/>
                    <a:gd name="T9" fmla="*/ 71 h 328"/>
                    <a:gd name="T10" fmla="*/ 325 w 329"/>
                    <a:gd name="T11" fmla="*/ 80 h 328"/>
                    <a:gd name="T12" fmla="*/ 262 w 329"/>
                    <a:gd name="T13" fmla="*/ 142 h 328"/>
                    <a:gd name="T14" fmla="*/ 245 w 329"/>
                    <a:gd name="T15" fmla="*/ 149 h 328"/>
                    <a:gd name="T16" fmla="*/ 207 w 329"/>
                    <a:gd name="T17" fmla="*/ 145 h 328"/>
                    <a:gd name="T18" fmla="*/ 99 w 329"/>
                    <a:gd name="T19" fmla="*/ 253 h 328"/>
                    <a:gd name="T20" fmla="*/ 89 w 329"/>
                    <a:gd name="T21" fmla="*/ 309 h 328"/>
                    <a:gd name="T22" fmla="*/ 19 w 329"/>
                    <a:gd name="T23" fmla="*/ 309 h 328"/>
                    <a:gd name="T24" fmla="*/ 19 w 329"/>
                    <a:gd name="T25" fmla="*/ 239 h 328"/>
                    <a:gd name="T26" fmla="*/ 75 w 329"/>
                    <a:gd name="T27" fmla="*/ 230 h 328"/>
                    <a:gd name="T28" fmla="*/ 184 w 329"/>
                    <a:gd name="T29" fmla="*/ 121 h 328"/>
                    <a:gd name="T30" fmla="*/ 180 w 329"/>
                    <a:gd name="T31" fmla="*/ 84 h 328"/>
                    <a:gd name="T32" fmla="*/ 186 w 329"/>
                    <a:gd name="T33" fmla="*/ 67 h 3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29" h="328">
                      <a:moveTo>
                        <a:pt x="186" y="67"/>
                      </a:moveTo>
                      <a:cubicBezTo>
                        <a:pt x="249" y="4"/>
                        <a:pt x="249" y="4"/>
                        <a:pt x="249" y="4"/>
                      </a:cubicBezTo>
                      <a:cubicBezTo>
                        <a:pt x="253" y="0"/>
                        <a:pt x="256" y="1"/>
                        <a:pt x="257" y="7"/>
                      </a:cubicBezTo>
                      <a:cubicBezTo>
                        <a:pt x="263" y="66"/>
                        <a:pt x="263" y="66"/>
                        <a:pt x="263" y="66"/>
                      </a:cubicBezTo>
                      <a:cubicBezTo>
                        <a:pt x="322" y="71"/>
                        <a:pt x="322" y="71"/>
                        <a:pt x="322" y="71"/>
                      </a:cubicBezTo>
                      <a:cubicBezTo>
                        <a:pt x="327" y="72"/>
                        <a:pt x="329" y="76"/>
                        <a:pt x="325" y="80"/>
                      </a:cubicBezTo>
                      <a:cubicBezTo>
                        <a:pt x="262" y="142"/>
                        <a:pt x="262" y="142"/>
                        <a:pt x="262" y="142"/>
                      </a:cubicBezTo>
                      <a:cubicBezTo>
                        <a:pt x="258" y="146"/>
                        <a:pt x="250" y="149"/>
                        <a:pt x="245" y="149"/>
                      </a:cubicBezTo>
                      <a:cubicBezTo>
                        <a:pt x="207" y="145"/>
                        <a:pt x="207" y="145"/>
                        <a:pt x="207" y="145"/>
                      </a:cubicBezTo>
                      <a:cubicBezTo>
                        <a:pt x="99" y="253"/>
                        <a:pt x="99" y="253"/>
                        <a:pt x="99" y="253"/>
                      </a:cubicBezTo>
                      <a:cubicBezTo>
                        <a:pt x="107" y="272"/>
                        <a:pt x="104" y="294"/>
                        <a:pt x="89" y="309"/>
                      </a:cubicBezTo>
                      <a:cubicBezTo>
                        <a:pt x="70" y="328"/>
                        <a:pt x="39" y="328"/>
                        <a:pt x="19" y="309"/>
                      </a:cubicBezTo>
                      <a:cubicBezTo>
                        <a:pt x="0" y="290"/>
                        <a:pt x="0" y="259"/>
                        <a:pt x="19" y="239"/>
                      </a:cubicBezTo>
                      <a:cubicBezTo>
                        <a:pt x="34" y="224"/>
                        <a:pt x="57" y="221"/>
                        <a:pt x="75" y="230"/>
                      </a:cubicBezTo>
                      <a:cubicBezTo>
                        <a:pt x="184" y="121"/>
                        <a:pt x="184" y="121"/>
                        <a:pt x="184" y="121"/>
                      </a:cubicBezTo>
                      <a:cubicBezTo>
                        <a:pt x="180" y="84"/>
                        <a:pt x="180" y="84"/>
                        <a:pt x="180" y="84"/>
                      </a:cubicBezTo>
                      <a:cubicBezTo>
                        <a:pt x="179" y="78"/>
                        <a:pt x="182" y="71"/>
                        <a:pt x="186" y="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AU" sz="2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  <a:sym typeface="思源黑体 CN Normal" panose="020B0400000000000000" pitchFamily="34" charset="-122"/>
                  </a:endParaRPr>
                </a:p>
              </p:txBody>
            </p:sp>
            <p:sp>
              <p:nvSpPr>
                <p:cNvPr id="54" name="Freeform 80">
                  <a:extLst>
                    <a:ext uri="{FF2B5EF4-FFF2-40B4-BE49-F238E27FC236}">
                      <a16:creationId xmlns:a16="http://schemas.microsoft.com/office/drawing/2014/main" id="{1C94EFDF-6B61-49C4-810E-11EB393C94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92225" y="3860800"/>
                  <a:ext cx="261938" cy="261938"/>
                </a:xfrm>
                <a:custGeom>
                  <a:avLst/>
                  <a:gdLst>
                    <a:gd name="T0" fmla="*/ 170 w 340"/>
                    <a:gd name="T1" fmla="*/ 73 h 340"/>
                    <a:gd name="T2" fmla="*/ 212 w 340"/>
                    <a:gd name="T3" fmla="*/ 83 h 340"/>
                    <a:gd name="T4" fmla="*/ 266 w 340"/>
                    <a:gd name="T5" fmla="*/ 30 h 340"/>
                    <a:gd name="T6" fmla="*/ 170 w 340"/>
                    <a:gd name="T7" fmla="*/ 0 h 340"/>
                    <a:gd name="T8" fmla="*/ 0 w 340"/>
                    <a:gd name="T9" fmla="*/ 170 h 340"/>
                    <a:gd name="T10" fmla="*/ 170 w 340"/>
                    <a:gd name="T11" fmla="*/ 340 h 340"/>
                    <a:gd name="T12" fmla="*/ 340 w 340"/>
                    <a:gd name="T13" fmla="*/ 170 h 340"/>
                    <a:gd name="T14" fmla="*/ 311 w 340"/>
                    <a:gd name="T15" fmla="*/ 76 h 340"/>
                    <a:gd name="T16" fmla="*/ 258 w 340"/>
                    <a:gd name="T17" fmla="*/ 130 h 340"/>
                    <a:gd name="T18" fmla="*/ 267 w 340"/>
                    <a:gd name="T19" fmla="*/ 170 h 340"/>
                    <a:gd name="T20" fmla="*/ 170 w 340"/>
                    <a:gd name="T21" fmla="*/ 267 h 340"/>
                    <a:gd name="T22" fmla="*/ 73 w 340"/>
                    <a:gd name="T23" fmla="*/ 170 h 340"/>
                    <a:gd name="T24" fmla="*/ 170 w 340"/>
                    <a:gd name="T25" fmla="*/ 73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40" h="340">
                      <a:moveTo>
                        <a:pt x="170" y="73"/>
                      </a:moveTo>
                      <a:cubicBezTo>
                        <a:pt x="185" y="73"/>
                        <a:pt x="199" y="77"/>
                        <a:pt x="212" y="83"/>
                      </a:cubicBezTo>
                      <a:cubicBezTo>
                        <a:pt x="266" y="30"/>
                        <a:pt x="266" y="30"/>
                        <a:pt x="266" y="30"/>
                      </a:cubicBezTo>
                      <a:cubicBezTo>
                        <a:pt x="238" y="11"/>
                        <a:pt x="205" y="0"/>
                        <a:pt x="170" y="0"/>
                      </a:cubicBezTo>
                      <a:cubicBezTo>
                        <a:pt x="76" y="0"/>
                        <a:pt x="0" y="76"/>
                        <a:pt x="0" y="170"/>
                      </a:cubicBezTo>
                      <a:cubicBezTo>
                        <a:pt x="0" y="264"/>
                        <a:pt x="76" y="340"/>
                        <a:pt x="170" y="340"/>
                      </a:cubicBezTo>
                      <a:cubicBezTo>
                        <a:pt x="264" y="340"/>
                        <a:pt x="340" y="264"/>
                        <a:pt x="340" y="170"/>
                      </a:cubicBezTo>
                      <a:cubicBezTo>
                        <a:pt x="340" y="135"/>
                        <a:pt x="329" y="103"/>
                        <a:pt x="311" y="76"/>
                      </a:cubicBezTo>
                      <a:cubicBezTo>
                        <a:pt x="258" y="130"/>
                        <a:pt x="258" y="130"/>
                        <a:pt x="258" y="130"/>
                      </a:cubicBezTo>
                      <a:cubicBezTo>
                        <a:pt x="264" y="142"/>
                        <a:pt x="267" y="156"/>
                        <a:pt x="267" y="170"/>
                      </a:cubicBezTo>
                      <a:cubicBezTo>
                        <a:pt x="267" y="223"/>
                        <a:pt x="223" y="267"/>
                        <a:pt x="170" y="267"/>
                      </a:cubicBezTo>
                      <a:cubicBezTo>
                        <a:pt x="117" y="267"/>
                        <a:pt x="73" y="223"/>
                        <a:pt x="73" y="170"/>
                      </a:cubicBezTo>
                      <a:cubicBezTo>
                        <a:pt x="73" y="117"/>
                        <a:pt x="117" y="73"/>
                        <a:pt x="170" y="7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AU" sz="2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  <a:sym typeface="思源黑体 CN Normal" panose="020B0400000000000000" pitchFamily="34" charset="-122"/>
                  </a:endParaRPr>
                </a:p>
              </p:txBody>
            </p:sp>
          </p:grpSp>
        </p:grpSp>
        <p:grpSp>
          <p:nvGrpSpPr>
            <p:cNvPr id="3" name="组合 2"/>
            <p:cNvGrpSpPr/>
            <p:nvPr/>
          </p:nvGrpSpPr>
          <p:grpSpPr>
            <a:xfrm>
              <a:off x="4125529" y="3907665"/>
              <a:ext cx="1687594" cy="1687593"/>
              <a:chOff x="3988055" y="3945765"/>
              <a:chExt cx="1687594" cy="1687593"/>
            </a:xfrm>
          </p:grpSpPr>
          <p:sp>
            <p:nvSpPr>
              <p:cNvPr id="46" name="Oval 16" descr="e7d195523061f1c09e9d68d7cf438b91ef959ecb14fc25d26BBA7F7DBC18E55DFF4014AF651F0BF2569D4B6C1DA7F1A4683A481403BD872FC687266AD13265C1DE7C373772FD8728ABDD69ADD03BFF5BE2862BC891DBB79E66832C150F59641120B6865E74AC334BD8D366E7A86A7640D80893447547E5CABC5EC0B8FAE88495F8DFFA6D488A2111BBDD4320AAD4BDEE">
                <a:extLst>
                  <a:ext uri="{FF2B5EF4-FFF2-40B4-BE49-F238E27FC236}">
                    <a16:creationId xmlns:a16="http://schemas.microsoft.com/office/drawing/2014/main" id="{579E8228-1502-430C-A2BE-A2AB41BA6B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88055" y="3945765"/>
                <a:ext cx="1392719" cy="1392719"/>
              </a:xfrm>
              <a:prstGeom prst="ellipse">
                <a:avLst/>
              </a:prstGeom>
              <a:solidFill>
                <a:schemeClr val="accent2"/>
              </a:solidFill>
              <a:ln w="19050" cap="flat" cmpd="sng" algn="ctr">
                <a:noFill/>
                <a:prstDash val="solid"/>
                <a:miter lim="800000"/>
              </a:ln>
              <a:effectLst/>
            </p:spPr>
            <p:txBody>
              <a:bodyPr spcFirstLastPara="0" vert="horz" wrap="square" lIns="272320" tIns="313012" rIns="272321" bIns="313011" numCol="1" spcCol="1270" anchor="ctr" anchorCtr="0">
                <a:noAutofit/>
              </a:bodyPr>
              <a:lstStyle/>
              <a:p>
                <a:pPr marL="0" marR="0" lvl="0" indent="0" algn="ctr" defTabSz="2133547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47" name="Freeform 17" descr="e7d195523061f1c09e9d68d7cf438b91ef959ecb14fc25d26BBA7F7DBC18E55DFF4014AF651F0BF2569D4B6C1DA7F1A4683A481403BD872FC687266AD13265C1DE7C373772FD8728ABDD69ADD03BFF5BE2862BC891DBB79E66832C150F59641120B6865E74AC334BD8D366E7A86A7640D80893447547E5CABC5EC0B8FAE88495F8DFFA6D488A2111BBDD4320AAD4BDEE">
                <a:extLst>
                  <a:ext uri="{FF2B5EF4-FFF2-40B4-BE49-F238E27FC236}">
                    <a16:creationId xmlns:a16="http://schemas.microsoft.com/office/drawing/2014/main" id="{A0A745FD-CD35-4799-A901-8EC5568816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4416" y="4642125"/>
                <a:ext cx="991233" cy="991233"/>
              </a:xfrm>
              <a:custGeom>
                <a:avLst/>
                <a:gdLst>
                  <a:gd name="T0" fmla="*/ 0 w 185"/>
                  <a:gd name="T1" fmla="*/ 185 h 185"/>
                  <a:gd name="T2" fmla="*/ 185 w 185"/>
                  <a:gd name="T3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85" h="185">
                    <a:moveTo>
                      <a:pt x="0" y="185"/>
                    </a:moveTo>
                    <a:cubicBezTo>
                      <a:pt x="102" y="185"/>
                      <a:pt x="185" y="102"/>
                      <a:pt x="185" y="0"/>
                    </a:cubicBezTo>
                  </a:path>
                </a:pathLst>
              </a:custGeom>
              <a:noFill/>
              <a:ln w="6350" cap="flat" cmpd="sng">
                <a:solidFill>
                  <a:schemeClr val="bg1">
                    <a:lumMod val="50000"/>
                  </a:schemeClr>
                </a:solidFill>
                <a:prstDash val="dash"/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  <a:sym typeface="思源黑体 CN Normal" panose="020B0400000000000000" pitchFamily="34" charset="-122"/>
                </a:endParaRPr>
              </a:p>
            </p:txBody>
          </p:sp>
          <p:grpSp>
            <p:nvGrpSpPr>
              <p:cNvPr id="55" name="Group 213" descr="e7d195523061f1c09e9d68d7cf438b91ef959ecb14fc25d26BBA7F7DBC18E55DFF4014AF651F0BF2569D4B6C1DA7F1A4683A481403BD872FC687266AD13265C1DE7C373772FD8728ABDD69ADD03BFF5BE2862BC891DBB79E66832C150F59641120B6865E74AC334BD8D366E7A86A7640D80893447547E5CABC5EC0B8FAE88495F8DFFA6D488A2111BBDD4320AAD4BDEE">
                <a:extLst>
                  <a:ext uri="{FF2B5EF4-FFF2-40B4-BE49-F238E27FC236}">
                    <a16:creationId xmlns:a16="http://schemas.microsoft.com/office/drawing/2014/main" id="{91779473-47E7-4604-A850-39069A070574}"/>
                  </a:ext>
                </a:extLst>
              </p:cNvPr>
              <p:cNvGrpSpPr/>
              <p:nvPr/>
            </p:nvGrpSpPr>
            <p:grpSpPr>
              <a:xfrm>
                <a:off x="4401838" y="4332100"/>
                <a:ext cx="671108" cy="620045"/>
                <a:chOff x="2900363" y="5486400"/>
                <a:chExt cx="438150" cy="404813"/>
              </a:xfrm>
              <a:solidFill>
                <a:schemeClr val="bg1"/>
              </a:solidFill>
            </p:grpSpPr>
            <p:sp>
              <p:nvSpPr>
                <p:cNvPr id="56" name="Freeform 203">
                  <a:extLst>
                    <a:ext uri="{FF2B5EF4-FFF2-40B4-BE49-F238E27FC236}">
                      <a16:creationId xmlns:a16="http://schemas.microsoft.com/office/drawing/2014/main" id="{50281BEB-8385-413F-ACF9-C952C3A8607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151188" y="5486400"/>
                  <a:ext cx="187325" cy="195263"/>
                </a:xfrm>
                <a:custGeom>
                  <a:avLst/>
                  <a:gdLst>
                    <a:gd name="T0" fmla="*/ 240 w 245"/>
                    <a:gd name="T1" fmla="*/ 155 h 254"/>
                    <a:gd name="T2" fmla="*/ 211 w 245"/>
                    <a:gd name="T3" fmla="*/ 137 h 254"/>
                    <a:gd name="T4" fmla="*/ 211 w 245"/>
                    <a:gd name="T5" fmla="*/ 118 h 254"/>
                    <a:gd name="T6" fmla="*/ 207 w 245"/>
                    <a:gd name="T7" fmla="*/ 100 h 254"/>
                    <a:gd name="T8" fmla="*/ 231 w 245"/>
                    <a:gd name="T9" fmla="*/ 76 h 254"/>
                    <a:gd name="T10" fmla="*/ 232 w 245"/>
                    <a:gd name="T11" fmla="*/ 64 h 254"/>
                    <a:gd name="T12" fmla="*/ 217 w 245"/>
                    <a:gd name="T13" fmla="*/ 43 h 254"/>
                    <a:gd name="T14" fmla="*/ 205 w 245"/>
                    <a:gd name="T15" fmla="*/ 40 h 254"/>
                    <a:gd name="T16" fmla="*/ 175 w 245"/>
                    <a:gd name="T17" fmla="*/ 55 h 254"/>
                    <a:gd name="T18" fmla="*/ 141 w 245"/>
                    <a:gd name="T19" fmla="*/ 40 h 254"/>
                    <a:gd name="T20" fmla="*/ 133 w 245"/>
                    <a:gd name="T21" fmla="*/ 7 h 254"/>
                    <a:gd name="T22" fmla="*/ 123 w 245"/>
                    <a:gd name="T23" fmla="*/ 1 h 254"/>
                    <a:gd name="T24" fmla="*/ 96 w 245"/>
                    <a:gd name="T25" fmla="*/ 3 h 254"/>
                    <a:gd name="T26" fmla="*/ 88 w 245"/>
                    <a:gd name="T27" fmla="*/ 12 h 254"/>
                    <a:gd name="T28" fmla="*/ 86 w 245"/>
                    <a:gd name="T29" fmla="*/ 46 h 254"/>
                    <a:gd name="T30" fmla="*/ 57 w 245"/>
                    <a:gd name="T31" fmla="*/ 68 h 254"/>
                    <a:gd name="T32" fmla="*/ 24 w 245"/>
                    <a:gd name="T33" fmla="*/ 59 h 254"/>
                    <a:gd name="T34" fmla="*/ 13 w 245"/>
                    <a:gd name="T35" fmla="*/ 64 h 254"/>
                    <a:gd name="T36" fmla="*/ 2 w 245"/>
                    <a:gd name="T37" fmla="*/ 88 h 254"/>
                    <a:gd name="T38" fmla="*/ 6 w 245"/>
                    <a:gd name="T39" fmla="*/ 99 h 254"/>
                    <a:gd name="T40" fmla="*/ 34 w 245"/>
                    <a:gd name="T41" fmla="*/ 118 h 254"/>
                    <a:gd name="T42" fmla="*/ 34 w 245"/>
                    <a:gd name="T43" fmla="*/ 136 h 254"/>
                    <a:gd name="T44" fmla="*/ 38 w 245"/>
                    <a:gd name="T45" fmla="*/ 155 h 254"/>
                    <a:gd name="T46" fmla="*/ 14 w 245"/>
                    <a:gd name="T47" fmla="*/ 179 h 254"/>
                    <a:gd name="T48" fmla="*/ 13 w 245"/>
                    <a:gd name="T49" fmla="*/ 190 h 254"/>
                    <a:gd name="T50" fmla="*/ 28 w 245"/>
                    <a:gd name="T51" fmla="*/ 212 h 254"/>
                    <a:gd name="T52" fmla="*/ 40 w 245"/>
                    <a:gd name="T53" fmla="*/ 215 h 254"/>
                    <a:gd name="T54" fmla="*/ 70 w 245"/>
                    <a:gd name="T55" fmla="*/ 199 h 254"/>
                    <a:gd name="T56" fmla="*/ 104 w 245"/>
                    <a:gd name="T57" fmla="*/ 214 h 254"/>
                    <a:gd name="T58" fmla="*/ 113 w 245"/>
                    <a:gd name="T59" fmla="*/ 247 h 254"/>
                    <a:gd name="T60" fmla="*/ 122 w 245"/>
                    <a:gd name="T61" fmla="*/ 254 h 254"/>
                    <a:gd name="T62" fmla="*/ 149 w 245"/>
                    <a:gd name="T63" fmla="*/ 251 h 254"/>
                    <a:gd name="T64" fmla="*/ 157 w 245"/>
                    <a:gd name="T65" fmla="*/ 243 h 254"/>
                    <a:gd name="T66" fmla="*/ 159 w 245"/>
                    <a:gd name="T67" fmla="*/ 209 h 254"/>
                    <a:gd name="T68" fmla="*/ 188 w 245"/>
                    <a:gd name="T69" fmla="*/ 187 h 254"/>
                    <a:gd name="T70" fmla="*/ 221 w 245"/>
                    <a:gd name="T71" fmla="*/ 196 h 254"/>
                    <a:gd name="T72" fmla="*/ 232 w 245"/>
                    <a:gd name="T73" fmla="*/ 191 h 254"/>
                    <a:gd name="T74" fmla="*/ 243 w 245"/>
                    <a:gd name="T75" fmla="*/ 167 h 254"/>
                    <a:gd name="T76" fmla="*/ 240 w 245"/>
                    <a:gd name="T77" fmla="*/ 155 h 254"/>
                    <a:gd name="T78" fmla="*/ 127 w 245"/>
                    <a:gd name="T79" fmla="*/ 174 h 254"/>
                    <a:gd name="T80" fmla="*/ 76 w 245"/>
                    <a:gd name="T81" fmla="*/ 132 h 254"/>
                    <a:gd name="T82" fmla="*/ 118 w 245"/>
                    <a:gd name="T83" fmla="*/ 80 h 254"/>
                    <a:gd name="T84" fmla="*/ 170 w 245"/>
                    <a:gd name="T85" fmla="*/ 123 h 254"/>
                    <a:gd name="T86" fmla="*/ 127 w 245"/>
                    <a:gd name="T87" fmla="*/ 17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45" h="254">
                      <a:moveTo>
                        <a:pt x="240" y="155"/>
                      </a:moveTo>
                      <a:cubicBezTo>
                        <a:pt x="211" y="137"/>
                        <a:pt x="211" y="137"/>
                        <a:pt x="211" y="137"/>
                      </a:cubicBezTo>
                      <a:cubicBezTo>
                        <a:pt x="212" y="131"/>
                        <a:pt x="212" y="124"/>
                        <a:pt x="211" y="118"/>
                      </a:cubicBezTo>
                      <a:cubicBezTo>
                        <a:pt x="210" y="112"/>
                        <a:pt x="209" y="106"/>
                        <a:pt x="207" y="100"/>
                      </a:cubicBezTo>
                      <a:cubicBezTo>
                        <a:pt x="231" y="76"/>
                        <a:pt x="231" y="76"/>
                        <a:pt x="231" y="76"/>
                      </a:cubicBezTo>
                      <a:cubicBezTo>
                        <a:pt x="234" y="73"/>
                        <a:pt x="235" y="68"/>
                        <a:pt x="232" y="64"/>
                      </a:cubicBezTo>
                      <a:cubicBezTo>
                        <a:pt x="217" y="43"/>
                        <a:pt x="217" y="43"/>
                        <a:pt x="217" y="43"/>
                      </a:cubicBezTo>
                      <a:cubicBezTo>
                        <a:pt x="214" y="39"/>
                        <a:pt x="209" y="38"/>
                        <a:pt x="205" y="40"/>
                      </a:cubicBezTo>
                      <a:cubicBezTo>
                        <a:pt x="175" y="55"/>
                        <a:pt x="175" y="55"/>
                        <a:pt x="175" y="55"/>
                      </a:cubicBezTo>
                      <a:cubicBezTo>
                        <a:pt x="165" y="48"/>
                        <a:pt x="154" y="43"/>
                        <a:pt x="141" y="40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2" y="3"/>
                        <a:pt x="127" y="0"/>
                        <a:pt x="123" y="1"/>
                      </a:cubicBezTo>
                      <a:cubicBezTo>
                        <a:pt x="96" y="3"/>
                        <a:pt x="96" y="3"/>
                        <a:pt x="96" y="3"/>
                      </a:cubicBezTo>
                      <a:cubicBezTo>
                        <a:pt x="92" y="4"/>
                        <a:pt x="89" y="8"/>
                        <a:pt x="88" y="12"/>
                      </a:cubicBezTo>
                      <a:cubicBezTo>
                        <a:pt x="86" y="46"/>
                        <a:pt x="86" y="46"/>
                        <a:pt x="86" y="46"/>
                      </a:cubicBezTo>
                      <a:cubicBezTo>
                        <a:pt x="75" y="51"/>
                        <a:pt x="65" y="59"/>
                        <a:pt x="57" y="68"/>
                      </a:cubicBezTo>
                      <a:cubicBezTo>
                        <a:pt x="24" y="59"/>
                        <a:pt x="24" y="59"/>
                        <a:pt x="24" y="59"/>
                      </a:cubicBezTo>
                      <a:cubicBezTo>
                        <a:pt x="20" y="58"/>
                        <a:pt x="15" y="60"/>
                        <a:pt x="13" y="64"/>
                      </a:cubicBezTo>
                      <a:cubicBezTo>
                        <a:pt x="2" y="88"/>
                        <a:pt x="2" y="88"/>
                        <a:pt x="2" y="88"/>
                      </a:cubicBezTo>
                      <a:cubicBezTo>
                        <a:pt x="0" y="92"/>
                        <a:pt x="2" y="97"/>
                        <a:pt x="6" y="99"/>
                      </a:cubicBezTo>
                      <a:cubicBezTo>
                        <a:pt x="34" y="118"/>
                        <a:pt x="34" y="118"/>
                        <a:pt x="34" y="118"/>
                      </a:cubicBezTo>
                      <a:cubicBezTo>
                        <a:pt x="34" y="124"/>
                        <a:pt x="34" y="130"/>
                        <a:pt x="34" y="136"/>
                      </a:cubicBezTo>
                      <a:cubicBezTo>
                        <a:pt x="35" y="143"/>
                        <a:pt x="36" y="149"/>
                        <a:pt x="38" y="155"/>
                      </a:cubicBezTo>
                      <a:cubicBezTo>
                        <a:pt x="14" y="179"/>
                        <a:pt x="14" y="179"/>
                        <a:pt x="14" y="179"/>
                      </a:cubicBezTo>
                      <a:cubicBezTo>
                        <a:pt x="11" y="182"/>
                        <a:pt x="10" y="187"/>
                        <a:pt x="13" y="190"/>
                      </a:cubicBezTo>
                      <a:cubicBezTo>
                        <a:pt x="28" y="212"/>
                        <a:pt x="28" y="212"/>
                        <a:pt x="28" y="212"/>
                      </a:cubicBezTo>
                      <a:cubicBezTo>
                        <a:pt x="31" y="215"/>
                        <a:pt x="36" y="217"/>
                        <a:pt x="40" y="215"/>
                      </a:cubicBezTo>
                      <a:cubicBezTo>
                        <a:pt x="70" y="199"/>
                        <a:pt x="70" y="199"/>
                        <a:pt x="70" y="199"/>
                      </a:cubicBezTo>
                      <a:cubicBezTo>
                        <a:pt x="80" y="206"/>
                        <a:pt x="92" y="212"/>
                        <a:pt x="104" y="214"/>
                      </a:cubicBezTo>
                      <a:cubicBezTo>
                        <a:pt x="113" y="247"/>
                        <a:pt x="113" y="247"/>
                        <a:pt x="113" y="247"/>
                      </a:cubicBezTo>
                      <a:cubicBezTo>
                        <a:pt x="114" y="251"/>
                        <a:pt x="118" y="254"/>
                        <a:pt x="122" y="254"/>
                      </a:cubicBezTo>
                      <a:cubicBezTo>
                        <a:pt x="149" y="251"/>
                        <a:pt x="149" y="251"/>
                        <a:pt x="149" y="251"/>
                      </a:cubicBezTo>
                      <a:cubicBezTo>
                        <a:pt x="153" y="251"/>
                        <a:pt x="157" y="247"/>
                        <a:pt x="157" y="243"/>
                      </a:cubicBezTo>
                      <a:cubicBezTo>
                        <a:pt x="159" y="209"/>
                        <a:pt x="159" y="209"/>
                        <a:pt x="159" y="209"/>
                      </a:cubicBezTo>
                      <a:cubicBezTo>
                        <a:pt x="170" y="203"/>
                        <a:pt x="180" y="196"/>
                        <a:pt x="188" y="187"/>
                      </a:cubicBezTo>
                      <a:cubicBezTo>
                        <a:pt x="221" y="196"/>
                        <a:pt x="221" y="196"/>
                        <a:pt x="221" y="196"/>
                      </a:cubicBezTo>
                      <a:cubicBezTo>
                        <a:pt x="226" y="197"/>
                        <a:pt x="230" y="195"/>
                        <a:pt x="232" y="191"/>
                      </a:cubicBezTo>
                      <a:cubicBezTo>
                        <a:pt x="243" y="167"/>
                        <a:pt x="243" y="167"/>
                        <a:pt x="243" y="167"/>
                      </a:cubicBezTo>
                      <a:cubicBezTo>
                        <a:pt x="245" y="163"/>
                        <a:pt x="243" y="158"/>
                        <a:pt x="240" y="155"/>
                      </a:cubicBezTo>
                      <a:close/>
                      <a:moveTo>
                        <a:pt x="127" y="174"/>
                      </a:moveTo>
                      <a:cubicBezTo>
                        <a:pt x="102" y="177"/>
                        <a:pt x="78" y="158"/>
                        <a:pt x="76" y="132"/>
                      </a:cubicBezTo>
                      <a:cubicBezTo>
                        <a:pt x="73" y="106"/>
                        <a:pt x="92" y="83"/>
                        <a:pt x="118" y="80"/>
                      </a:cubicBezTo>
                      <a:cubicBezTo>
                        <a:pt x="144" y="78"/>
                        <a:pt x="167" y="97"/>
                        <a:pt x="170" y="123"/>
                      </a:cubicBezTo>
                      <a:cubicBezTo>
                        <a:pt x="172" y="148"/>
                        <a:pt x="153" y="172"/>
                        <a:pt x="127" y="1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AU" sz="2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  <a:sym typeface="思源黑体 CN Normal" panose="020B0400000000000000" pitchFamily="34" charset="-122"/>
                  </a:endParaRPr>
                </a:p>
              </p:txBody>
            </p:sp>
            <p:sp>
              <p:nvSpPr>
                <p:cNvPr id="57" name="Freeform 204">
                  <a:extLst>
                    <a:ext uri="{FF2B5EF4-FFF2-40B4-BE49-F238E27FC236}">
                      <a16:creationId xmlns:a16="http://schemas.microsoft.com/office/drawing/2014/main" id="{CE57643D-D2B0-44E9-8FBE-9AC1964C941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900363" y="5572125"/>
                  <a:ext cx="317500" cy="319088"/>
                </a:xfrm>
                <a:custGeom>
                  <a:avLst/>
                  <a:gdLst>
                    <a:gd name="T0" fmla="*/ 413 w 414"/>
                    <a:gd name="T1" fmla="*/ 171 h 415"/>
                    <a:gd name="T2" fmla="*/ 398 w 414"/>
                    <a:gd name="T3" fmla="*/ 124 h 415"/>
                    <a:gd name="T4" fmla="*/ 385 w 414"/>
                    <a:gd name="T5" fmla="*/ 116 h 415"/>
                    <a:gd name="T6" fmla="*/ 331 w 414"/>
                    <a:gd name="T7" fmla="*/ 125 h 415"/>
                    <a:gd name="T8" fmla="*/ 312 w 414"/>
                    <a:gd name="T9" fmla="*/ 102 h 415"/>
                    <a:gd name="T10" fmla="*/ 332 w 414"/>
                    <a:gd name="T11" fmla="*/ 51 h 415"/>
                    <a:gd name="T12" fmla="*/ 327 w 414"/>
                    <a:gd name="T13" fmla="*/ 36 h 415"/>
                    <a:gd name="T14" fmla="*/ 283 w 414"/>
                    <a:gd name="T15" fmla="*/ 13 h 415"/>
                    <a:gd name="T16" fmla="*/ 268 w 414"/>
                    <a:gd name="T17" fmla="*/ 17 h 415"/>
                    <a:gd name="T18" fmla="*/ 236 w 414"/>
                    <a:gd name="T19" fmla="*/ 62 h 415"/>
                    <a:gd name="T20" fmla="*/ 207 w 414"/>
                    <a:gd name="T21" fmla="*/ 59 h 415"/>
                    <a:gd name="T22" fmla="*/ 184 w 414"/>
                    <a:gd name="T23" fmla="*/ 8 h 415"/>
                    <a:gd name="T24" fmla="*/ 171 w 414"/>
                    <a:gd name="T25" fmla="*/ 2 h 415"/>
                    <a:gd name="T26" fmla="*/ 124 w 414"/>
                    <a:gd name="T27" fmla="*/ 16 h 415"/>
                    <a:gd name="T28" fmla="*/ 116 w 414"/>
                    <a:gd name="T29" fmla="*/ 29 h 415"/>
                    <a:gd name="T30" fmla="*/ 125 w 414"/>
                    <a:gd name="T31" fmla="*/ 84 h 415"/>
                    <a:gd name="T32" fmla="*/ 102 w 414"/>
                    <a:gd name="T33" fmla="*/ 102 h 415"/>
                    <a:gd name="T34" fmla="*/ 50 w 414"/>
                    <a:gd name="T35" fmla="*/ 83 h 415"/>
                    <a:gd name="T36" fmla="*/ 36 w 414"/>
                    <a:gd name="T37" fmla="*/ 88 h 415"/>
                    <a:gd name="T38" fmla="*/ 13 w 414"/>
                    <a:gd name="T39" fmla="*/ 131 h 415"/>
                    <a:gd name="T40" fmla="*/ 16 w 414"/>
                    <a:gd name="T41" fmla="*/ 146 h 415"/>
                    <a:gd name="T42" fmla="*/ 61 w 414"/>
                    <a:gd name="T43" fmla="*/ 178 h 415"/>
                    <a:gd name="T44" fmla="*/ 58 w 414"/>
                    <a:gd name="T45" fmla="*/ 208 h 415"/>
                    <a:gd name="T46" fmla="*/ 8 w 414"/>
                    <a:gd name="T47" fmla="*/ 230 h 415"/>
                    <a:gd name="T48" fmla="*/ 2 w 414"/>
                    <a:gd name="T49" fmla="*/ 244 h 415"/>
                    <a:gd name="T50" fmla="*/ 16 w 414"/>
                    <a:gd name="T51" fmla="*/ 291 h 415"/>
                    <a:gd name="T52" fmla="*/ 29 w 414"/>
                    <a:gd name="T53" fmla="*/ 299 h 415"/>
                    <a:gd name="T54" fmla="*/ 83 w 414"/>
                    <a:gd name="T55" fmla="*/ 290 h 415"/>
                    <a:gd name="T56" fmla="*/ 102 w 414"/>
                    <a:gd name="T57" fmla="*/ 313 h 415"/>
                    <a:gd name="T58" fmla="*/ 82 w 414"/>
                    <a:gd name="T59" fmla="*/ 364 h 415"/>
                    <a:gd name="T60" fmla="*/ 88 w 414"/>
                    <a:gd name="T61" fmla="*/ 379 h 415"/>
                    <a:gd name="T62" fmla="*/ 131 w 414"/>
                    <a:gd name="T63" fmla="*/ 402 h 415"/>
                    <a:gd name="T64" fmla="*/ 146 w 414"/>
                    <a:gd name="T65" fmla="*/ 398 h 415"/>
                    <a:gd name="T66" fmla="*/ 178 w 414"/>
                    <a:gd name="T67" fmla="*/ 353 h 415"/>
                    <a:gd name="T68" fmla="*/ 207 w 414"/>
                    <a:gd name="T69" fmla="*/ 356 h 415"/>
                    <a:gd name="T70" fmla="*/ 230 w 414"/>
                    <a:gd name="T71" fmla="*/ 407 h 415"/>
                    <a:gd name="T72" fmla="*/ 244 w 414"/>
                    <a:gd name="T73" fmla="*/ 413 h 415"/>
                    <a:gd name="T74" fmla="*/ 291 w 414"/>
                    <a:gd name="T75" fmla="*/ 399 h 415"/>
                    <a:gd name="T76" fmla="*/ 299 w 414"/>
                    <a:gd name="T77" fmla="*/ 386 h 415"/>
                    <a:gd name="T78" fmla="*/ 290 w 414"/>
                    <a:gd name="T79" fmla="*/ 331 h 415"/>
                    <a:gd name="T80" fmla="*/ 312 w 414"/>
                    <a:gd name="T81" fmla="*/ 312 h 415"/>
                    <a:gd name="T82" fmla="*/ 364 w 414"/>
                    <a:gd name="T83" fmla="*/ 332 h 415"/>
                    <a:gd name="T84" fmla="*/ 378 w 414"/>
                    <a:gd name="T85" fmla="*/ 327 h 415"/>
                    <a:gd name="T86" fmla="*/ 401 w 414"/>
                    <a:gd name="T87" fmla="*/ 284 h 415"/>
                    <a:gd name="T88" fmla="*/ 398 w 414"/>
                    <a:gd name="T89" fmla="*/ 269 h 415"/>
                    <a:gd name="T90" fmla="*/ 353 w 414"/>
                    <a:gd name="T91" fmla="*/ 237 h 415"/>
                    <a:gd name="T92" fmla="*/ 356 w 414"/>
                    <a:gd name="T93" fmla="*/ 207 h 415"/>
                    <a:gd name="T94" fmla="*/ 406 w 414"/>
                    <a:gd name="T95" fmla="*/ 185 h 415"/>
                    <a:gd name="T96" fmla="*/ 413 w 414"/>
                    <a:gd name="T97" fmla="*/ 171 h 415"/>
                    <a:gd name="T98" fmla="*/ 233 w 414"/>
                    <a:gd name="T99" fmla="*/ 293 h 415"/>
                    <a:gd name="T100" fmla="*/ 122 w 414"/>
                    <a:gd name="T101" fmla="*/ 233 h 415"/>
                    <a:gd name="T102" fmla="*/ 181 w 414"/>
                    <a:gd name="T103" fmla="*/ 122 h 415"/>
                    <a:gd name="T104" fmla="*/ 293 w 414"/>
                    <a:gd name="T105" fmla="*/ 182 h 415"/>
                    <a:gd name="T106" fmla="*/ 233 w 414"/>
                    <a:gd name="T107" fmla="*/ 293 h 4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414" h="415">
                      <a:moveTo>
                        <a:pt x="413" y="171"/>
                      </a:moveTo>
                      <a:cubicBezTo>
                        <a:pt x="398" y="124"/>
                        <a:pt x="398" y="124"/>
                        <a:pt x="398" y="124"/>
                      </a:cubicBezTo>
                      <a:cubicBezTo>
                        <a:pt x="397" y="119"/>
                        <a:pt x="391" y="115"/>
                        <a:pt x="385" y="116"/>
                      </a:cubicBezTo>
                      <a:cubicBezTo>
                        <a:pt x="331" y="125"/>
                        <a:pt x="331" y="125"/>
                        <a:pt x="331" y="125"/>
                      </a:cubicBezTo>
                      <a:cubicBezTo>
                        <a:pt x="325" y="117"/>
                        <a:pt x="319" y="109"/>
                        <a:pt x="312" y="102"/>
                      </a:cubicBezTo>
                      <a:cubicBezTo>
                        <a:pt x="332" y="51"/>
                        <a:pt x="332" y="51"/>
                        <a:pt x="332" y="51"/>
                      </a:cubicBezTo>
                      <a:cubicBezTo>
                        <a:pt x="334" y="45"/>
                        <a:pt x="332" y="39"/>
                        <a:pt x="327" y="36"/>
                      </a:cubicBezTo>
                      <a:cubicBezTo>
                        <a:pt x="283" y="13"/>
                        <a:pt x="283" y="13"/>
                        <a:pt x="283" y="13"/>
                      </a:cubicBezTo>
                      <a:cubicBezTo>
                        <a:pt x="278" y="10"/>
                        <a:pt x="272" y="12"/>
                        <a:pt x="268" y="17"/>
                      </a:cubicBezTo>
                      <a:cubicBezTo>
                        <a:pt x="236" y="62"/>
                        <a:pt x="236" y="62"/>
                        <a:pt x="236" y="62"/>
                      </a:cubicBezTo>
                      <a:cubicBezTo>
                        <a:pt x="227" y="60"/>
                        <a:pt x="217" y="59"/>
                        <a:pt x="207" y="59"/>
                      </a:cubicBezTo>
                      <a:cubicBezTo>
                        <a:pt x="184" y="8"/>
                        <a:pt x="184" y="8"/>
                        <a:pt x="184" y="8"/>
                      </a:cubicBezTo>
                      <a:cubicBezTo>
                        <a:pt x="182" y="3"/>
                        <a:pt x="176" y="0"/>
                        <a:pt x="171" y="2"/>
                      </a:cubicBezTo>
                      <a:cubicBezTo>
                        <a:pt x="124" y="16"/>
                        <a:pt x="124" y="16"/>
                        <a:pt x="124" y="16"/>
                      </a:cubicBezTo>
                      <a:cubicBezTo>
                        <a:pt x="118" y="18"/>
                        <a:pt x="115" y="24"/>
                        <a:pt x="116" y="29"/>
                      </a:cubicBezTo>
                      <a:cubicBezTo>
                        <a:pt x="125" y="84"/>
                        <a:pt x="125" y="84"/>
                        <a:pt x="125" y="84"/>
                      </a:cubicBezTo>
                      <a:cubicBezTo>
                        <a:pt x="116" y="89"/>
                        <a:pt x="109" y="95"/>
                        <a:pt x="102" y="102"/>
                      </a:cubicBezTo>
                      <a:cubicBezTo>
                        <a:pt x="50" y="83"/>
                        <a:pt x="50" y="83"/>
                        <a:pt x="50" y="83"/>
                      </a:cubicBezTo>
                      <a:cubicBezTo>
                        <a:pt x="45" y="81"/>
                        <a:pt x="39" y="83"/>
                        <a:pt x="36" y="88"/>
                      </a:cubicBezTo>
                      <a:cubicBezTo>
                        <a:pt x="13" y="131"/>
                        <a:pt x="13" y="131"/>
                        <a:pt x="13" y="131"/>
                      </a:cubicBezTo>
                      <a:cubicBezTo>
                        <a:pt x="10" y="136"/>
                        <a:pt x="12" y="143"/>
                        <a:pt x="16" y="146"/>
                      </a:cubicBezTo>
                      <a:cubicBezTo>
                        <a:pt x="61" y="178"/>
                        <a:pt x="61" y="178"/>
                        <a:pt x="61" y="178"/>
                      </a:cubicBezTo>
                      <a:cubicBezTo>
                        <a:pt x="59" y="188"/>
                        <a:pt x="58" y="198"/>
                        <a:pt x="58" y="208"/>
                      </a:cubicBezTo>
                      <a:cubicBezTo>
                        <a:pt x="8" y="230"/>
                        <a:pt x="8" y="230"/>
                        <a:pt x="8" y="230"/>
                      </a:cubicBezTo>
                      <a:cubicBezTo>
                        <a:pt x="3" y="232"/>
                        <a:pt x="0" y="239"/>
                        <a:pt x="2" y="244"/>
                      </a:cubicBezTo>
                      <a:cubicBezTo>
                        <a:pt x="16" y="291"/>
                        <a:pt x="16" y="291"/>
                        <a:pt x="16" y="291"/>
                      </a:cubicBezTo>
                      <a:cubicBezTo>
                        <a:pt x="18" y="296"/>
                        <a:pt x="23" y="300"/>
                        <a:pt x="29" y="299"/>
                      </a:cubicBezTo>
                      <a:cubicBezTo>
                        <a:pt x="83" y="290"/>
                        <a:pt x="83" y="290"/>
                        <a:pt x="83" y="290"/>
                      </a:cubicBezTo>
                      <a:cubicBezTo>
                        <a:pt x="89" y="298"/>
                        <a:pt x="95" y="306"/>
                        <a:pt x="102" y="313"/>
                      </a:cubicBezTo>
                      <a:cubicBezTo>
                        <a:pt x="82" y="364"/>
                        <a:pt x="82" y="364"/>
                        <a:pt x="82" y="364"/>
                      </a:cubicBezTo>
                      <a:cubicBezTo>
                        <a:pt x="80" y="370"/>
                        <a:pt x="83" y="376"/>
                        <a:pt x="88" y="379"/>
                      </a:cubicBezTo>
                      <a:cubicBezTo>
                        <a:pt x="131" y="402"/>
                        <a:pt x="131" y="402"/>
                        <a:pt x="131" y="402"/>
                      </a:cubicBezTo>
                      <a:cubicBezTo>
                        <a:pt x="136" y="404"/>
                        <a:pt x="143" y="403"/>
                        <a:pt x="146" y="398"/>
                      </a:cubicBezTo>
                      <a:cubicBezTo>
                        <a:pt x="178" y="353"/>
                        <a:pt x="178" y="353"/>
                        <a:pt x="178" y="353"/>
                      </a:cubicBezTo>
                      <a:cubicBezTo>
                        <a:pt x="187" y="355"/>
                        <a:pt x="197" y="356"/>
                        <a:pt x="207" y="356"/>
                      </a:cubicBezTo>
                      <a:cubicBezTo>
                        <a:pt x="230" y="407"/>
                        <a:pt x="230" y="407"/>
                        <a:pt x="230" y="407"/>
                      </a:cubicBezTo>
                      <a:cubicBezTo>
                        <a:pt x="232" y="412"/>
                        <a:pt x="238" y="415"/>
                        <a:pt x="244" y="413"/>
                      </a:cubicBezTo>
                      <a:cubicBezTo>
                        <a:pt x="291" y="399"/>
                        <a:pt x="291" y="399"/>
                        <a:pt x="291" y="399"/>
                      </a:cubicBezTo>
                      <a:cubicBezTo>
                        <a:pt x="296" y="397"/>
                        <a:pt x="300" y="391"/>
                        <a:pt x="299" y="386"/>
                      </a:cubicBezTo>
                      <a:cubicBezTo>
                        <a:pt x="290" y="331"/>
                        <a:pt x="290" y="331"/>
                        <a:pt x="290" y="331"/>
                      </a:cubicBezTo>
                      <a:cubicBezTo>
                        <a:pt x="298" y="326"/>
                        <a:pt x="306" y="319"/>
                        <a:pt x="312" y="312"/>
                      </a:cubicBezTo>
                      <a:cubicBezTo>
                        <a:pt x="364" y="332"/>
                        <a:pt x="364" y="332"/>
                        <a:pt x="364" y="332"/>
                      </a:cubicBezTo>
                      <a:cubicBezTo>
                        <a:pt x="369" y="334"/>
                        <a:pt x="376" y="332"/>
                        <a:pt x="378" y="327"/>
                      </a:cubicBezTo>
                      <a:cubicBezTo>
                        <a:pt x="401" y="284"/>
                        <a:pt x="401" y="284"/>
                        <a:pt x="401" y="284"/>
                      </a:cubicBezTo>
                      <a:cubicBezTo>
                        <a:pt x="404" y="279"/>
                        <a:pt x="403" y="272"/>
                        <a:pt x="398" y="269"/>
                      </a:cubicBezTo>
                      <a:cubicBezTo>
                        <a:pt x="353" y="237"/>
                        <a:pt x="353" y="237"/>
                        <a:pt x="353" y="237"/>
                      </a:cubicBezTo>
                      <a:cubicBezTo>
                        <a:pt x="355" y="227"/>
                        <a:pt x="356" y="217"/>
                        <a:pt x="356" y="207"/>
                      </a:cubicBezTo>
                      <a:cubicBezTo>
                        <a:pt x="406" y="185"/>
                        <a:pt x="406" y="185"/>
                        <a:pt x="406" y="185"/>
                      </a:cubicBezTo>
                      <a:cubicBezTo>
                        <a:pt x="411" y="182"/>
                        <a:pt x="414" y="176"/>
                        <a:pt x="413" y="171"/>
                      </a:cubicBezTo>
                      <a:close/>
                      <a:moveTo>
                        <a:pt x="233" y="293"/>
                      </a:moveTo>
                      <a:cubicBezTo>
                        <a:pt x="186" y="307"/>
                        <a:pt x="136" y="280"/>
                        <a:pt x="122" y="233"/>
                      </a:cubicBezTo>
                      <a:cubicBezTo>
                        <a:pt x="108" y="186"/>
                        <a:pt x="134" y="136"/>
                        <a:pt x="181" y="122"/>
                      </a:cubicBezTo>
                      <a:cubicBezTo>
                        <a:pt x="228" y="108"/>
                        <a:pt x="278" y="134"/>
                        <a:pt x="293" y="182"/>
                      </a:cubicBezTo>
                      <a:cubicBezTo>
                        <a:pt x="307" y="229"/>
                        <a:pt x="280" y="278"/>
                        <a:pt x="233" y="29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AU" sz="2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  <a:sym typeface="思源黑体 CN Normal" panose="020B0400000000000000" pitchFamily="34" charset="-122"/>
                  </a:endParaRPr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>
              <a:off x="6816958" y="2130921"/>
              <a:ext cx="1683055" cy="1689866"/>
              <a:chOff x="6816958" y="2169021"/>
              <a:chExt cx="1683055" cy="1689866"/>
            </a:xfrm>
          </p:grpSpPr>
          <p:sp>
            <p:nvSpPr>
              <p:cNvPr id="44" name="Oval 14" descr="e7d195523061f1c09e9d68d7cf438b91ef959ecb14fc25d26BBA7F7DBC18E55DFF4014AF651F0BF2569D4B6C1DA7F1A4683A481403BD872FC687266AD13265C1DE7C373772FD8728ABDD69ADD03BFF5BE2862BC891DBB79E66832C150F59641120B6865E74AC334BD8D366E7A86A7640D80893447547E5CABC5EC0B8FAE88495F8DFFA6D488A2111BBDD4320AAD4BDEE">
                <a:extLst>
                  <a:ext uri="{FF2B5EF4-FFF2-40B4-BE49-F238E27FC236}">
                    <a16:creationId xmlns:a16="http://schemas.microsoft.com/office/drawing/2014/main" id="{742B9EE4-D9D2-4F7F-8344-D8B569331B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6958" y="2463899"/>
                <a:ext cx="1388181" cy="1394988"/>
              </a:xfrm>
              <a:prstGeom prst="ellipse">
                <a:avLst/>
              </a:prstGeom>
              <a:solidFill>
                <a:schemeClr val="accent1"/>
              </a:solidFill>
              <a:ln w="19050" cap="flat" cmpd="sng" algn="ctr">
                <a:noFill/>
                <a:prstDash val="solid"/>
                <a:miter lim="800000"/>
              </a:ln>
              <a:effectLst/>
            </p:spPr>
            <p:txBody>
              <a:bodyPr spcFirstLastPara="0" vert="horz" wrap="square" lIns="272320" tIns="313012" rIns="272321" bIns="313011" numCol="1" spcCol="1270" anchor="ctr" anchorCtr="0">
                <a:noAutofit/>
              </a:bodyPr>
              <a:lstStyle/>
              <a:p>
                <a:pPr marL="0" marR="0" lvl="0" indent="0" algn="ctr" defTabSz="2133547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45" name="Freeform 15" descr="e7d195523061f1c09e9d68d7cf438b91ef959ecb14fc25d26BBA7F7DBC18E55DFF4014AF651F0BF2569D4B6C1DA7F1A4683A481403BD872FC687266AD13265C1DE7C373772FD8728ABDD69ADD03BFF5BE2862BC891DBB79E66832C150F59641120B6865E74AC334BD8D366E7A86A7640D80893447547E5CABC5EC0B8FAE88495F8DFFA6D488A2111BBDD4320AAD4BDEE">
                <a:extLst>
                  <a:ext uri="{FF2B5EF4-FFF2-40B4-BE49-F238E27FC236}">
                    <a16:creationId xmlns:a16="http://schemas.microsoft.com/office/drawing/2014/main" id="{2D64B6DF-8D60-48F6-BEB1-3C7E35AE07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5584" y="2169021"/>
                <a:ext cx="984429" cy="991235"/>
              </a:xfrm>
              <a:custGeom>
                <a:avLst/>
                <a:gdLst>
                  <a:gd name="T0" fmla="*/ 184 w 184"/>
                  <a:gd name="T1" fmla="*/ 185 h 185"/>
                  <a:gd name="T2" fmla="*/ 0 w 184"/>
                  <a:gd name="T3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84" h="185">
                    <a:moveTo>
                      <a:pt x="184" y="185"/>
                    </a:moveTo>
                    <a:cubicBezTo>
                      <a:pt x="184" y="83"/>
                      <a:pt x="101" y="0"/>
                      <a:pt x="0" y="0"/>
                    </a:cubicBezTo>
                  </a:path>
                </a:pathLst>
              </a:custGeom>
              <a:noFill/>
              <a:ln w="6350" cap="flat" cmpd="sng">
                <a:solidFill>
                  <a:schemeClr val="bg1">
                    <a:lumMod val="50000"/>
                  </a:schemeClr>
                </a:solidFill>
                <a:prstDash val="dash"/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  <a:sym typeface="思源黑体 CN Normal" panose="020B0400000000000000" pitchFamily="34" charset="-122"/>
                </a:endParaRPr>
              </a:p>
            </p:txBody>
          </p:sp>
          <p:grpSp>
            <p:nvGrpSpPr>
              <p:cNvPr id="58" name="Group 216" descr="e7d195523061f1c09e9d68d7cf438b91ef959ecb14fc25d26BBA7F7DBC18E55DFF4014AF651F0BF2569D4B6C1DA7F1A4683A481403BD872FC687266AD13265C1DE7C373772FD8728ABDD69ADD03BFF5BE2862BC891DBB79E66832C150F59641120B6865E74AC334BD8D366E7A86A7640D80893447547E5CABC5EC0B8FAE88495F8DFFA6D488A2111BBDD4320AAD4BDEE">
                <a:extLst>
                  <a:ext uri="{FF2B5EF4-FFF2-40B4-BE49-F238E27FC236}">
                    <a16:creationId xmlns:a16="http://schemas.microsoft.com/office/drawing/2014/main" id="{AFA44D6B-FC33-48D3-9F00-926F4C367B9B}"/>
                  </a:ext>
                </a:extLst>
              </p:cNvPr>
              <p:cNvGrpSpPr/>
              <p:nvPr/>
            </p:nvGrpSpPr>
            <p:grpSpPr>
              <a:xfrm>
                <a:off x="7075617" y="2882980"/>
                <a:ext cx="688128" cy="556824"/>
                <a:chOff x="1209675" y="6354763"/>
                <a:chExt cx="449263" cy="363538"/>
              </a:xfrm>
              <a:solidFill>
                <a:schemeClr val="bg1"/>
              </a:solidFill>
            </p:grpSpPr>
            <p:sp>
              <p:nvSpPr>
                <p:cNvPr id="59" name="Freeform 205">
                  <a:extLst>
                    <a:ext uri="{FF2B5EF4-FFF2-40B4-BE49-F238E27FC236}">
                      <a16:creationId xmlns:a16="http://schemas.microsoft.com/office/drawing/2014/main" id="{38F4B9A4-8DC2-4715-A522-970190A1B8F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60513" y="6529388"/>
                  <a:ext cx="96838" cy="188913"/>
                </a:xfrm>
                <a:custGeom>
                  <a:avLst/>
                  <a:gdLst>
                    <a:gd name="T0" fmla="*/ 31 w 126"/>
                    <a:gd name="T1" fmla="*/ 0 h 245"/>
                    <a:gd name="T2" fmla="*/ 0 w 126"/>
                    <a:gd name="T3" fmla="*/ 39 h 245"/>
                    <a:gd name="T4" fmla="*/ 0 w 126"/>
                    <a:gd name="T5" fmla="*/ 245 h 245"/>
                    <a:gd name="T6" fmla="*/ 126 w 126"/>
                    <a:gd name="T7" fmla="*/ 245 h 245"/>
                    <a:gd name="T8" fmla="*/ 125 w 126"/>
                    <a:gd name="T9" fmla="*/ 74 h 245"/>
                    <a:gd name="T10" fmla="*/ 31 w 126"/>
                    <a:gd name="T11" fmla="*/ 0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6" h="245">
                      <a:moveTo>
                        <a:pt x="31" y="0"/>
                      </a:move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245"/>
                        <a:pt x="0" y="245"/>
                        <a:pt x="0" y="245"/>
                      </a:cubicBezTo>
                      <a:cubicBezTo>
                        <a:pt x="126" y="245"/>
                        <a:pt x="126" y="245"/>
                        <a:pt x="126" y="245"/>
                      </a:cubicBezTo>
                      <a:cubicBezTo>
                        <a:pt x="125" y="74"/>
                        <a:pt x="125" y="74"/>
                        <a:pt x="125" y="74"/>
                      </a:cubicBezTo>
                      <a:cubicBezTo>
                        <a:pt x="99" y="52"/>
                        <a:pt x="31" y="0"/>
                        <a:pt x="3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AU" sz="2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  <a:sym typeface="思源黑体 CN Normal" panose="020B0400000000000000" pitchFamily="34" charset="-122"/>
                  </a:endParaRPr>
                </a:p>
              </p:txBody>
            </p:sp>
            <p:sp>
              <p:nvSpPr>
                <p:cNvPr id="60" name="Freeform 207">
                  <a:extLst>
                    <a:ext uri="{FF2B5EF4-FFF2-40B4-BE49-F238E27FC236}">
                      <a16:creationId xmlns:a16="http://schemas.microsoft.com/office/drawing/2014/main" id="{666367A0-54FF-4893-9E62-A95F25D765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09675" y="6354763"/>
                  <a:ext cx="449263" cy="339725"/>
                </a:xfrm>
                <a:custGeom>
                  <a:avLst/>
                  <a:gdLst>
                    <a:gd name="T0" fmla="*/ 236 w 585"/>
                    <a:gd name="T1" fmla="*/ 248 h 442"/>
                    <a:gd name="T2" fmla="*/ 76 w 585"/>
                    <a:gd name="T3" fmla="*/ 428 h 442"/>
                    <a:gd name="T4" fmla="*/ 46 w 585"/>
                    <a:gd name="T5" fmla="*/ 442 h 442"/>
                    <a:gd name="T6" fmla="*/ 18 w 585"/>
                    <a:gd name="T7" fmla="*/ 432 h 442"/>
                    <a:gd name="T8" fmla="*/ 15 w 585"/>
                    <a:gd name="T9" fmla="*/ 374 h 442"/>
                    <a:gd name="T10" fmla="*/ 206 w 585"/>
                    <a:gd name="T11" fmla="*/ 158 h 442"/>
                    <a:gd name="T12" fmla="*/ 237 w 585"/>
                    <a:gd name="T13" fmla="*/ 144 h 442"/>
                    <a:gd name="T14" fmla="*/ 268 w 585"/>
                    <a:gd name="T15" fmla="*/ 158 h 442"/>
                    <a:gd name="T16" fmla="*/ 323 w 585"/>
                    <a:gd name="T17" fmla="*/ 224 h 442"/>
                    <a:gd name="T18" fmla="*/ 425 w 585"/>
                    <a:gd name="T19" fmla="*/ 101 h 442"/>
                    <a:gd name="T20" fmla="*/ 330 w 585"/>
                    <a:gd name="T21" fmla="*/ 19 h 442"/>
                    <a:gd name="T22" fmla="*/ 566 w 585"/>
                    <a:gd name="T23" fmla="*/ 0 h 442"/>
                    <a:gd name="T24" fmla="*/ 585 w 585"/>
                    <a:gd name="T25" fmla="*/ 239 h 442"/>
                    <a:gd name="T26" fmla="*/ 487 w 585"/>
                    <a:gd name="T27" fmla="*/ 154 h 442"/>
                    <a:gd name="T28" fmla="*/ 355 w 585"/>
                    <a:gd name="T29" fmla="*/ 314 h 442"/>
                    <a:gd name="T30" fmla="*/ 324 w 585"/>
                    <a:gd name="T31" fmla="*/ 329 h 442"/>
                    <a:gd name="T32" fmla="*/ 292 w 585"/>
                    <a:gd name="T33" fmla="*/ 314 h 442"/>
                    <a:gd name="T34" fmla="*/ 236 w 585"/>
                    <a:gd name="T35" fmla="*/ 248 h 4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85" h="442">
                      <a:moveTo>
                        <a:pt x="236" y="248"/>
                      </a:moveTo>
                      <a:cubicBezTo>
                        <a:pt x="76" y="428"/>
                        <a:pt x="76" y="428"/>
                        <a:pt x="76" y="428"/>
                      </a:cubicBezTo>
                      <a:cubicBezTo>
                        <a:pt x="68" y="438"/>
                        <a:pt x="57" y="442"/>
                        <a:pt x="46" y="442"/>
                      </a:cubicBezTo>
                      <a:cubicBezTo>
                        <a:pt x="36" y="442"/>
                        <a:pt x="26" y="439"/>
                        <a:pt x="18" y="432"/>
                      </a:cubicBezTo>
                      <a:cubicBezTo>
                        <a:pt x="1" y="417"/>
                        <a:pt x="0" y="391"/>
                        <a:pt x="15" y="374"/>
                      </a:cubicBezTo>
                      <a:cubicBezTo>
                        <a:pt x="206" y="158"/>
                        <a:pt x="206" y="158"/>
                        <a:pt x="206" y="158"/>
                      </a:cubicBezTo>
                      <a:cubicBezTo>
                        <a:pt x="214" y="149"/>
                        <a:pt x="225" y="143"/>
                        <a:pt x="237" y="144"/>
                      </a:cubicBezTo>
                      <a:cubicBezTo>
                        <a:pt x="249" y="144"/>
                        <a:pt x="260" y="149"/>
                        <a:pt x="268" y="158"/>
                      </a:cubicBezTo>
                      <a:cubicBezTo>
                        <a:pt x="323" y="224"/>
                        <a:pt x="323" y="224"/>
                        <a:pt x="323" y="224"/>
                      </a:cubicBezTo>
                      <a:cubicBezTo>
                        <a:pt x="425" y="101"/>
                        <a:pt x="425" y="101"/>
                        <a:pt x="425" y="101"/>
                      </a:cubicBezTo>
                      <a:cubicBezTo>
                        <a:pt x="330" y="19"/>
                        <a:pt x="330" y="19"/>
                        <a:pt x="330" y="19"/>
                      </a:cubicBezTo>
                      <a:cubicBezTo>
                        <a:pt x="566" y="0"/>
                        <a:pt x="566" y="0"/>
                        <a:pt x="566" y="0"/>
                      </a:cubicBezTo>
                      <a:cubicBezTo>
                        <a:pt x="585" y="239"/>
                        <a:pt x="585" y="239"/>
                        <a:pt x="585" y="239"/>
                      </a:cubicBezTo>
                      <a:cubicBezTo>
                        <a:pt x="487" y="154"/>
                        <a:pt x="487" y="154"/>
                        <a:pt x="487" y="154"/>
                      </a:cubicBezTo>
                      <a:cubicBezTo>
                        <a:pt x="355" y="314"/>
                        <a:pt x="355" y="314"/>
                        <a:pt x="355" y="314"/>
                      </a:cubicBezTo>
                      <a:cubicBezTo>
                        <a:pt x="348" y="323"/>
                        <a:pt x="336" y="329"/>
                        <a:pt x="324" y="329"/>
                      </a:cubicBezTo>
                      <a:cubicBezTo>
                        <a:pt x="311" y="329"/>
                        <a:pt x="300" y="324"/>
                        <a:pt x="292" y="314"/>
                      </a:cubicBezTo>
                      <a:lnTo>
                        <a:pt x="236" y="2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AU" sz="2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  <a:sym typeface="思源黑体 CN Normal" panose="020B0400000000000000" pitchFamily="34" charset="-122"/>
                  </a:endParaRPr>
                </a:p>
              </p:txBody>
            </p:sp>
            <p:sp>
              <p:nvSpPr>
                <p:cNvPr id="61" name="Freeform 208">
                  <a:extLst>
                    <a:ext uri="{FF2B5EF4-FFF2-40B4-BE49-F238E27FC236}">
                      <a16:creationId xmlns:a16="http://schemas.microsoft.com/office/drawing/2014/main" id="{1916619D-6E7D-4767-9D5E-4A02A30592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7638" y="6589713"/>
                  <a:ext cx="119063" cy="127000"/>
                </a:xfrm>
                <a:custGeom>
                  <a:avLst/>
                  <a:gdLst>
                    <a:gd name="T0" fmla="*/ 98 w 153"/>
                    <a:gd name="T1" fmla="*/ 64 h 167"/>
                    <a:gd name="T2" fmla="*/ 62 w 153"/>
                    <a:gd name="T3" fmla="*/ 83 h 167"/>
                    <a:gd name="T4" fmla="*/ 1 w 153"/>
                    <a:gd name="T5" fmla="*/ 56 h 167"/>
                    <a:gd name="T6" fmla="*/ 0 w 153"/>
                    <a:gd name="T7" fmla="*/ 167 h 167"/>
                    <a:gd name="T8" fmla="*/ 150 w 153"/>
                    <a:gd name="T9" fmla="*/ 167 h 167"/>
                    <a:gd name="T10" fmla="*/ 153 w 153"/>
                    <a:gd name="T11" fmla="*/ 0 h 167"/>
                    <a:gd name="T12" fmla="*/ 98 w 153"/>
                    <a:gd name="T13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3" h="167">
                      <a:moveTo>
                        <a:pt x="98" y="64"/>
                      </a:moveTo>
                      <a:cubicBezTo>
                        <a:pt x="76" y="83"/>
                        <a:pt x="62" y="83"/>
                        <a:pt x="62" y="83"/>
                      </a:cubicBezTo>
                      <a:cubicBezTo>
                        <a:pt x="43" y="86"/>
                        <a:pt x="15" y="67"/>
                        <a:pt x="1" y="56"/>
                      </a:cubicBezTo>
                      <a:cubicBezTo>
                        <a:pt x="0" y="167"/>
                        <a:pt x="0" y="167"/>
                        <a:pt x="0" y="167"/>
                      </a:cubicBezTo>
                      <a:cubicBezTo>
                        <a:pt x="150" y="167"/>
                        <a:pt x="150" y="167"/>
                        <a:pt x="150" y="167"/>
                      </a:cubicBezTo>
                      <a:cubicBezTo>
                        <a:pt x="153" y="0"/>
                        <a:pt x="153" y="0"/>
                        <a:pt x="153" y="0"/>
                      </a:cubicBezTo>
                      <a:cubicBezTo>
                        <a:pt x="132" y="24"/>
                        <a:pt x="116" y="47"/>
                        <a:pt x="98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AU" sz="2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  <a:sym typeface="思源黑体 CN Normal" panose="020B0400000000000000" pitchFamily="34" charset="-122"/>
                  </a:endParaRPr>
                </a:p>
              </p:txBody>
            </p:sp>
            <p:sp>
              <p:nvSpPr>
                <p:cNvPr id="62" name="Freeform 209">
                  <a:extLst>
                    <a:ext uri="{FF2B5EF4-FFF2-40B4-BE49-F238E27FC236}">
                      <a16:creationId xmlns:a16="http://schemas.microsoft.com/office/drawing/2014/main" id="{1D102C7A-B68C-4FBB-A47B-5327B6823B9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95400" y="6600825"/>
                  <a:ext cx="96838" cy="115888"/>
                </a:xfrm>
                <a:custGeom>
                  <a:avLst/>
                  <a:gdLst>
                    <a:gd name="T0" fmla="*/ 0 w 61"/>
                    <a:gd name="T1" fmla="*/ 73 h 73"/>
                    <a:gd name="T2" fmla="*/ 61 w 61"/>
                    <a:gd name="T3" fmla="*/ 73 h 73"/>
                    <a:gd name="T4" fmla="*/ 61 w 61"/>
                    <a:gd name="T5" fmla="*/ 0 h 73"/>
                    <a:gd name="T6" fmla="*/ 0 w 61"/>
                    <a:gd name="T7" fmla="*/ 70 h 73"/>
                    <a:gd name="T8" fmla="*/ 0 w 61"/>
                    <a:gd name="T9" fmla="*/ 7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73">
                      <a:moveTo>
                        <a:pt x="0" y="73"/>
                      </a:moveTo>
                      <a:lnTo>
                        <a:pt x="61" y="73"/>
                      </a:lnTo>
                      <a:lnTo>
                        <a:pt x="61" y="0"/>
                      </a:lnTo>
                      <a:lnTo>
                        <a:pt x="0" y="70"/>
                      </a:lnTo>
                      <a:lnTo>
                        <a:pt x="0" y="7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AU" sz="2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  <a:sym typeface="思源黑体 CN Normal" panose="020B0400000000000000" pitchFamily="34" charset="-122"/>
                  </a:endParaRPr>
                </a:p>
              </p:txBody>
            </p:sp>
          </p:grpSp>
        </p:grpSp>
      </p:grpSp>
      <p:grpSp>
        <p:nvGrpSpPr>
          <p:cNvPr id="67" name="组合 66"/>
          <p:cNvGrpSpPr/>
          <p:nvPr/>
        </p:nvGrpSpPr>
        <p:grpSpPr>
          <a:xfrm>
            <a:off x="428676" y="356756"/>
            <a:ext cx="595879" cy="433947"/>
            <a:chOff x="974310" y="8"/>
            <a:chExt cx="797219" cy="580571"/>
          </a:xfrm>
        </p:grpSpPr>
        <p:sp>
          <p:nvSpPr>
            <p:cNvPr id="69" name="椭圆 68"/>
            <p:cNvSpPr/>
            <p:nvPr/>
          </p:nvSpPr>
          <p:spPr>
            <a:xfrm rot="2700000">
              <a:off x="974310" y="8"/>
              <a:ext cx="580571" cy="5805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  <a:latin typeface="思源黑体 CN"/>
                <a:ea typeface="思源黑体 CN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 rot="2700000">
              <a:off x="1415707" y="217143"/>
              <a:ext cx="355821" cy="35582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  <a:latin typeface="思源黑体 CN"/>
                <a:ea typeface="思源黑体 CN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8820A1B8-82D8-1420-2662-2E5FDD60D2EA}"/>
              </a:ext>
            </a:extLst>
          </p:cNvPr>
          <p:cNvGrpSpPr/>
          <p:nvPr/>
        </p:nvGrpSpPr>
        <p:grpSpPr>
          <a:xfrm>
            <a:off x="898388" y="4129184"/>
            <a:ext cx="2424386" cy="1438100"/>
            <a:chOff x="8808826" y="5162010"/>
            <a:chExt cx="2424386" cy="1438100"/>
          </a:xfrm>
        </p:grpSpPr>
        <p:sp>
          <p:nvSpPr>
            <p:cNvPr id="7" name="item_title1">
              <a:extLst>
                <a:ext uri="{FF2B5EF4-FFF2-40B4-BE49-F238E27FC236}">
                  <a16:creationId xmlns:a16="http://schemas.microsoft.com/office/drawing/2014/main" id="{ECEE4CB7-6E1A-CF38-13C6-18B5A1F72A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86729" y="5162010"/>
              <a:ext cx="155257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8" name="item_content1">
              <a:extLst>
                <a:ext uri="{FF2B5EF4-FFF2-40B4-BE49-F238E27FC236}">
                  <a16:creationId xmlns:a16="http://schemas.microsoft.com/office/drawing/2014/main" id="{F3A2A200-3E47-F26D-09C3-9966F10E38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8826" y="5571760"/>
              <a:ext cx="2424386" cy="1028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57E610E-020E-8713-BEA9-DB8486C1E1F1}"/>
              </a:ext>
            </a:extLst>
          </p:cNvPr>
          <p:cNvGrpSpPr/>
          <p:nvPr/>
        </p:nvGrpSpPr>
        <p:grpSpPr>
          <a:xfrm>
            <a:off x="3721021" y="2155926"/>
            <a:ext cx="2424386" cy="1438100"/>
            <a:chOff x="8808826" y="5162010"/>
            <a:chExt cx="2424386" cy="1438100"/>
          </a:xfrm>
        </p:grpSpPr>
        <p:sp>
          <p:nvSpPr>
            <p:cNvPr id="11" name="item_title2">
              <a:extLst>
                <a:ext uri="{FF2B5EF4-FFF2-40B4-BE49-F238E27FC236}">
                  <a16:creationId xmlns:a16="http://schemas.microsoft.com/office/drawing/2014/main" id="{11615A36-012A-6826-EA59-0E04505103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86729" y="5162010"/>
              <a:ext cx="155257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12" name="item_content2">
              <a:extLst>
                <a:ext uri="{FF2B5EF4-FFF2-40B4-BE49-F238E27FC236}">
                  <a16:creationId xmlns:a16="http://schemas.microsoft.com/office/drawing/2014/main" id="{EC73F345-3DD8-DDF7-400B-D091564A56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8826" y="5571760"/>
              <a:ext cx="2424386" cy="1028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11E55DF-73C5-BADE-26F4-65BCBFCE923A}"/>
              </a:ext>
            </a:extLst>
          </p:cNvPr>
          <p:cNvGrpSpPr/>
          <p:nvPr/>
        </p:nvGrpSpPr>
        <p:grpSpPr>
          <a:xfrm>
            <a:off x="6400796" y="4242539"/>
            <a:ext cx="2424386" cy="1438100"/>
            <a:chOff x="8808826" y="5162010"/>
            <a:chExt cx="2424386" cy="1438100"/>
          </a:xfrm>
        </p:grpSpPr>
        <p:sp>
          <p:nvSpPr>
            <p:cNvPr id="14" name="item_title3">
              <a:extLst>
                <a:ext uri="{FF2B5EF4-FFF2-40B4-BE49-F238E27FC236}">
                  <a16:creationId xmlns:a16="http://schemas.microsoft.com/office/drawing/2014/main" id="{A27AA3E6-B8C4-D2CF-ACFD-05DACD776F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86729" y="5162010"/>
              <a:ext cx="155257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15" name="item_content3">
              <a:extLst>
                <a:ext uri="{FF2B5EF4-FFF2-40B4-BE49-F238E27FC236}">
                  <a16:creationId xmlns:a16="http://schemas.microsoft.com/office/drawing/2014/main" id="{A97CD468-FE27-BB95-7B3E-6275890B0D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8826" y="5571760"/>
              <a:ext cx="2424386" cy="1028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193A8BC-7614-9D49-4755-7A952C28DD6B}"/>
              </a:ext>
            </a:extLst>
          </p:cNvPr>
          <p:cNvGrpSpPr/>
          <p:nvPr/>
        </p:nvGrpSpPr>
        <p:grpSpPr>
          <a:xfrm>
            <a:off x="8841655" y="2468556"/>
            <a:ext cx="2706857" cy="1426724"/>
            <a:chOff x="9090025" y="5153424"/>
            <a:chExt cx="2706857" cy="1426724"/>
          </a:xfrm>
        </p:grpSpPr>
        <p:sp>
          <p:nvSpPr>
            <p:cNvPr id="17" name="item_title4">
              <a:extLst>
                <a:ext uri="{FF2B5EF4-FFF2-40B4-BE49-F238E27FC236}">
                  <a16:creationId xmlns:a16="http://schemas.microsoft.com/office/drawing/2014/main" id="{2ABEECC0-FE06-7AB5-273F-B55864497D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30839" y="5153424"/>
              <a:ext cx="222487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18" name="item_content4">
              <a:extLst>
                <a:ext uri="{FF2B5EF4-FFF2-40B4-BE49-F238E27FC236}">
                  <a16:creationId xmlns:a16="http://schemas.microsoft.com/office/drawing/2014/main" id="{7CE837CD-3A3E-A9C7-B089-76B7318565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5" y="5556414"/>
              <a:ext cx="2706857" cy="1023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sp>
        <p:nvSpPr>
          <p:cNvPr id="19" name="title">
            <a:extLst>
              <a:ext uri="{FF2B5EF4-FFF2-40B4-BE49-F238E27FC236}">
                <a16:creationId xmlns:a16="http://schemas.microsoft.com/office/drawing/2014/main" id="{D80F675F-82E3-CDA2-BF7E-5B70F2A08F51}"/>
              </a:ext>
            </a:extLst>
          </p:cNvPr>
          <p:cNvSpPr txBox="1"/>
          <p:nvPr/>
        </p:nvSpPr>
        <p:spPr>
          <a:xfrm>
            <a:off x="1079637" y="367892"/>
            <a:ext cx="102595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3150237702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336A01-83EB-FFE6-4C4B-081F857F33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id="{DAB4D3E5-459D-2039-519F-B11195FAC7DE}"/>
              </a:ext>
            </a:extLst>
          </p:cNvPr>
          <p:cNvGrpSpPr/>
          <p:nvPr/>
        </p:nvGrpSpPr>
        <p:grpSpPr>
          <a:xfrm>
            <a:off x="428676" y="356756"/>
            <a:ext cx="595879" cy="433947"/>
            <a:chOff x="974310" y="8"/>
            <a:chExt cx="797219" cy="580571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2FF90657-0429-A514-4C04-FFF295EFA162}"/>
                </a:ext>
              </a:extLst>
            </p:cNvPr>
            <p:cNvSpPr/>
            <p:nvPr/>
          </p:nvSpPr>
          <p:spPr>
            <a:xfrm rot="2700000">
              <a:off x="974310" y="8"/>
              <a:ext cx="580571" cy="5805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  <a:latin typeface="思源黑体 CN"/>
                <a:ea typeface="思源黑体 CN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79BE7BE7-47DC-B3FA-95CD-397858E91D1B}"/>
                </a:ext>
              </a:extLst>
            </p:cNvPr>
            <p:cNvSpPr/>
            <p:nvPr/>
          </p:nvSpPr>
          <p:spPr>
            <a:xfrm rot="2700000">
              <a:off x="1415707" y="217143"/>
              <a:ext cx="355821" cy="35582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  <a:latin typeface="思源黑体 CN"/>
                <a:ea typeface="思源黑体 CN"/>
              </a:endParaRPr>
            </a:p>
          </p:txBody>
        </p:sp>
      </p:grpSp>
      <p:sp>
        <p:nvSpPr>
          <p:cNvPr id="7" name="title">
            <a:extLst>
              <a:ext uri="{FF2B5EF4-FFF2-40B4-BE49-F238E27FC236}">
                <a16:creationId xmlns:a16="http://schemas.microsoft.com/office/drawing/2014/main" id="{08C53C6D-930D-EF43-7F86-1329BFCC6E4C}"/>
              </a:ext>
            </a:extLst>
          </p:cNvPr>
          <p:cNvSpPr txBox="1"/>
          <p:nvPr/>
        </p:nvSpPr>
        <p:spPr>
          <a:xfrm>
            <a:off x="1079637" y="367892"/>
            <a:ext cx="102595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点击添加标题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0E9BDCD-93DC-B4E1-79F5-7D143BE4C8BA}"/>
              </a:ext>
            </a:extLst>
          </p:cNvPr>
          <p:cNvGrpSpPr/>
          <p:nvPr/>
        </p:nvGrpSpPr>
        <p:grpSpPr>
          <a:xfrm>
            <a:off x="4691113" y="1580109"/>
            <a:ext cx="2514852" cy="3903522"/>
            <a:chOff x="4691113" y="1580109"/>
            <a:chExt cx="2514852" cy="3903522"/>
          </a:xfrm>
        </p:grpSpPr>
        <p:sp>
          <p:nvSpPr>
            <p:cNvPr id="4" name="label1">
              <a:extLst>
                <a:ext uri="{FF2B5EF4-FFF2-40B4-BE49-F238E27FC236}">
                  <a16:creationId xmlns:a16="http://schemas.microsoft.com/office/drawing/2014/main" id="{B5E6642D-7AD1-0986-0600-2F88B1642045}"/>
                </a:ext>
              </a:extLst>
            </p:cNvPr>
            <p:cNvSpPr/>
            <p:nvPr/>
          </p:nvSpPr>
          <p:spPr>
            <a:xfrm>
              <a:off x="5638246" y="1580109"/>
              <a:ext cx="621432" cy="621429"/>
            </a:xfrm>
            <a:prstGeom prst="rect">
              <a:avLst/>
            </a:prstGeom>
            <a:solidFill>
              <a:schemeClr val="accent1"/>
            </a:soli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r>
                <a:rPr lang="en-US" altLang="zh-CN" sz="2800" b="1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S</a:t>
              </a:r>
              <a:endParaRPr lang="zh-CN" altLang="en-US" sz="2800" b="1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5" name="label2">
              <a:extLst>
                <a:ext uri="{FF2B5EF4-FFF2-40B4-BE49-F238E27FC236}">
                  <a16:creationId xmlns:a16="http://schemas.microsoft.com/office/drawing/2014/main" id="{C5DA5115-43F6-6594-7FC4-DF624EA4694C}"/>
                </a:ext>
              </a:extLst>
            </p:cNvPr>
            <p:cNvSpPr/>
            <p:nvPr/>
          </p:nvSpPr>
          <p:spPr>
            <a:xfrm>
              <a:off x="5638246" y="2674140"/>
              <a:ext cx="621432" cy="621429"/>
            </a:xfrm>
            <a:prstGeom prst="rect">
              <a:avLst/>
            </a:prstGeom>
            <a:solidFill>
              <a:schemeClr val="accent1"/>
            </a:soli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>
                <a:lnSpc>
                  <a:spcPct val="110000"/>
                </a:lnSpc>
              </a:pPr>
              <a:r>
                <a:rPr lang="en-US" altLang="zh-CN" sz="2800" b="1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W</a:t>
              </a:r>
              <a:endParaRPr lang="zh-CN" altLang="en-US" sz="2800" b="1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6" name="label3">
              <a:extLst>
                <a:ext uri="{FF2B5EF4-FFF2-40B4-BE49-F238E27FC236}">
                  <a16:creationId xmlns:a16="http://schemas.microsoft.com/office/drawing/2014/main" id="{BB05DF8D-7FB3-B235-9887-35997A68EC2B}"/>
                </a:ext>
              </a:extLst>
            </p:cNvPr>
            <p:cNvSpPr/>
            <p:nvPr/>
          </p:nvSpPr>
          <p:spPr>
            <a:xfrm>
              <a:off x="5638246" y="3768171"/>
              <a:ext cx="621432" cy="621429"/>
            </a:xfrm>
            <a:prstGeom prst="rect">
              <a:avLst/>
            </a:prstGeom>
            <a:solidFill>
              <a:schemeClr val="accent1"/>
            </a:soli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3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r>
                <a:rPr lang="en-US" altLang="zh-CN" sz="2800" b="1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O</a:t>
              </a:r>
              <a:endParaRPr lang="zh-CN" altLang="en-US" sz="2800" b="1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9" name="label4">
              <a:extLst>
                <a:ext uri="{FF2B5EF4-FFF2-40B4-BE49-F238E27FC236}">
                  <a16:creationId xmlns:a16="http://schemas.microsoft.com/office/drawing/2014/main" id="{08C7684A-A7AA-8526-CAE3-E7E23397088C}"/>
                </a:ext>
              </a:extLst>
            </p:cNvPr>
            <p:cNvSpPr/>
            <p:nvPr/>
          </p:nvSpPr>
          <p:spPr>
            <a:xfrm>
              <a:off x="5638246" y="4862202"/>
              <a:ext cx="621432" cy="621429"/>
            </a:xfrm>
            <a:prstGeom prst="rect">
              <a:avLst/>
            </a:prstGeom>
            <a:solidFill>
              <a:schemeClr val="accent1"/>
            </a:soli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r>
                <a:rPr lang="en-US" altLang="zh-CN" sz="2800" b="1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T</a:t>
              </a:r>
              <a:endParaRPr lang="zh-CN" altLang="en-US" sz="2800" b="1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990A8FEB-06B0-460C-C49C-DCE2B8BF83C4}"/>
                </a:ext>
              </a:extLst>
            </p:cNvPr>
            <p:cNvCxnSpPr>
              <a:cxnSpLocks/>
            </p:cNvCxnSpPr>
            <p:nvPr/>
          </p:nvCxnSpPr>
          <p:spPr>
            <a:xfrm>
              <a:off x="4960620" y="1869988"/>
              <a:ext cx="677626" cy="487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4AF19FBD-B082-0DCB-AE98-990E70C2C5CA}"/>
                </a:ext>
              </a:extLst>
            </p:cNvPr>
            <p:cNvSpPr/>
            <p:nvPr/>
          </p:nvSpPr>
          <p:spPr>
            <a:xfrm>
              <a:off x="4691113" y="1738901"/>
              <a:ext cx="269507" cy="267048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1</a:t>
              </a:r>
              <a:endPara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2E1AD384-2425-7F21-E615-1EAFBA82F393}"/>
                </a:ext>
              </a:extLst>
            </p:cNvPr>
            <p:cNvCxnSpPr>
              <a:cxnSpLocks/>
            </p:cNvCxnSpPr>
            <p:nvPr/>
          </p:nvCxnSpPr>
          <p:spPr>
            <a:xfrm>
              <a:off x="4960620" y="4087259"/>
              <a:ext cx="677626" cy="487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E773EEEF-A9C5-3CFC-E524-A4105A616B67}"/>
                </a:ext>
              </a:extLst>
            </p:cNvPr>
            <p:cNvSpPr/>
            <p:nvPr/>
          </p:nvSpPr>
          <p:spPr>
            <a:xfrm>
              <a:off x="4691113" y="3956172"/>
              <a:ext cx="269507" cy="267048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3</a:t>
              </a:r>
              <a:endPara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76C3DB4F-469F-E32E-36E2-0BF58D06602A}"/>
                </a:ext>
              </a:extLst>
            </p:cNvPr>
            <p:cNvCxnSpPr>
              <a:cxnSpLocks/>
            </p:cNvCxnSpPr>
            <p:nvPr/>
          </p:nvCxnSpPr>
          <p:spPr>
            <a:xfrm>
              <a:off x="6258832" y="2977543"/>
              <a:ext cx="677626" cy="487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001EF192-32FB-A7CF-796D-C0BB9015F4D5}"/>
                </a:ext>
              </a:extLst>
            </p:cNvPr>
            <p:cNvSpPr/>
            <p:nvPr/>
          </p:nvSpPr>
          <p:spPr>
            <a:xfrm>
              <a:off x="6936458" y="2846456"/>
              <a:ext cx="269507" cy="267048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2</a:t>
              </a:r>
              <a:endPara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FA399B19-9A43-08AD-C722-D1E72B9A305E}"/>
                </a:ext>
              </a:extLst>
            </p:cNvPr>
            <p:cNvCxnSpPr>
              <a:cxnSpLocks/>
            </p:cNvCxnSpPr>
            <p:nvPr/>
          </p:nvCxnSpPr>
          <p:spPr>
            <a:xfrm>
              <a:off x="6258832" y="5177643"/>
              <a:ext cx="677626" cy="487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AAD3E905-A6C0-F783-66B4-CC11B6A4E662}"/>
                </a:ext>
              </a:extLst>
            </p:cNvPr>
            <p:cNvSpPr/>
            <p:nvPr/>
          </p:nvSpPr>
          <p:spPr>
            <a:xfrm>
              <a:off x="6936458" y="5046556"/>
              <a:ext cx="269507" cy="267048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4</a:t>
              </a:r>
              <a:endPara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55B72C4-8CB1-4D6A-98B1-5B2A4FC53AB6}"/>
              </a:ext>
            </a:extLst>
          </p:cNvPr>
          <p:cNvGrpSpPr/>
          <p:nvPr/>
        </p:nvGrpSpPr>
        <p:grpSpPr>
          <a:xfrm>
            <a:off x="7175820" y="2786233"/>
            <a:ext cx="3993407" cy="1100513"/>
            <a:chOff x="8949023" y="5161022"/>
            <a:chExt cx="3993407" cy="1100513"/>
          </a:xfrm>
        </p:grpSpPr>
        <p:sp>
          <p:nvSpPr>
            <p:cNvPr id="19" name="item_title2">
              <a:extLst>
                <a:ext uri="{FF2B5EF4-FFF2-40B4-BE49-F238E27FC236}">
                  <a16:creationId xmlns:a16="http://schemas.microsoft.com/office/drawing/2014/main" id="{2711BBF2-52E6-EFF6-2DC8-A45DC04111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3" y="5161022"/>
              <a:ext cx="155257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20" name="item_content2">
              <a:extLst>
                <a:ext uri="{FF2B5EF4-FFF2-40B4-BE49-F238E27FC236}">
                  <a16:creationId xmlns:a16="http://schemas.microsoft.com/office/drawing/2014/main" id="{34399E9A-1ED8-7343-33B4-D68EACB95E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3852404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B7DF78E-5627-433E-3671-1552A5AE471F}"/>
              </a:ext>
            </a:extLst>
          </p:cNvPr>
          <p:cNvGrpSpPr/>
          <p:nvPr/>
        </p:nvGrpSpPr>
        <p:grpSpPr>
          <a:xfrm>
            <a:off x="7175820" y="4933374"/>
            <a:ext cx="3993407" cy="1100513"/>
            <a:chOff x="8949023" y="5161022"/>
            <a:chExt cx="3993407" cy="1100513"/>
          </a:xfrm>
        </p:grpSpPr>
        <p:sp>
          <p:nvSpPr>
            <p:cNvPr id="22" name="item_title4">
              <a:extLst>
                <a:ext uri="{FF2B5EF4-FFF2-40B4-BE49-F238E27FC236}">
                  <a16:creationId xmlns:a16="http://schemas.microsoft.com/office/drawing/2014/main" id="{27A0A37C-D3FB-7551-00B3-54ECF1D334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3" y="5161022"/>
              <a:ext cx="155257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23" name="item_content4">
              <a:extLst>
                <a:ext uri="{FF2B5EF4-FFF2-40B4-BE49-F238E27FC236}">
                  <a16:creationId xmlns:a16="http://schemas.microsoft.com/office/drawing/2014/main" id="{92601234-7C01-FE73-97D0-7E560A6403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3852404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3ACE47C-D4F5-29BE-C0B5-0AA95C348148}"/>
              </a:ext>
            </a:extLst>
          </p:cNvPr>
          <p:cNvGrpSpPr/>
          <p:nvPr/>
        </p:nvGrpSpPr>
        <p:grpSpPr>
          <a:xfrm>
            <a:off x="635073" y="1688527"/>
            <a:ext cx="3852404" cy="1097706"/>
            <a:chOff x="9090026" y="5163829"/>
            <a:chExt cx="3852404" cy="1097706"/>
          </a:xfrm>
        </p:grpSpPr>
        <p:sp>
          <p:nvSpPr>
            <p:cNvPr id="25" name="item_title1">
              <a:extLst>
                <a:ext uri="{FF2B5EF4-FFF2-40B4-BE49-F238E27FC236}">
                  <a16:creationId xmlns:a16="http://schemas.microsoft.com/office/drawing/2014/main" id="{BD6F8400-7199-2F80-554B-32FD9C095F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89855" y="5163829"/>
              <a:ext cx="155257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26" name="item_content1">
              <a:extLst>
                <a:ext uri="{FF2B5EF4-FFF2-40B4-BE49-F238E27FC236}">
                  <a16:creationId xmlns:a16="http://schemas.microsoft.com/office/drawing/2014/main" id="{5A710229-D83B-9202-3597-54C6361F26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3852404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51DBA8A-1E62-783B-609F-23B12743352B}"/>
              </a:ext>
            </a:extLst>
          </p:cNvPr>
          <p:cNvGrpSpPr/>
          <p:nvPr/>
        </p:nvGrpSpPr>
        <p:grpSpPr>
          <a:xfrm>
            <a:off x="769403" y="3907428"/>
            <a:ext cx="3852404" cy="1097706"/>
            <a:chOff x="9090026" y="5163829"/>
            <a:chExt cx="3852404" cy="1097706"/>
          </a:xfrm>
        </p:grpSpPr>
        <p:sp>
          <p:nvSpPr>
            <p:cNvPr id="28" name="item_title3">
              <a:extLst>
                <a:ext uri="{FF2B5EF4-FFF2-40B4-BE49-F238E27FC236}">
                  <a16:creationId xmlns:a16="http://schemas.microsoft.com/office/drawing/2014/main" id="{5E7CAE56-55B5-DCD2-2095-DECB99CF11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89855" y="5163829"/>
              <a:ext cx="155257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29" name="item_content3">
              <a:extLst>
                <a:ext uri="{FF2B5EF4-FFF2-40B4-BE49-F238E27FC236}">
                  <a16:creationId xmlns:a16="http://schemas.microsoft.com/office/drawing/2014/main" id="{491841BB-7789-DAF0-887E-F5E018DFFB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3852404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60400640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81577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1_Office 主题​​">
  <a:themeElements>
    <a:clrScheme name="自定义 67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95544"/>
      </a:accent1>
      <a:accent2>
        <a:srgbClr val="F2C69F"/>
      </a:accent2>
      <a:accent3>
        <a:srgbClr val="895544"/>
      </a:accent3>
      <a:accent4>
        <a:srgbClr val="F2C69F"/>
      </a:accent4>
      <a:accent5>
        <a:srgbClr val="895544"/>
      </a:accent5>
      <a:accent6>
        <a:srgbClr val="F2C69F"/>
      </a:accent6>
      <a:hlink>
        <a:srgbClr val="0563C1"/>
      </a:hlink>
      <a:folHlink>
        <a:srgbClr val="954F72"/>
      </a:folHlink>
    </a:clrScheme>
    <a:fontScheme name="思源黑体">
      <a:majorFont>
        <a:latin typeface="思源黑体 CN Bold"/>
        <a:ea typeface="思源黑体 CN Bold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rgbClr val="CA333D"/>
            </a:gs>
            <a:gs pos="100000">
              <a:srgbClr val="81010E"/>
            </a:gs>
          </a:gsLst>
          <a:lin ang="2700000" scaled="1"/>
          <a:tileRect/>
        </a:gradFill>
        <a:ln>
          <a:noFill/>
        </a:ln>
      </a:spPr>
      <a:bodyPr wrap="square" rtlCol="0" anchor="ctr"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893</Words>
  <Application>Microsoft Macintosh PowerPoint</Application>
  <PresentationFormat>宽屏</PresentationFormat>
  <Paragraphs>116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等线</vt:lpstr>
      <vt:lpstr>黑体</vt:lpstr>
      <vt:lpstr>思源黑体 CN</vt:lpstr>
      <vt:lpstr>思源黑体 CN Bold</vt:lpstr>
      <vt:lpstr>思源黑体 CN Light</vt:lpstr>
      <vt:lpstr>思源黑体 CN Medium</vt:lpstr>
      <vt:lpstr>思源黑体 CN Normal</vt:lpstr>
      <vt:lpstr>思源黑体 CN Regular</vt:lpstr>
      <vt:lpstr>思源宋体 CN</vt:lpstr>
      <vt:lpstr>思源宋体 CN Heavy</vt:lpstr>
      <vt:lpstr>思源宋体 CN Medium</vt:lpstr>
      <vt:lpstr>字魂36号-正文宋楷</vt:lpstr>
      <vt:lpstr>字魂59号-创粗黑</vt:lpstr>
      <vt:lpstr>PingFang SC</vt:lpstr>
      <vt:lpstr>Arial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2022-02-22T11:00:15Z</dcterms:created>
  <dcterms:modified xsi:type="dcterms:W3CDTF">2025-10-27T07:00:03Z</dcterms:modified>
</cp:coreProperties>
</file>